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1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97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1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3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9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2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8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0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05E5-BD73-4964-98A7-1D9BA24604F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0892-BCE7-4B3B-8CCD-A13A07DFB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7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b="1" dirty="0" smtClean="0"/>
              <a:t>Заповедник Кивач.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000" dirty="0" smtClean="0"/>
              <a:t>Презентацию подготовил студент ВБФ 2 курс 1 группа</a:t>
            </a:r>
          </a:p>
          <a:p>
            <a:pPr algn="r"/>
            <a:r>
              <a:rPr lang="ru-RU" sz="3000" dirty="0" smtClean="0"/>
              <a:t>Шиловцев Василий Сергеевич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61728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насекомых.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Статус «охраняемых» насекомых на территории Карелии имеют 272 </a:t>
            </a:r>
            <a:r>
              <a:rPr lang="ru-RU" dirty="0" err="1"/>
              <a:t>вида.Они</a:t>
            </a:r>
            <a:r>
              <a:rPr lang="ru-RU" dirty="0"/>
              <a:t> внесены в список Красной книги Республики Карелия. Среди них: жук-носорог, рогач синий, </a:t>
            </a:r>
            <a:r>
              <a:rPr lang="ru-RU" dirty="0" err="1"/>
              <a:t>рогачик</a:t>
            </a:r>
            <a:r>
              <a:rPr lang="ru-RU" dirty="0"/>
              <a:t> скромный, </a:t>
            </a:r>
            <a:r>
              <a:rPr lang="ru-RU" dirty="0" err="1"/>
              <a:t>древожил</a:t>
            </a:r>
            <a:r>
              <a:rPr lang="ru-RU" dirty="0"/>
              <a:t> осиновый.</a:t>
            </a:r>
          </a:p>
          <a:p>
            <a:r>
              <a:rPr lang="ru-RU" dirty="0"/>
              <a:t>Из 34 видов бабочек Красной книги РК в заповеднике обитают 16 видов (47%). Среди них — махаон, перламутровки </a:t>
            </a:r>
            <a:r>
              <a:rPr lang="ru-RU" dirty="0" err="1"/>
              <a:t>фрея</a:t>
            </a:r>
            <a:r>
              <a:rPr lang="ru-RU" dirty="0"/>
              <a:t>, </a:t>
            </a:r>
            <a:r>
              <a:rPr lang="ru-RU" dirty="0" err="1"/>
              <a:t>фригга</a:t>
            </a:r>
            <a:r>
              <a:rPr lang="ru-RU" dirty="0"/>
              <a:t> и </a:t>
            </a:r>
            <a:r>
              <a:rPr lang="ru-RU" dirty="0" err="1"/>
              <a:t>титания</a:t>
            </a:r>
            <a:r>
              <a:rPr lang="ru-RU" dirty="0"/>
              <a:t>, пяденицы дымчатая. </a:t>
            </a:r>
          </a:p>
          <a:p>
            <a:r>
              <a:rPr lang="ru-RU" dirty="0"/>
              <a:t>Из 26 видов двукрылых отмечено 15 видов (58%). Легко узнаваемы </a:t>
            </a:r>
            <a:r>
              <a:rPr lang="ru-RU" dirty="0" err="1"/>
              <a:t>гребнеусыедолгоножки</a:t>
            </a:r>
            <a:r>
              <a:rPr lang="ru-RU" dirty="0"/>
              <a:t> полосатая и </a:t>
            </a:r>
            <a:r>
              <a:rPr lang="ru-RU" dirty="0" err="1"/>
              <a:t>чёрноусая</a:t>
            </a:r>
            <a:r>
              <a:rPr lang="ru-RU" dirty="0"/>
              <a:t>, журчалки </a:t>
            </a:r>
            <a:r>
              <a:rPr lang="ru-RU" dirty="0" err="1"/>
              <a:t>сфекомия</a:t>
            </a:r>
            <a:r>
              <a:rPr lang="ru-RU" dirty="0"/>
              <a:t> осовидная, </a:t>
            </a:r>
            <a:r>
              <a:rPr lang="ru-RU" dirty="0" err="1"/>
              <a:t>темностомы</a:t>
            </a:r>
            <a:r>
              <a:rPr lang="ru-RU" dirty="0"/>
              <a:t> атласная и осовидная.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64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butterflylib.ru/news/item/f00/s02/n0000233/pic/000000.jpg"/>
          <p:cNvSpPr>
            <a:spLocks noChangeAspect="1" noChangeArrowheads="1"/>
          </p:cNvSpPr>
          <p:nvPr/>
        </p:nvSpPr>
        <p:spPr bwMode="auto">
          <a:xfrm>
            <a:off x="3287147" y="25601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4" name="Picture 4" descr="https://fs00.infourok.ru/images/doc/214/243453/hello_html_m75b84ec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3" y="331331"/>
            <a:ext cx="5376638" cy="35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macroid.ru/mdata/medium/34/Platycerus_caraboides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61" y="2560181"/>
            <a:ext cx="5535640" cy="41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Растительный мир.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Зеленый покров заповедника неоднороден и отличается своеобразной пестротой и высоким уровнем видового богатства, что обусловлено с одной стороны физико-географической неоднородностью территории, расположенной на стыке 4 ландшафтов, а с другой — длительной историей формирования современной флоры послеледникового периода и </a:t>
            </a:r>
            <a:r>
              <a:rPr lang="ru-RU" dirty="0" err="1"/>
              <a:t>старовозрастностью</a:t>
            </a:r>
            <a:r>
              <a:rPr lang="ru-RU" dirty="0"/>
              <a:t> представленных лесных массивов.</a:t>
            </a:r>
          </a:p>
          <a:p>
            <a:r>
              <a:rPr lang="ru-RU" dirty="0"/>
              <a:t>Здесь господствует сосна. На скалах и вершинах гряд произрастаю низкорослые сосновые массивы с белоснежными лишайниками и незначительными вкраплениями вереска и брусники.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5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Растительный мир.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Лесные участки перемежаются болотами, огромными или крошечными, открытыми или облесенными низкорослой сосной, обводненными или сухими с поверхности, иногда с остаточными озерками и наползающей на них сплавиной болотных растений. Берега озер пестреют разнообразной околоводной растительностью.</a:t>
            </a:r>
          </a:p>
          <a:p>
            <a:r>
              <a:rPr lang="ru-RU" dirty="0"/>
              <a:t>Флора сосудистых растений заповедника чрезвычайно богата для столь малого участка — около 790 видов. Ни один другой участок Карелии не имеет такого огромного видового разнообразия. Заповедник сохраняет на своей территории большое число редких видов растений, 7 из которых включены в Красную книгу РФ, и среди них — северные орхидеи , калипсо луковичная и венерин башмачок настоящий.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30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g-0.photosight.ru/bce/4081623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6" y="434565"/>
            <a:ext cx="4540411" cy="59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tom3.ru/images/krasnaya-kniga/kalipso-lukovichnay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8" y="434565"/>
            <a:ext cx="4762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1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Грибной мир.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«Кивач» знаменит своими грибами. В заповеднике их выявлено свыше 900 видов, главным образом тех, что образуют крупные плодовые тела (</a:t>
            </a:r>
            <a:r>
              <a:rPr lang="ru-RU" dirty="0" err="1"/>
              <a:t>макромицеты</a:t>
            </a:r>
            <a:r>
              <a:rPr lang="ru-RU" dirty="0"/>
              <a:t>). Из них порядка 500 видов относятся к напочвенным шляпочным грибам, около 300 видов — к обитающим на деревьях. Микроскопических (видимых только под микроскопом) грибов отмечено пока немногим более 100 видов.</a:t>
            </a:r>
          </a:p>
          <a:p>
            <a:r>
              <a:rPr lang="ru-RU" dirty="0"/>
              <a:t>Некоторые обитающие на деревьях грибы служат биоиндикаторами возраста и состояния лесных экосистем. Из 52 таких видов, обнаруженных в Карелии в старых  лесах, в «Киваче» присутствуют 28 видов, что говорит об очень хорошей сохранности заповедных лесов. Часть из них, например, </a:t>
            </a:r>
            <a:r>
              <a:rPr lang="ru-RU" dirty="0" err="1"/>
              <a:t>амилоцистис</a:t>
            </a:r>
            <a:r>
              <a:rPr lang="ru-RU" dirty="0"/>
              <a:t> лапландский, </a:t>
            </a:r>
            <a:r>
              <a:rPr lang="ru-RU" dirty="0" err="1"/>
              <a:t>дипломитопорус</a:t>
            </a:r>
            <a:r>
              <a:rPr lang="ru-RU" dirty="0"/>
              <a:t> </a:t>
            </a:r>
            <a:r>
              <a:rPr lang="ru-RU" dirty="0" err="1"/>
              <a:t>корочковый</a:t>
            </a:r>
            <a:r>
              <a:rPr lang="ru-RU" dirty="0"/>
              <a:t> и </a:t>
            </a:r>
            <a:r>
              <a:rPr lang="ru-RU" dirty="0" err="1"/>
              <a:t>феллинус</a:t>
            </a:r>
            <a:r>
              <a:rPr lang="ru-RU" dirty="0"/>
              <a:t> </a:t>
            </a:r>
            <a:r>
              <a:rPr lang="ru-RU" dirty="0" err="1"/>
              <a:t>черноограниченный</a:t>
            </a:r>
            <a:r>
              <a:rPr lang="ru-RU" dirty="0"/>
              <a:t> могут рассматриваться как реликтовые виды.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11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lavat.spb.users.photofile.ru/photo/salavat.spb/200858122/xlarge/2142690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9" y="182313"/>
            <a:ext cx="6235280" cy="46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hoto.qip.ru/photo/salavat.spb/200809526/xlarge/2172601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19" y="2521536"/>
            <a:ext cx="5444206" cy="40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3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Природный ландшафт.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Главное богатство таежного заповедника – леса, занимают 85,4 % его территории. Их средний возраст 150-190 лет, а отдельных участков более 230 лет.  В основном это старые хвойные массивы, характерные для таежной зоны.</a:t>
            </a:r>
          </a:p>
          <a:p>
            <a:r>
              <a:rPr lang="ru-RU" dirty="0"/>
              <a:t>Преобладают сосняки – 44,4% лесной площади. На долю ели приходится 32%. Ведущее место среди лиственных пород принадлежит березе – 16,7. Лиственные и смешанные леса произрастают в зонах былой хозяйственной деятельности человека (вырубки), по берегам обмелевшей реки Суны и на месте  действия природных стихий (ветровал, пожар от молнии и т.д.).Облик лесных угодий многообразен в силу пересеченности рельефа, различия почв и режима увлажнения.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41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zzleit.ru/files/puzzles/85/85162/_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5900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2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Природный ландшафт.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Разными типами водоемов занято 10,3% территории заповедника.</a:t>
            </a:r>
          </a:p>
          <a:p>
            <a:r>
              <a:rPr lang="ru-RU" dirty="0"/>
              <a:t>Главной водной артерией, пересекающей территорию с северо-запада на юго-восток, является река Суна. В нее впадают несколько лесных ручьев и р. </a:t>
            </a:r>
            <a:r>
              <a:rPr lang="ru-RU" dirty="0" err="1"/>
              <a:t>Сандалка</a:t>
            </a:r>
            <a:r>
              <a:rPr lang="ru-RU" dirty="0"/>
              <a:t>. В пределах заповедника 14 озёр – крупные по границам и внутренние лесные озерки - </a:t>
            </a:r>
            <a:r>
              <a:rPr lang="ru-RU" dirty="0" err="1"/>
              <a:t>ламбы</a:t>
            </a:r>
            <a:r>
              <a:rPr lang="ru-RU" dirty="0"/>
              <a:t>.</a:t>
            </a:r>
          </a:p>
          <a:p>
            <a:r>
              <a:rPr lang="ru-RU" dirty="0"/>
              <a:t>3,6 % площади заповедника занимают более 50 разнообразных болотных массивов, расположенных в понижениях рельефа. Чаще всего они имеют небольшие размеры, облесены сосной или березой, но встречаются и открытые участки.</a:t>
            </a:r>
          </a:p>
          <a:p>
            <a:r>
              <a:rPr lang="ru-RU" dirty="0"/>
              <a:t>Особое место среди них отводится ключевым болотам с родниками минеральной железистой воды.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82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Общие сведенья.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 smtClean="0"/>
              <a:t>Заповедник </a:t>
            </a:r>
            <a:r>
              <a:rPr lang="ru-RU" sz="3200" dirty="0"/>
              <a:t>"Кивач" — один из старейших в России и первый в республике Карелия. Он создан в 1931 году по инициативе карельских ученых в научных, опытно-хозяйственных целях. Водопад на протяжении нескольких столетий был очень привлекательным туристическим объектом. Вокруг водопада находились три сосновых бора, которые было необходимо защитить от вырубки. Площадь заповедника составляет около 10880 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9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at-geo.ru/upload/iblock/74e/74ea3ab3acd840495ea1e00c53bf92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534988"/>
            <a:ext cx="101536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2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4813384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7200" b="1" dirty="0" smtClean="0"/>
              <a:t>Спасибо за внимание!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4743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rana.ru/media/images/uploaded/gallery_promo5440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4" y="123987"/>
            <a:ext cx="5384110" cy="29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apkivach.ru/images/cms/thumbs/d26450817a4b5ca93738f780219c4394a9479edd/dsc_0141_900_600_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79" y="2386740"/>
            <a:ext cx="6415706" cy="427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6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Задачи заповедника.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Осуществление охраны природных территорий в целях сохранения биологического разнообразия и поддержания в естественном состоянии охраняемых природных комплексов и объектов;</a:t>
            </a:r>
          </a:p>
          <a:p>
            <a:pPr lvl="0"/>
            <a:r>
              <a:rPr lang="ru-RU" dirty="0"/>
              <a:t>Организация и проведение научных исследований;</a:t>
            </a:r>
          </a:p>
          <a:p>
            <a:pPr lvl="0"/>
            <a:r>
              <a:rPr lang="ru-RU" dirty="0"/>
              <a:t>Осуществление экологического мониторинга;</a:t>
            </a:r>
          </a:p>
          <a:p>
            <a:pPr lvl="0"/>
            <a:r>
              <a:rPr lang="ru-RU" dirty="0"/>
              <a:t>Экологическое просвещение;</a:t>
            </a:r>
          </a:p>
          <a:p>
            <a:pPr lvl="0"/>
            <a:r>
              <a:rPr lang="ru-RU" dirty="0"/>
              <a:t>Содействие в подготовке научных кадров и специалистов в области охраны окружающей среды.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42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Видовое разнообразие.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000" dirty="0"/>
              <a:t>Основу видового разнообразия составляют широко распространенные по континенту, а также европейские лесные виды. Из 58 видов млекопитающих ,обнаруженных в Карелии, 47 зарегистрированы в «Киваче».</a:t>
            </a:r>
          </a:p>
          <a:p>
            <a:r>
              <a:rPr lang="ru-RU" sz="3000" dirty="0"/>
              <a:t> С севера сюда часто заходит росомаха — типичный житель Арктики. Демонстрирует редкие, но катастрофические вспышки численности </a:t>
            </a:r>
            <a:r>
              <a:rPr lang="ru-RU" sz="3000" dirty="0" err="1"/>
              <a:t>северотаежных</a:t>
            </a:r>
            <a:r>
              <a:rPr lang="ru-RU" sz="3000" dirty="0"/>
              <a:t> грызунов лесных леммингов. Есть представители южных лесов и лесостепи, живущие у северных пределов распространения: лесная </a:t>
            </a:r>
            <a:r>
              <a:rPr lang="ru-RU" sz="3000" dirty="0" err="1"/>
              <a:t>мышовка</a:t>
            </a:r>
            <a:r>
              <a:rPr lang="ru-RU" sz="3000" dirty="0"/>
              <a:t>, мышь-малютка. </a:t>
            </a:r>
          </a:p>
        </p:txBody>
      </p:sp>
    </p:spTree>
    <p:extLst>
      <p:ext uri="{BB962C8B-B14F-4D97-AF65-F5344CB8AC3E}">
        <p14:creationId xmlns:p14="http://schemas.microsoft.com/office/powerpoint/2010/main" val="31711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Видовое разнообразие.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заповеднике обитают все виды европейских пушных зверей. Это европейская норка, енотовидная собака, ондатра и канадский бобр. </a:t>
            </a:r>
          </a:p>
          <a:p>
            <a:endParaRPr lang="ru-RU" dirty="0"/>
          </a:p>
        </p:txBody>
      </p:sp>
      <p:pic>
        <p:nvPicPr>
          <p:cNvPr id="2050" name="Picture 2" descr="https://versiya.info/uploads/posts/2018-01/1515413085_enotovidnaya-soba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94" y="3838000"/>
            <a:ext cx="4753406" cy="26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alugah.ru/wp-content/uploads/2017/05/ondatry-edj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2785"/>
            <a:ext cx="3873285" cy="265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8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птиц.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 настоящему времени выявлено 216 видов птиц, что без учета морских птиц составляет около 90% орнитофауны Карелии. Крайне редкие обитатели или визитеры — коростель, горлица, козодой, удод и зимородок, иволга и соловей. В «</a:t>
            </a:r>
            <a:r>
              <a:rPr lang="ru-RU" dirty="0" err="1"/>
              <a:t>краснокнижных</a:t>
            </a:r>
            <a:r>
              <a:rPr lang="ru-RU" dirty="0"/>
              <a:t>» видов зафиксированы </a:t>
            </a:r>
            <a:r>
              <a:rPr lang="ru-RU" dirty="0" err="1"/>
              <a:t>белоклювая</a:t>
            </a:r>
            <a:r>
              <a:rPr lang="ru-RU" dirty="0"/>
              <a:t> гагара, гусь </a:t>
            </a:r>
            <a:r>
              <a:rPr lang="ru-RU" dirty="0" err="1"/>
              <a:t>пискулька</a:t>
            </a:r>
            <a:r>
              <a:rPr lang="ru-RU" dirty="0"/>
              <a:t>, малый лебедь, филин, орлан-белохвост, сапсан, серый сорокопут.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http://www.proza.ru/pics/2017/11/13/7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676" y="4525505"/>
            <a:ext cx="2541130" cy="19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zuropak.com/photogallery/eurasian-collared-dove/Eurasian-collared-Dove-3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110" y="4522049"/>
            <a:ext cx="2849654" cy="19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5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Фауна земноводных.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4532" cy="4327202"/>
          </a:xfrm>
        </p:spPr>
        <p:txBody>
          <a:bodyPr>
            <a:normAutofit/>
          </a:bodyPr>
          <a:lstStyle/>
          <a:p>
            <a:r>
              <a:rPr lang="ru-RU" sz="3200" dirty="0"/>
              <a:t>Фауна земноводных и пресмыкающихся бедна: слишком коротко лето, чтобы молодые особи успевали бы появиться на свет, набрать вес и накопить питательные вещества на время своей первой зимовки. Три вида пресмыкающихся и пять — земноводных. На территории распространены безногая ящерица веретеницы, обыкновенный и гребенчатый тритон.</a:t>
            </a:r>
          </a:p>
          <a:p>
            <a:endParaRPr lang="ru-RU" dirty="0"/>
          </a:p>
        </p:txBody>
      </p:sp>
      <p:pic>
        <p:nvPicPr>
          <p:cNvPr id="4098" name="Picture 2" descr="https://media2.24aul.ru/imgs/56c8156e73fce80d543bd13c/lyagushki-i-triton-2-69622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24" y="4623289"/>
            <a:ext cx="2882093" cy="187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1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насекомых.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 разнообразию насекомых в изученных группах (жуки, бабочки, перепончатокрылые и двукрылые) </a:t>
            </a:r>
            <a:r>
              <a:rPr lang="ru-RU" dirty="0" err="1"/>
              <a:t>энтомофауна</a:t>
            </a:r>
            <a:r>
              <a:rPr lang="ru-RU" dirty="0"/>
              <a:t> «Кивача» разнообразна, ведь, жизнь большинства насекомых связана с деревьями. А из более 1000 видов двукрылых не менее 80% живут за счет грибов. Своеобразными очагами разнообразия насекомых оказываются разбросанные по всей территории вторичные луга — маленькие оазисы цветущих все лето трав. Многие виды жуков еще не определены.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517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382</Words>
  <Application>Microsoft Office PowerPoint</Application>
  <PresentationFormat>Широкоэкранный</PresentationFormat>
  <Paragraphs>47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Заповедник Кивач.</vt:lpstr>
      <vt:lpstr>Общие сведенья.</vt:lpstr>
      <vt:lpstr>Презентация PowerPoint</vt:lpstr>
      <vt:lpstr>Задачи заповедника. </vt:lpstr>
      <vt:lpstr>Видовое разнообразие. </vt:lpstr>
      <vt:lpstr>Видовое разнообразие.</vt:lpstr>
      <vt:lpstr>Состав птиц.</vt:lpstr>
      <vt:lpstr>Фауна земноводных.</vt:lpstr>
      <vt:lpstr>Состав насекомых.</vt:lpstr>
      <vt:lpstr>Состав насекомых.</vt:lpstr>
      <vt:lpstr>Презентация PowerPoint</vt:lpstr>
      <vt:lpstr>Растительный мир. </vt:lpstr>
      <vt:lpstr>Растительный мир. </vt:lpstr>
      <vt:lpstr>Презентация PowerPoint</vt:lpstr>
      <vt:lpstr>Грибной мир.</vt:lpstr>
      <vt:lpstr>Презентация PowerPoint</vt:lpstr>
      <vt:lpstr>Природный ландшафт. </vt:lpstr>
      <vt:lpstr>Презентация PowerPoint</vt:lpstr>
      <vt:lpstr>Природный ландшафт.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Заповедник Кивач.</dc:title>
  <dc:creator>VasilyShilovtsev</dc:creator>
  <cp:lastModifiedBy>VasilyShilovtsev</cp:lastModifiedBy>
  <cp:revision>10</cp:revision>
  <dcterms:created xsi:type="dcterms:W3CDTF">2018-03-18T09:06:55Z</dcterms:created>
  <dcterms:modified xsi:type="dcterms:W3CDTF">2018-03-18T14:28:45Z</dcterms:modified>
</cp:coreProperties>
</file>