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43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024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3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10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32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50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2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21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01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E745-BDD4-4AC4-B72B-F48D3C446D57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BE745-BDD4-4AC4-B72B-F48D3C446D57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685C-56C8-43AB-BB07-AE05BBEE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25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Калькулятор комплексных чисел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17527" y="6123709"/>
            <a:ext cx="3325092" cy="387927"/>
          </a:xfrm>
        </p:spPr>
        <p:txBody>
          <a:bodyPr>
            <a:noAutofit/>
          </a:bodyPr>
          <a:lstStyle/>
          <a:p>
            <a:r>
              <a:rPr lang="ru-RU" sz="2800" dirty="0" smtClean="0"/>
              <a:t>Васильев Леонид 9Б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8917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Польза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Программа позволяет проверить правильность вычислений действий с комплексными числами.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Программа ускорит и упростит работу с комплексными числами.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255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Главное окно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0" y="1292730"/>
            <a:ext cx="7205037" cy="5403778"/>
          </a:xfrm>
        </p:spPr>
      </p:pic>
    </p:spTree>
    <p:extLst>
      <p:ext uri="{BB962C8B-B14F-4D97-AF65-F5344CB8AC3E}">
        <p14:creationId xmlns:p14="http://schemas.microsoft.com/office/powerpoint/2010/main" val="401321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после нажатия кнопки </a:t>
            </a:r>
            <a:r>
              <a:rPr lang="en-US" dirty="0" smtClean="0"/>
              <a:t>“</a:t>
            </a:r>
            <a:r>
              <a:rPr lang="ru-RU" dirty="0" smtClean="0"/>
              <a:t>Инструкция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92" y="1375858"/>
            <a:ext cx="6955656" cy="5216742"/>
          </a:xfrm>
        </p:spPr>
      </p:pic>
    </p:spTree>
    <p:extLst>
      <p:ext uri="{BB962C8B-B14F-4D97-AF65-F5344CB8AC3E}">
        <p14:creationId xmlns:p14="http://schemas.microsoft.com/office/powerpoint/2010/main" val="347703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Окно после нажатия на кнопку </a:t>
            </a:r>
            <a:r>
              <a:rPr lang="en-US" dirty="0" smtClean="0"/>
              <a:t>“</a:t>
            </a:r>
            <a:r>
              <a:rPr lang="ru-RU" dirty="0" smtClean="0"/>
              <a:t>Построить числа на плоскости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18" y="1690688"/>
            <a:ext cx="6586201" cy="4939650"/>
          </a:xfrm>
        </p:spPr>
      </p:pic>
    </p:spTree>
    <p:extLst>
      <p:ext uri="{BB962C8B-B14F-4D97-AF65-F5344CB8AC3E}">
        <p14:creationId xmlns:p14="http://schemas.microsoft.com/office/powerpoint/2010/main" val="211262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Окно после нажатия на кнопку </a:t>
            </a:r>
            <a:r>
              <a:rPr lang="en-US" dirty="0" smtClean="0"/>
              <a:t>“</a:t>
            </a:r>
            <a:r>
              <a:rPr lang="ru-RU" dirty="0" smtClean="0"/>
              <a:t>Построить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27" y="1761476"/>
            <a:ext cx="6429183" cy="4821887"/>
          </a:xfrm>
        </p:spPr>
      </p:pic>
    </p:spTree>
    <p:extLst>
      <p:ext uri="{BB962C8B-B14F-4D97-AF65-F5344CB8AC3E}">
        <p14:creationId xmlns:p14="http://schemas.microsoft.com/office/powerpoint/2010/main" val="157079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Программа предназначена для школьников, которые учатся в старших классах и для студентов.</a:t>
            </a:r>
          </a:p>
          <a:p>
            <a:pPr marL="514350" indent="-514350">
              <a:buAutoNum type="arabicPeriod"/>
            </a:pPr>
            <a:r>
              <a:rPr lang="ru-RU" dirty="0" smtClean="0"/>
              <a:t>Эта программа поможет с обучением и с пониманием комплексных чисел.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66328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80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Калькулятор комплексных чисел</vt:lpstr>
      <vt:lpstr>Польза</vt:lpstr>
      <vt:lpstr>Главное окно</vt:lpstr>
      <vt:lpstr>Окно после нажатия кнопки “Инструкция”</vt:lpstr>
      <vt:lpstr>Окно после нажатия на кнопку “Построить числа на плоскости”</vt:lpstr>
      <vt:lpstr>Окно после нажатия на кнопку “Построить”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комплексных чисел</dc:title>
  <dc:creator>User</dc:creator>
  <cp:lastModifiedBy>User</cp:lastModifiedBy>
  <cp:revision>6</cp:revision>
  <dcterms:created xsi:type="dcterms:W3CDTF">2025-03-20T20:08:07Z</dcterms:created>
  <dcterms:modified xsi:type="dcterms:W3CDTF">2025-04-11T19:40:59Z</dcterms:modified>
</cp:coreProperties>
</file>