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Syne"/>
      <p:regular r:id="rId14"/>
    </p:embeddedFont>
    <p:embeddedFont>
      <p:font typeface="Syne"/>
      <p:regular r:id="rId15"/>
    </p:embeddedFont>
    <p:embeddedFont>
      <p:font typeface="Overpass Light"/>
      <p:regular r:id="rId16"/>
    </p:embeddedFont>
    <p:embeddedFont>
      <p:font typeface="Overpass Light"/>
      <p:regular r:id="rId17"/>
    </p:embeddedFont>
    <p:embeddedFont>
      <p:font typeface="Overpass Light"/>
      <p:regular r:id="rId18"/>
    </p:embeddedFont>
    <p:embeddedFont>
      <p:font typeface="Overpass Light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6729" y="741283"/>
            <a:ext cx="7683341" cy="44987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050"/>
              </a:lnSpc>
              <a:buNone/>
            </a:pPr>
            <a:r>
              <a:rPr lang="en-US" sz="56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Key Features and Technologies for Online Examination Platform</a:t>
            </a:r>
            <a:endParaRPr lang="en-US" sz="5650" dirty="0"/>
          </a:p>
        </p:txBody>
      </p:sp>
      <p:sp>
        <p:nvSpPr>
          <p:cNvPr id="4" name="Text 1"/>
          <p:cNvSpPr/>
          <p:nvPr/>
        </p:nvSpPr>
        <p:spPr>
          <a:xfrm>
            <a:off x="6216729" y="5552956"/>
            <a:ext cx="7683341" cy="13354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This presentation outlines essential features and technologies that comprise a robust online examination platform, designed for efficient learning and assessment. The platform leverages modern technologies to deliver a seamless user experience, facilitate secure assessments, and provide valuable insights.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6216729" y="7138630"/>
            <a:ext cx="333851" cy="333851"/>
          </a:xfrm>
          <a:prstGeom prst="roundRect">
            <a:avLst>
              <a:gd name="adj" fmla="val 2738672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49" y="7146250"/>
            <a:ext cx="318611" cy="31861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654879" y="7123033"/>
            <a:ext cx="2023110" cy="365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by vasim biradar</a:t>
            </a:r>
            <a:endParaRPr lang="en-US" sz="2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02519"/>
            <a:ext cx="63371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1. User Management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4066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8904" y="2491621"/>
            <a:ext cx="1327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406610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User Registration &amp; Login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251359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Streamlined user registration and login processes allow for easy access to platform features.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4066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20814" y="2491621"/>
            <a:ext cx="21228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406610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Profile Creation &amp; Management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251359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Users can create personalized profiles, update their information, and manage their account settings.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54783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26279" y="5632847"/>
            <a:ext cx="2181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547836"/>
            <a:ext cx="42492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Role-Based Access Control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038255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Role-based access control ensures appropriate permissions for students and instructors, promoting secure and efficient platform use.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16479" y="496610"/>
            <a:ext cx="7883842" cy="1125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2. Course Registration &amp; Management</a:t>
            </a:r>
            <a:endParaRPr lang="en-US" sz="3500" dirty="0"/>
          </a:p>
        </p:txBody>
      </p:sp>
      <p:sp>
        <p:nvSpPr>
          <p:cNvPr id="4" name="Shape 1"/>
          <p:cNvSpPr/>
          <p:nvPr/>
        </p:nvSpPr>
        <p:spPr>
          <a:xfrm>
            <a:off x="6375083" y="1891784"/>
            <a:ext cx="22860" cy="5841206"/>
          </a:xfrm>
          <a:prstGeom prst="roundRect">
            <a:avLst>
              <a:gd name="adj" fmla="val 330756"/>
            </a:avLst>
          </a:prstGeom>
          <a:solidFill>
            <a:srgbClr val="C3D4CC"/>
          </a:solidFill>
          <a:ln/>
        </p:spPr>
      </p:sp>
      <p:sp>
        <p:nvSpPr>
          <p:cNvPr id="5" name="Shape 2"/>
          <p:cNvSpPr/>
          <p:nvPr/>
        </p:nvSpPr>
        <p:spPr>
          <a:xfrm>
            <a:off x="6566178" y="2285405"/>
            <a:ext cx="630079" cy="22860"/>
          </a:xfrm>
          <a:prstGeom prst="roundRect">
            <a:avLst>
              <a:gd name="adj" fmla="val 330756"/>
            </a:avLst>
          </a:prstGeom>
          <a:solidFill>
            <a:srgbClr val="C3D4CC"/>
          </a:solidFill>
          <a:ln/>
        </p:spPr>
      </p:sp>
      <p:sp>
        <p:nvSpPr>
          <p:cNvPr id="6" name="Shape 3"/>
          <p:cNvSpPr/>
          <p:nvPr/>
        </p:nvSpPr>
        <p:spPr>
          <a:xfrm>
            <a:off x="6183987" y="2094309"/>
            <a:ext cx="405051" cy="405051"/>
          </a:xfrm>
          <a:prstGeom prst="roundRect">
            <a:avLst>
              <a:gd name="adj" fmla="val 18667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333768" y="2161818"/>
            <a:ext cx="105370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7376636" y="2071807"/>
            <a:ext cx="3159562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Course Creation &amp; Editing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376636" y="2461022"/>
            <a:ext cx="6623685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Instructors create and edit courses, adding sections, lessons, and rich multimedia content.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6566178" y="3790712"/>
            <a:ext cx="630079" cy="22860"/>
          </a:xfrm>
          <a:prstGeom prst="roundRect">
            <a:avLst>
              <a:gd name="adj" fmla="val 330756"/>
            </a:avLst>
          </a:prstGeom>
          <a:solidFill>
            <a:srgbClr val="C3D4CC"/>
          </a:solidFill>
          <a:ln/>
        </p:spPr>
      </p:sp>
      <p:sp>
        <p:nvSpPr>
          <p:cNvPr id="11" name="Shape 8"/>
          <p:cNvSpPr/>
          <p:nvPr/>
        </p:nvSpPr>
        <p:spPr>
          <a:xfrm>
            <a:off x="6183987" y="3599617"/>
            <a:ext cx="405051" cy="405051"/>
          </a:xfrm>
          <a:prstGeom prst="roundRect">
            <a:avLst>
              <a:gd name="adj" fmla="val 18667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302216" y="3667125"/>
            <a:ext cx="168473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2100" dirty="0"/>
          </a:p>
        </p:txBody>
      </p:sp>
      <p:sp>
        <p:nvSpPr>
          <p:cNvPr id="13" name="Text 10"/>
          <p:cNvSpPr/>
          <p:nvPr/>
        </p:nvSpPr>
        <p:spPr>
          <a:xfrm>
            <a:off x="7376636" y="3577114"/>
            <a:ext cx="3868698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Sections &amp; Lesson Organization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376636" y="3966329"/>
            <a:ext cx="6623685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Courses are structured with logical sections and lessons, providing a clear path for learners.</a:t>
            </a:r>
            <a:endParaRPr lang="en-US" sz="1400" dirty="0"/>
          </a:p>
        </p:txBody>
      </p:sp>
      <p:sp>
        <p:nvSpPr>
          <p:cNvPr id="15" name="Shape 12"/>
          <p:cNvSpPr/>
          <p:nvPr/>
        </p:nvSpPr>
        <p:spPr>
          <a:xfrm>
            <a:off x="6566178" y="5296019"/>
            <a:ext cx="630079" cy="22860"/>
          </a:xfrm>
          <a:prstGeom prst="roundRect">
            <a:avLst>
              <a:gd name="adj" fmla="val 330756"/>
            </a:avLst>
          </a:prstGeom>
          <a:solidFill>
            <a:srgbClr val="C3D4CC"/>
          </a:solidFill>
          <a:ln/>
        </p:spPr>
      </p:sp>
      <p:sp>
        <p:nvSpPr>
          <p:cNvPr id="16" name="Shape 13"/>
          <p:cNvSpPr/>
          <p:nvPr/>
        </p:nvSpPr>
        <p:spPr>
          <a:xfrm>
            <a:off x="6183987" y="5104924"/>
            <a:ext cx="405051" cy="405051"/>
          </a:xfrm>
          <a:prstGeom prst="roundRect">
            <a:avLst>
              <a:gd name="adj" fmla="val 18667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299954" y="5172432"/>
            <a:ext cx="173117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</a:t>
            </a:r>
            <a:endParaRPr lang="en-US" sz="2100" dirty="0"/>
          </a:p>
        </p:txBody>
      </p:sp>
      <p:sp>
        <p:nvSpPr>
          <p:cNvPr id="18" name="Text 15"/>
          <p:cNvSpPr/>
          <p:nvPr/>
        </p:nvSpPr>
        <p:spPr>
          <a:xfrm>
            <a:off x="7376636" y="5082421"/>
            <a:ext cx="2250281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Content Upload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7376636" y="5471636"/>
            <a:ext cx="6623685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Instructors upload a variety of content formats, including text, images, videos, and interactive assessments.</a:t>
            </a:r>
            <a:endParaRPr lang="en-US" sz="1400" dirty="0"/>
          </a:p>
        </p:txBody>
      </p:sp>
      <p:sp>
        <p:nvSpPr>
          <p:cNvPr id="20" name="Shape 17"/>
          <p:cNvSpPr/>
          <p:nvPr/>
        </p:nvSpPr>
        <p:spPr>
          <a:xfrm>
            <a:off x="6566178" y="6801326"/>
            <a:ext cx="630079" cy="22860"/>
          </a:xfrm>
          <a:prstGeom prst="roundRect">
            <a:avLst>
              <a:gd name="adj" fmla="val 330756"/>
            </a:avLst>
          </a:prstGeom>
          <a:solidFill>
            <a:srgbClr val="C3D4CC"/>
          </a:solidFill>
          <a:ln/>
        </p:spPr>
      </p:sp>
      <p:sp>
        <p:nvSpPr>
          <p:cNvPr id="21" name="Shape 18"/>
          <p:cNvSpPr/>
          <p:nvPr/>
        </p:nvSpPr>
        <p:spPr>
          <a:xfrm>
            <a:off x="6183987" y="6610231"/>
            <a:ext cx="405051" cy="405051"/>
          </a:xfrm>
          <a:prstGeom prst="roundRect">
            <a:avLst>
              <a:gd name="adj" fmla="val 18667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6290548" y="6677739"/>
            <a:ext cx="191929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4</a:t>
            </a:r>
            <a:endParaRPr lang="en-US" sz="2100" dirty="0"/>
          </a:p>
        </p:txBody>
      </p:sp>
      <p:sp>
        <p:nvSpPr>
          <p:cNvPr id="23" name="Text 20"/>
          <p:cNvSpPr/>
          <p:nvPr/>
        </p:nvSpPr>
        <p:spPr>
          <a:xfrm>
            <a:off x="7376636" y="6587728"/>
            <a:ext cx="3951446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Course Scheduling &amp; Enrollment</a:t>
            </a:r>
            <a:endParaRPr lang="en-US" sz="1750" dirty="0"/>
          </a:p>
        </p:txBody>
      </p:sp>
      <p:sp>
        <p:nvSpPr>
          <p:cNvPr id="24" name="Text 21"/>
          <p:cNvSpPr/>
          <p:nvPr/>
        </p:nvSpPr>
        <p:spPr>
          <a:xfrm>
            <a:off x="7376636" y="6976943"/>
            <a:ext cx="6623685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Courses can be scheduled, allowing students to register and enroll at designated times.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2795"/>
            <a:ext cx="813506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3. Payment &amp; Subscription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8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UPI Integration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969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UPI integration enables seamless and secure payment processing for Indian users.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8550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Subscription &amp; Plan Pricing Models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402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Flexible subscription and plan pricing models cater to different user needs and budgets.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8550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Payment Processing &amp; Receipt Generation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402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The platform handles payment processing, generating receipts for successful transactions.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6493" y="757595"/>
            <a:ext cx="7663815" cy="13218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4. Learning Management System (LMS)</a:t>
            </a:r>
            <a:endParaRPr lang="en-US" sz="41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493" y="2396609"/>
            <a:ext cx="1057394" cy="169175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01069" y="2608064"/>
            <a:ext cx="2643426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Content Delivery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601069" y="3065264"/>
            <a:ext cx="6289238" cy="676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The LMS delivers various content formats, including quizzes, text, and videos, for interactive learning experiences.</a:t>
            </a:r>
            <a:endParaRPr lang="en-US" sz="16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493" y="4088368"/>
            <a:ext cx="1057394" cy="169175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01069" y="4299823"/>
            <a:ext cx="4772025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Progression Tracking &amp; Reporting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7601069" y="4757023"/>
            <a:ext cx="6289238" cy="676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The platform tracks user progress through courses, providing valuable insights and reports.</a:t>
            </a:r>
            <a:endParaRPr lang="en-US" sz="16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493" y="5780127"/>
            <a:ext cx="1057394" cy="169175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01069" y="5991582"/>
            <a:ext cx="3257550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Certificate Generation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601069" y="6448782"/>
            <a:ext cx="6289238" cy="676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Upon successful completion, users receive digital certificates acknowledging their achievements.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37072"/>
            <a:ext cx="73277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5. Analytics &amp; Reporting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386013"/>
            <a:ext cx="7556421" cy="4506516"/>
          </a:xfrm>
          <a:prstGeom prst="roundRect">
            <a:avLst>
              <a:gd name="adj" fmla="val 211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2393633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28224" y="253734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User Analytics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2624" y="2537341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Tracks user engagement, activity, and progress within the platform.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3769757"/>
            <a:ext cx="7541181" cy="173902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28224" y="391346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Course Performance Metrics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3913465"/>
            <a:ext cx="33131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Provides insights into course completion rates, student engagement, and overall effectiveness.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5508784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28224" y="565249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Revenue &amp; Sales Reports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624" y="5652492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Generates reports on revenue generated, subscription models, and sales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787" y="959048"/>
            <a:ext cx="6061710" cy="690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6. Technology Stack</a:t>
            </a:r>
            <a:endParaRPr lang="en-US" sz="43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87" y="1981438"/>
            <a:ext cx="552688" cy="55268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3787" y="2755106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Frontend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73787" y="3233142"/>
            <a:ext cx="3632359" cy="1061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 user-friendly interface built with modern technologies, providing a seamless experience.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35" y="1981438"/>
            <a:ext cx="552688" cy="55268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37735" y="2755106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Backend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4737735" y="3233142"/>
            <a:ext cx="3632478" cy="1061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The backend handles data processing, user authentication, and communication with the database.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87" y="4957524"/>
            <a:ext cx="552688" cy="55268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3787" y="5731193"/>
            <a:ext cx="3068955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Cloud Infrastructure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73787" y="6209228"/>
            <a:ext cx="3632359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Utilizes cloud services for scalability, reliability, and secure data storage.</a:t>
            </a:r>
            <a:endParaRPr lang="en-US" sz="17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735" y="4957524"/>
            <a:ext cx="552688" cy="55268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37735" y="5731193"/>
            <a:ext cx="3606998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Security Considerations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4737735" y="6209228"/>
            <a:ext cx="3632478" cy="1061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Comprehensive security measures are implemented to protect user data and ensure platform integrity.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2024-12-02T17:39:10Z</dcterms:created>
  <dcterms:modified xsi:type="dcterms:W3CDTF">2024-12-02T17:39:10Z</dcterms:modified>
</cp:coreProperties>
</file>