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SWOT Analysis for Online Examination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Incorporating Machine Learning for Offline-to-Online Exam Conversion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Comprehensive Functionality</a:t>
            </a:r>
          </a:p>
          <a:p>
            <a:r>
              <a:t>- Innovative ML Integration</a:t>
            </a:r>
          </a:p>
          <a:p>
            <a:r>
              <a:t>- Scalability</a:t>
            </a:r>
          </a:p>
          <a:p>
            <a:r>
              <a:t>- User-Friendly Interface</a:t>
            </a:r>
          </a:p>
          <a:p>
            <a:r>
              <a:t>- Data Security</a:t>
            </a:r>
          </a:p>
          <a:p>
            <a:r>
              <a:t>- Customization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Development Cost</a:t>
            </a:r>
          </a:p>
          <a:p>
            <a:r>
              <a:t>- Complexity in ML Model Training</a:t>
            </a:r>
          </a:p>
          <a:p>
            <a:r>
              <a:t>- Technical Support Requirement</a:t>
            </a:r>
          </a:p>
          <a:p>
            <a:r>
              <a:t>- Initial Learning Curve</a:t>
            </a:r>
          </a:p>
          <a:p>
            <a:r>
              <a:t>- Dependency on Internet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Growing Demand for Online Education</a:t>
            </a:r>
          </a:p>
          <a:p>
            <a:r>
              <a:t>- Global Reach</a:t>
            </a:r>
          </a:p>
          <a:p>
            <a:r>
              <a:t>- Partnerships with Educational Institutions</a:t>
            </a:r>
          </a:p>
          <a:p>
            <a:r>
              <a:t>- AI/ML Advancements</a:t>
            </a:r>
          </a:p>
          <a:p>
            <a:r>
              <a:t>- Integration with Learning Platforms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Competition</a:t>
            </a:r>
          </a:p>
          <a:p>
            <a:r>
              <a:t>- Data Privacy Regulations</a:t>
            </a:r>
          </a:p>
          <a:p>
            <a:r>
              <a:t>- Technical Failures</a:t>
            </a:r>
          </a:p>
          <a:p>
            <a:r>
              <a:t>- Cybersecurity Risks</a:t>
            </a:r>
          </a:p>
          <a:p>
            <a:r>
              <a:t>- Resistance to Change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Suggestions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Leverage Kaggle Datasets</a:t>
            </a:r>
          </a:p>
          <a:p>
            <a:r>
              <a:t>- Focus on User Experience</a:t>
            </a:r>
          </a:p>
          <a:p>
            <a:r>
              <a:t>- Robust Testing and Feedback Loops</a:t>
            </a:r>
          </a:p>
          <a:p>
            <a:r>
              <a:t>- Marketing Strategy</a:t>
            </a:r>
          </a:p>
          <a:p>
            <a:r>
              <a:t>- Support and 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