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6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2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8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4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68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8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0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99917-E214-4373-9873-5DB8DD9CC62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7456-E303-4625-9CBD-1806E1A7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4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EDA9-E3A3-2F91-D8F5-CE1D23562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SWOT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285F1-7084-29C8-E008-7F4B20A69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-Vasimpatel Biradar</a:t>
            </a:r>
          </a:p>
        </p:txBody>
      </p:sp>
    </p:spTree>
    <p:extLst>
      <p:ext uri="{BB962C8B-B14F-4D97-AF65-F5344CB8AC3E}">
        <p14:creationId xmlns:p14="http://schemas.microsoft.com/office/powerpoint/2010/main" val="277028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195-031B-F5B8-9902-0E27A1CB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Coating and paints: Customer in Kerala, Tamil Nadu and Karnataka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1DED-71C8-45CE-ED69-19FB833C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64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8093-131D-FB5B-2161-EE6A6274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of our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EF22-2D80-5A58-CFA7-484D574A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Strengths:</a:t>
            </a:r>
            <a:r>
              <a:rPr lang="en-US" dirty="0"/>
              <a:t> Internal attributes that give your organization an advantage. Examples: Strong brand reputation, experienced team, proprietary technology</a:t>
            </a:r>
          </a:p>
          <a:p>
            <a:r>
              <a:rPr lang="en-US" dirty="0"/>
              <a:t>Manufacturer is under our control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04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C9FD-1B2C-860D-75A4-7A6F79D9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Weakness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6938-FC5B-C83F-EBC3-34AD87F7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Weaknesses:</a:t>
            </a:r>
            <a:r>
              <a:rPr lang="en-US" dirty="0"/>
              <a:t> Internal limitations that hinder your organization's performance. Examples: Lack of financial resources, outdated technology, limited expertise.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9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AC6F-6542-3EB2-3024-24732FEE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Oppurtunities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6A08-DEA7-A52C-16BD-C347B2EC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Opportunities:</a:t>
            </a:r>
            <a:r>
              <a:rPr lang="en-US" dirty="0"/>
              <a:t> External factors that your organization can leverage to its advantage. Examples: Emerging markets, new technologies, changes in regulations.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57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29BB-1F97-F124-D285-155BB489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CE50-46D8-3622-0188-7D031D88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Threats:</a:t>
            </a:r>
            <a:r>
              <a:rPr lang="en-US" dirty="0"/>
              <a:t> External factors that could harm your </a:t>
            </a:r>
            <a:r>
              <a:rPr lang="en-US" dirty="0" err="1"/>
              <a:t>organization.Examples</a:t>
            </a:r>
            <a:r>
              <a:rPr lang="en-US" dirty="0"/>
              <a:t>: Economic downturn, increased competition, natural disasters.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56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1C3F-8DA8-18D6-CD2B-99EA2FD7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389"/>
            <a:ext cx="7886700" cy="1325563"/>
          </a:xfrm>
        </p:spPr>
        <p:txBody>
          <a:bodyPr/>
          <a:lstStyle/>
          <a:p>
            <a:r>
              <a:rPr lang="en-IN" dirty="0"/>
              <a:t>Research on Resin and varnish</a:t>
            </a:r>
          </a:p>
        </p:txBody>
      </p:sp>
    </p:spTree>
    <p:extLst>
      <p:ext uri="{BB962C8B-B14F-4D97-AF65-F5344CB8AC3E}">
        <p14:creationId xmlns:p14="http://schemas.microsoft.com/office/powerpoint/2010/main" val="377313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5CD7-ADD9-F4DD-5518-1857A998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on Resins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131C-0591-374B-DC46-D641E1CC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Coating and paints: Alkyd Resins</a:t>
            </a:r>
          </a:p>
          <a:p>
            <a:r>
              <a:rPr lang="en-IN" dirty="0"/>
              <a:t>Adhesives for strong bonding</a:t>
            </a:r>
          </a:p>
          <a:p>
            <a:r>
              <a:rPr lang="en-IN" dirty="0"/>
              <a:t>Plastics and polymer</a:t>
            </a:r>
          </a:p>
          <a:p>
            <a:r>
              <a:rPr lang="en-IN" dirty="0"/>
              <a:t>Construction , like flooring, roofing and insulations</a:t>
            </a:r>
          </a:p>
          <a:p>
            <a:r>
              <a:rPr lang="en-IN" dirty="0"/>
              <a:t>Automotive industries, car bodies, interiors and coatings</a:t>
            </a:r>
          </a:p>
          <a:p>
            <a:r>
              <a:rPr lang="en-IN" dirty="0"/>
              <a:t>Electronics, epoxy resins</a:t>
            </a:r>
          </a:p>
          <a:p>
            <a:r>
              <a:rPr lang="en-IN" dirty="0"/>
              <a:t>Resins as matric is used in composite materials</a:t>
            </a:r>
          </a:p>
          <a:p>
            <a:r>
              <a:rPr lang="en-IN" dirty="0"/>
              <a:t>Resins are used in dental fillings prosthetics and medical implants</a:t>
            </a:r>
          </a:p>
          <a:p>
            <a:r>
              <a:rPr lang="en-IN" dirty="0"/>
              <a:t>Paper industries for paper coating and sizing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4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0BFC-1C92-5025-7CBE-0D8ED184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on Resins: Composite ISRO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E2A-7698-176E-BB18-ED134CCC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Arandate</a:t>
            </a:r>
            <a:endParaRPr lang="en-IN" dirty="0"/>
          </a:p>
          <a:p>
            <a:r>
              <a:rPr lang="en-IN" dirty="0"/>
              <a:t>EPG261</a:t>
            </a:r>
          </a:p>
          <a:p>
            <a:r>
              <a:rPr lang="en-IN" dirty="0"/>
              <a:t>EPG2601</a:t>
            </a:r>
          </a:p>
          <a:p>
            <a:r>
              <a:rPr lang="en-IN" dirty="0"/>
              <a:t>LY556</a:t>
            </a:r>
          </a:p>
          <a:p>
            <a:r>
              <a:rPr lang="en-IN" dirty="0" err="1"/>
              <a:t>Synate</a:t>
            </a:r>
            <a:r>
              <a:rPr lang="en-IN" dirty="0"/>
              <a:t> Ester</a:t>
            </a:r>
          </a:p>
          <a:p>
            <a:r>
              <a:rPr lang="en-IN" dirty="0" err="1"/>
              <a:t>Preprag</a:t>
            </a:r>
            <a:endParaRPr lang="en-IN" dirty="0"/>
          </a:p>
          <a:p>
            <a:pPr lvl="1"/>
            <a:r>
              <a:rPr lang="en-IN" dirty="0"/>
              <a:t>M55</a:t>
            </a:r>
          </a:p>
          <a:p>
            <a:pPr lvl="1"/>
            <a:r>
              <a:rPr lang="en-IN" dirty="0"/>
              <a:t>G9639</a:t>
            </a:r>
          </a:p>
          <a:p>
            <a:pPr lvl="1"/>
            <a:r>
              <a:rPr lang="en-IN" dirty="0"/>
              <a:t>4301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51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82B2-D282-8F9E-BBA2-1680B846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9414"/>
            <a:ext cx="7886700" cy="1325563"/>
          </a:xfrm>
        </p:spPr>
        <p:txBody>
          <a:bodyPr/>
          <a:lstStyle/>
          <a:p>
            <a:r>
              <a:rPr lang="en-IN" dirty="0"/>
              <a:t>Composite manufacturing ISRO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D0B3-6163-2A39-59C4-42151397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04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207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SWOT  ANALYSIS</vt:lpstr>
      <vt:lpstr>Strengths of our business</vt:lpstr>
      <vt:lpstr>Weakness </vt:lpstr>
      <vt:lpstr>Oppurtunities</vt:lpstr>
      <vt:lpstr>Threats</vt:lpstr>
      <vt:lpstr>Research on Resin and varnish</vt:lpstr>
      <vt:lpstr>Application on Resins</vt:lpstr>
      <vt:lpstr>Application on Resins: Composite ISRO</vt:lpstr>
      <vt:lpstr>Composite manufacturing ISRO</vt:lpstr>
      <vt:lpstr>Coating and paints: Customer in Kerala, Tamil Nadu and Karnataka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Vasim biradar</dc:creator>
  <cp:lastModifiedBy>Vasim biradar</cp:lastModifiedBy>
  <cp:revision>1</cp:revision>
  <dcterms:created xsi:type="dcterms:W3CDTF">2024-07-27T04:58:08Z</dcterms:created>
  <dcterms:modified xsi:type="dcterms:W3CDTF">2024-07-27T06:07:11Z</dcterms:modified>
</cp:coreProperties>
</file>