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Key Features and Technologies for Online Examination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User Registration &amp; Login</a:t>
            </a:r>
          </a:p>
          <a:p>
            <a:r>
              <a:t>→ Profile Creation &amp; Management</a:t>
            </a:r>
          </a:p>
          <a:p>
            <a:r>
              <a:t>→ Role-Based Access Control (Students &amp; Instructors)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Course Registration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Course Creation &amp; Editing</a:t>
            </a:r>
          </a:p>
          <a:p>
            <a:r>
              <a:t>→ Sections &amp; Lesson Organization</a:t>
            </a:r>
          </a:p>
          <a:p>
            <a:r>
              <a:t>→ Content Upload</a:t>
            </a:r>
          </a:p>
          <a:p>
            <a:r>
              <a:t>→ Course Scheduling &amp; Enrollment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Payment &amp;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UPI Integration</a:t>
            </a:r>
          </a:p>
          <a:p>
            <a:r>
              <a:t>→ Subscription &amp; Plan Pricing Models</a:t>
            </a:r>
          </a:p>
          <a:p>
            <a:r>
              <a:t>→ Payment Processing &amp; Receipt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Learning Management System (LMS)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Content Delivery (Quizzes, Text, Videos)</a:t>
            </a:r>
          </a:p>
          <a:p>
            <a:r>
              <a:t>→ Progression Tracking &amp; Reporting</a:t>
            </a:r>
          </a:p>
          <a:p>
            <a:r>
              <a:t>→ Certificate Generation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Analytics &amp;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User Analytics</a:t>
            </a:r>
          </a:p>
          <a:p>
            <a:r>
              <a:t>→ Course Performance Metrics</a:t>
            </a:r>
          </a:p>
          <a:p>
            <a:r>
              <a:t>→ Revenue &amp; Sales Reports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Frontend</a:t>
            </a:r>
          </a:p>
          <a:p>
            <a:r>
              <a:t>→ Backend</a:t>
            </a:r>
          </a:p>
          <a:p>
            <a:r>
              <a:t>→ Cloud Infrastructure</a:t>
            </a:r>
          </a:p>
          <a:p>
            <a:r>
              <a:t>→ Payment Gateway (UPI Integration)</a:t>
            </a:r>
          </a:p>
          <a:p>
            <a:r>
              <a:t>→ Security Considerations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