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5" autoAdjust="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34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287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73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8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149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121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220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5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48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9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96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tx1">
                <a:lumMod val="85000"/>
                <a:lumOff val="15000"/>
              </a:schemeClr>
            </a:gs>
            <a:gs pos="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0AB6-A480-4798-9F52-EC021F0E2D53}" type="datetimeFigureOut">
              <a:rPr lang="en-IE" smtClean="0"/>
              <a:t>26/03/2015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0275-1185-4AA7-8313-6F8BF92101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772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5589240"/>
            <a:ext cx="2520280" cy="905644"/>
          </a:xfrm>
        </p:spPr>
        <p:txBody>
          <a:bodyPr>
            <a:normAutofit/>
          </a:bodyPr>
          <a:lstStyle/>
          <a:p>
            <a:pPr algn="r"/>
            <a:r>
              <a:rPr lang="en-GB" sz="2000" dirty="0" smtClean="0">
                <a:solidFill>
                  <a:schemeClr val="bg1"/>
                </a:solidFill>
              </a:rPr>
              <a:t>Emma Jane </a:t>
            </a:r>
            <a:r>
              <a:rPr lang="en-GB" sz="2000" dirty="0" err="1" smtClean="0">
                <a:solidFill>
                  <a:schemeClr val="bg1"/>
                </a:solidFill>
              </a:rPr>
              <a:t>Heneghan</a:t>
            </a:r>
            <a:endParaRPr lang="en-GB" sz="2000" dirty="0" smtClean="0">
              <a:solidFill>
                <a:schemeClr val="bg1"/>
              </a:solidFill>
            </a:endParaRPr>
          </a:p>
          <a:p>
            <a:pPr algn="r"/>
            <a:r>
              <a:rPr lang="en-IE" sz="2000" dirty="0">
                <a:solidFill>
                  <a:schemeClr val="bg1"/>
                </a:solidFill>
              </a:rPr>
              <a:t> Alexei </a:t>
            </a:r>
            <a:r>
              <a:rPr lang="en-IE" sz="2000" dirty="0" err="1" smtClean="0">
                <a:solidFill>
                  <a:schemeClr val="bg1"/>
                </a:solidFill>
              </a:rPr>
              <a:t>Suleac</a:t>
            </a:r>
            <a:endParaRPr lang="en-IE" sz="2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210312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Security</a:t>
            </a:r>
          </a:p>
          <a:p>
            <a:endParaRPr lang="en-I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7" y="1628800"/>
            <a:ext cx="6156781" cy="1800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3732497" cy="2369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23" y="3908016"/>
            <a:ext cx="2177598" cy="2177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89039"/>
            <a:ext cx="2304256" cy="22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Search </a:t>
            </a:r>
            <a:br>
              <a:rPr lang="en-IE" dirty="0" smtClean="0">
                <a:solidFill>
                  <a:schemeClr val="bg1"/>
                </a:solidFill>
              </a:rPr>
            </a:br>
            <a:r>
              <a:rPr lang="en-IE" dirty="0" smtClean="0">
                <a:solidFill>
                  <a:schemeClr val="bg1"/>
                </a:solidFill>
              </a:rPr>
              <a:t>Engine Optimisation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Accurate Titles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Unique meta description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Good file structure</a:t>
            </a:r>
            <a:endParaRPr lang="en-I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Clear URLs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Including a </a:t>
            </a:r>
            <a:r>
              <a:rPr lang="en-GB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SiteMap</a:t>
            </a:r>
            <a:endParaRPr lang="en-GB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Relevant and Up to Date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84" y="1412776"/>
            <a:ext cx="4114743" cy="129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8" y="4293096"/>
            <a:ext cx="8909060" cy="104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27" y="5445224"/>
            <a:ext cx="6134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Strengths 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Weaknesses</a:t>
            </a:r>
            <a:endParaRPr lang="en-I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Strengths: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IE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Good Design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IE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Appropriate levels of access for different user	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IE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Does what is required</a:t>
            </a:r>
          </a:p>
          <a:p>
            <a:pPr marL="1257300" lvl="3" indent="0">
              <a:buNone/>
            </a:pPr>
            <a:endParaRPr lang="en-IE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71450" indent="-171450"/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Weaknesses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IE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XML creation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IE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XML sitemap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IE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User can upload any size of images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IE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Need more functionality for Admins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Conclusion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0" y="2132856"/>
            <a:ext cx="9591381" cy="3439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Overview </a:t>
            </a:r>
            <a:br>
              <a:rPr lang="en-IE" dirty="0" smtClean="0">
                <a:solidFill>
                  <a:schemeClr val="bg1"/>
                </a:solidFill>
              </a:rPr>
            </a:br>
            <a:r>
              <a:rPr lang="en-IE" dirty="0" smtClean="0">
                <a:solidFill>
                  <a:schemeClr val="bg1"/>
                </a:solidFill>
              </a:rPr>
              <a:t>of Presentation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Application Objective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Users of the Application</a:t>
            </a:r>
            <a:endParaRPr lang="en-I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Hierarchical Structure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Visual Design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Database Design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XML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Technologies and Techniques Used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Maintenance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SEO</a:t>
            </a:r>
          </a:p>
          <a:p>
            <a:r>
              <a:rPr lang="en-GB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Strengths and Weaknesses</a:t>
            </a:r>
            <a:endParaRPr lang="en-I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Application </a:t>
            </a:r>
            <a:r>
              <a:rPr lang="en-IE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Objective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Provide Information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Provide management tools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Help with organisation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0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Users of </a:t>
            </a:r>
            <a:r>
              <a:rPr lang="en-IE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IE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IE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General public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Players or members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Coach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Admin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4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Hierarchical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Home Page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About Us page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 and Fixtures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 Profiles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info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Join Us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Contact Us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Gallery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Admin, Coach and members specific pages</a:t>
            </a:r>
            <a:endParaRPr lang="en-I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Consistent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Two column layout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Colour scheme consistent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3674762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1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Database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94" y="1600200"/>
            <a:ext cx="5098211" cy="452596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7" y="1600200"/>
            <a:ext cx="7106945" cy="452596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Technologies 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Techniques 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HTML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CSS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JQUERY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ASP.NET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JSON – AJAX enabled web service</a:t>
            </a:r>
          </a:p>
          <a:p>
            <a:r>
              <a:rPr lang="en-I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Entity Frameworks</a:t>
            </a:r>
          </a:p>
          <a:p>
            <a:endParaRPr lang="en-IE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1512168" cy="8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135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Overview  of Presentation</vt:lpstr>
      <vt:lpstr>Application Objective</vt:lpstr>
      <vt:lpstr>Users of  the Application</vt:lpstr>
      <vt:lpstr>Hierarchical Structure</vt:lpstr>
      <vt:lpstr>Visual Design</vt:lpstr>
      <vt:lpstr>Database Design</vt:lpstr>
      <vt:lpstr>XML</vt:lpstr>
      <vt:lpstr>Technologies  and Techniques Used</vt:lpstr>
      <vt:lpstr>Maintenance</vt:lpstr>
      <vt:lpstr>Search  Engine Optimisation</vt:lpstr>
      <vt:lpstr>Strengths  and Weaknesses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PARTS IMPORTER (IRL) LTD (VPIIL)</dc:title>
  <dc:creator>james</dc:creator>
  <cp:lastModifiedBy>Vasiok</cp:lastModifiedBy>
  <cp:revision>69</cp:revision>
  <dcterms:created xsi:type="dcterms:W3CDTF">2014-10-28T14:25:44Z</dcterms:created>
  <dcterms:modified xsi:type="dcterms:W3CDTF">2015-03-27T01:41:00Z</dcterms:modified>
</cp:coreProperties>
</file>