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9"/>
  </p:notesMasterIdLst>
  <p:handoutMasterIdLst>
    <p:handoutMasterId r:id="rId10"/>
  </p:handoutMasterIdLst>
  <p:sldIdLst>
    <p:sldId id="270" r:id="rId2"/>
    <p:sldId id="271" r:id="rId3"/>
    <p:sldId id="277" r:id="rId4"/>
    <p:sldId id="278" r:id="rId5"/>
    <p:sldId id="279" r:id="rId6"/>
    <p:sldId id="280" r:id="rId7"/>
    <p:sldId id="28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870" y="10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56BEE-B6C9-4ACF-BC90-C81780122828}"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5BE8776E-2040-4CD3-BB38-FB40617EA339}">
      <dgm:prSet/>
      <dgm:spPr/>
      <dgm:t>
        <a:bodyPr/>
        <a:lstStyle/>
        <a:p>
          <a:pPr>
            <a:defRPr b="1"/>
          </a:pPr>
          <a:r>
            <a:rPr lang="en-IN" dirty="0"/>
            <a:t>Data Cleaning</a:t>
          </a:r>
          <a:endParaRPr lang="en-US" dirty="0"/>
        </a:p>
      </dgm:t>
    </dgm:pt>
    <dgm:pt modelId="{3345F017-7A05-407C-9661-46F0CDAD5E8C}" type="parTrans" cxnId="{3C5435A3-CFF1-479B-8620-422E6FED2529}">
      <dgm:prSet/>
      <dgm:spPr/>
      <dgm:t>
        <a:bodyPr/>
        <a:lstStyle/>
        <a:p>
          <a:endParaRPr lang="en-US"/>
        </a:p>
      </dgm:t>
    </dgm:pt>
    <dgm:pt modelId="{402E7B1C-512A-4B51-AA1D-1E19301CF6D0}" type="sibTrans" cxnId="{3C5435A3-CFF1-479B-8620-422E6FED2529}">
      <dgm:prSet/>
      <dgm:spPr/>
      <dgm:t>
        <a:bodyPr/>
        <a:lstStyle/>
        <a:p>
          <a:endParaRPr lang="en-US"/>
        </a:p>
      </dgm:t>
    </dgm:pt>
    <dgm:pt modelId="{61C3FA14-3023-44EA-BFB9-2267B1D03ABE}">
      <dgm:prSet/>
      <dgm:spPr/>
      <dgm:t>
        <a:bodyPr/>
        <a:lstStyle/>
        <a:p>
          <a:r>
            <a:rPr lang="en-IN"/>
            <a:t>Discarding unwanted Data</a:t>
          </a:r>
          <a:endParaRPr lang="en-US"/>
        </a:p>
      </dgm:t>
    </dgm:pt>
    <dgm:pt modelId="{D00B015C-A680-44A5-B5BD-099A3D829BF1}" type="parTrans" cxnId="{B1F433A0-8F6B-4D04-931C-B9A1DAE77A09}">
      <dgm:prSet/>
      <dgm:spPr/>
      <dgm:t>
        <a:bodyPr/>
        <a:lstStyle/>
        <a:p>
          <a:endParaRPr lang="en-US"/>
        </a:p>
      </dgm:t>
    </dgm:pt>
    <dgm:pt modelId="{FCE715CF-E896-4F8C-B347-5473BD5A536E}" type="sibTrans" cxnId="{B1F433A0-8F6B-4D04-931C-B9A1DAE77A09}">
      <dgm:prSet/>
      <dgm:spPr/>
      <dgm:t>
        <a:bodyPr/>
        <a:lstStyle/>
        <a:p>
          <a:endParaRPr lang="en-US"/>
        </a:p>
      </dgm:t>
    </dgm:pt>
    <dgm:pt modelId="{D2897562-67E7-43B0-B467-6356008F401F}">
      <dgm:prSet/>
      <dgm:spPr/>
      <dgm:t>
        <a:bodyPr/>
        <a:lstStyle/>
        <a:p>
          <a:r>
            <a:rPr lang="en-IN"/>
            <a:t>Filling in Missing Values in the Data</a:t>
          </a:r>
          <a:endParaRPr lang="en-US"/>
        </a:p>
      </dgm:t>
    </dgm:pt>
    <dgm:pt modelId="{0D1B451D-4FDD-482C-B0D7-8B99FD1F0BAB}" type="parTrans" cxnId="{0D8B784C-F1F4-42BD-A8FC-D22AC1306199}">
      <dgm:prSet/>
      <dgm:spPr/>
      <dgm:t>
        <a:bodyPr/>
        <a:lstStyle/>
        <a:p>
          <a:endParaRPr lang="en-US"/>
        </a:p>
      </dgm:t>
    </dgm:pt>
    <dgm:pt modelId="{8420CAD3-7659-4AD9-BCA8-432ADAD1EE51}" type="sibTrans" cxnId="{0D8B784C-F1F4-42BD-A8FC-D22AC1306199}">
      <dgm:prSet/>
      <dgm:spPr/>
      <dgm:t>
        <a:bodyPr/>
        <a:lstStyle/>
        <a:p>
          <a:endParaRPr lang="en-US"/>
        </a:p>
      </dgm:t>
    </dgm:pt>
    <dgm:pt modelId="{6C4890C6-221F-4ABF-A464-BAD5634D56E5}">
      <dgm:prSet/>
      <dgm:spPr/>
      <dgm:t>
        <a:bodyPr/>
        <a:lstStyle/>
        <a:p>
          <a:pPr>
            <a:defRPr b="1"/>
          </a:pPr>
          <a:r>
            <a:rPr lang="en-IN" dirty="0"/>
            <a:t>Data Conversions &amp; Extraction</a:t>
          </a:r>
          <a:endParaRPr lang="en-US" dirty="0"/>
        </a:p>
      </dgm:t>
    </dgm:pt>
    <dgm:pt modelId="{AA90E8DC-0758-41CA-9BFF-B010D5598B32}" type="parTrans" cxnId="{6F117408-4C31-4091-957B-5E19F87D0D88}">
      <dgm:prSet/>
      <dgm:spPr/>
      <dgm:t>
        <a:bodyPr/>
        <a:lstStyle/>
        <a:p>
          <a:endParaRPr lang="en-US"/>
        </a:p>
      </dgm:t>
    </dgm:pt>
    <dgm:pt modelId="{4EB56FA5-C820-481E-B4C8-828539127FF8}" type="sibTrans" cxnId="{6F117408-4C31-4091-957B-5E19F87D0D88}">
      <dgm:prSet/>
      <dgm:spPr/>
      <dgm:t>
        <a:bodyPr/>
        <a:lstStyle/>
        <a:p>
          <a:endParaRPr lang="en-US"/>
        </a:p>
      </dgm:t>
    </dgm:pt>
    <dgm:pt modelId="{69C338B0-CCC2-4059-9D8B-D3038D038C68}">
      <dgm:prSet/>
      <dgm:spPr/>
      <dgm:t>
        <a:bodyPr/>
        <a:lstStyle/>
        <a:p>
          <a:r>
            <a:rPr lang="en-IN"/>
            <a:t>Converting the columns that have Numeric Data</a:t>
          </a:r>
          <a:endParaRPr lang="en-US"/>
        </a:p>
      </dgm:t>
    </dgm:pt>
    <dgm:pt modelId="{DA404710-DF63-42D6-83DE-C650F6082DC7}" type="parTrans" cxnId="{0854861C-1C38-4BEE-808C-C0D4E82DC0FC}">
      <dgm:prSet/>
      <dgm:spPr/>
      <dgm:t>
        <a:bodyPr/>
        <a:lstStyle/>
        <a:p>
          <a:endParaRPr lang="en-US"/>
        </a:p>
      </dgm:t>
    </dgm:pt>
    <dgm:pt modelId="{6D053D1E-97AA-47B1-B82B-7F89A1E7C593}" type="sibTrans" cxnId="{0854861C-1C38-4BEE-808C-C0D4E82DC0FC}">
      <dgm:prSet/>
      <dgm:spPr/>
      <dgm:t>
        <a:bodyPr/>
        <a:lstStyle/>
        <a:p>
          <a:endParaRPr lang="en-US"/>
        </a:p>
      </dgm:t>
    </dgm:pt>
    <dgm:pt modelId="{6A3C1361-E30F-4470-96CE-9DA8BF66C613}">
      <dgm:prSet/>
      <dgm:spPr/>
      <dgm:t>
        <a:bodyPr/>
        <a:lstStyle/>
        <a:p>
          <a:r>
            <a:rPr lang="en-IN"/>
            <a:t>Converting the columns that represent DateTime</a:t>
          </a:r>
          <a:endParaRPr lang="en-US"/>
        </a:p>
      </dgm:t>
    </dgm:pt>
    <dgm:pt modelId="{601D15EE-1C71-4688-BC95-7E46B707F1B2}" type="parTrans" cxnId="{C4F27C1F-19E2-4454-B663-5457952AA7B1}">
      <dgm:prSet/>
      <dgm:spPr/>
      <dgm:t>
        <a:bodyPr/>
        <a:lstStyle/>
        <a:p>
          <a:endParaRPr lang="en-US"/>
        </a:p>
      </dgm:t>
    </dgm:pt>
    <dgm:pt modelId="{6A049C8C-F092-4014-83A5-74F101F920A4}" type="sibTrans" cxnId="{C4F27C1F-19E2-4454-B663-5457952AA7B1}">
      <dgm:prSet/>
      <dgm:spPr/>
      <dgm:t>
        <a:bodyPr/>
        <a:lstStyle/>
        <a:p>
          <a:endParaRPr lang="en-US"/>
        </a:p>
      </dgm:t>
    </dgm:pt>
    <dgm:pt modelId="{CF973295-82F8-47C3-A856-A5244A698943}">
      <dgm:prSet/>
      <dgm:spPr/>
      <dgm:t>
        <a:bodyPr/>
        <a:lstStyle/>
        <a:p>
          <a:r>
            <a:rPr lang="en-IN" dirty="0"/>
            <a:t>Extract Month, Year from the required Date Time columns</a:t>
          </a:r>
          <a:endParaRPr lang="en-US" dirty="0"/>
        </a:p>
      </dgm:t>
    </dgm:pt>
    <dgm:pt modelId="{0A705F4C-3145-4298-AA95-F941AF03B347}" type="parTrans" cxnId="{9B96EC41-DBE4-47F0-9A36-875DB1DE0051}">
      <dgm:prSet/>
      <dgm:spPr/>
      <dgm:t>
        <a:bodyPr/>
        <a:lstStyle/>
        <a:p>
          <a:endParaRPr lang="en-US"/>
        </a:p>
      </dgm:t>
    </dgm:pt>
    <dgm:pt modelId="{448ACE38-018C-4143-B79B-14D653EDDA96}" type="sibTrans" cxnId="{9B96EC41-DBE4-47F0-9A36-875DB1DE0051}">
      <dgm:prSet/>
      <dgm:spPr/>
      <dgm:t>
        <a:bodyPr/>
        <a:lstStyle/>
        <a:p>
          <a:endParaRPr lang="en-US"/>
        </a:p>
      </dgm:t>
    </dgm:pt>
    <dgm:pt modelId="{8310B8C9-E4F3-40C9-89AA-EF62AB29FFF8}">
      <dgm:prSet/>
      <dgm:spPr/>
      <dgm:t>
        <a:bodyPr/>
        <a:lstStyle/>
        <a:p>
          <a:r>
            <a:rPr lang="en-IN" dirty="0"/>
            <a:t>Discard Data containing the Outliers as it may impact the current analysis</a:t>
          </a:r>
          <a:endParaRPr lang="en-US" dirty="0"/>
        </a:p>
      </dgm:t>
    </dgm:pt>
    <dgm:pt modelId="{3B85A693-576C-49BC-B09A-6F39CF5438AE}" type="parTrans" cxnId="{0D7DF914-A886-4D8A-9191-6C96B9F35149}">
      <dgm:prSet/>
      <dgm:spPr/>
      <dgm:t>
        <a:bodyPr/>
        <a:lstStyle/>
        <a:p>
          <a:endParaRPr lang="en-US"/>
        </a:p>
      </dgm:t>
    </dgm:pt>
    <dgm:pt modelId="{3F8664C8-3BAA-4032-ADA3-312F642B86CD}" type="sibTrans" cxnId="{0D7DF914-A886-4D8A-9191-6C96B9F35149}">
      <dgm:prSet/>
      <dgm:spPr/>
      <dgm:t>
        <a:bodyPr/>
        <a:lstStyle/>
        <a:p>
          <a:endParaRPr lang="en-US"/>
        </a:p>
      </dgm:t>
    </dgm:pt>
    <dgm:pt modelId="{FE02DD25-A051-4420-A943-27906FA8D661}">
      <dgm:prSet/>
      <dgm:spPr/>
      <dgm:t>
        <a:bodyPr/>
        <a:lstStyle/>
        <a:p>
          <a:r>
            <a:rPr lang="en-US" b="1" dirty="0"/>
            <a:t>Data Analysis</a:t>
          </a:r>
        </a:p>
      </dgm:t>
    </dgm:pt>
    <dgm:pt modelId="{3705707E-2717-454E-B9D0-FAAE252F4D28}" type="parTrans" cxnId="{4D9363B7-B780-41CA-8D0E-E9CC596E1ED7}">
      <dgm:prSet/>
      <dgm:spPr/>
      <dgm:t>
        <a:bodyPr/>
        <a:lstStyle/>
        <a:p>
          <a:endParaRPr lang="en-IN"/>
        </a:p>
      </dgm:t>
    </dgm:pt>
    <dgm:pt modelId="{558A7885-4563-4805-B873-AC2B4A66F29F}" type="sibTrans" cxnId="{4D9363B7-B780-41CA-8D0E-E9CC596E1ED7}">
      <dgm:prSet/>
      <dgm:spPr/>
      <dgm:t>
        <a:bodyPr/>
        <a:lstStyle/>
        <a:p>
          <a:endParaRPr lang="en-IN"/>
        </a:p>
      </dgm:t>
    </dgm:pt>
    <dgm:pt modelId="{9FF306AD-734C-47DF-8E59-310D9B4CE2BB}">
      <dgm:prSet/>
      <dgm:spPr/>
      <dgm:t>
        <a:bodyPr/>
        <a:lstStyle/>
        <a:p>
          <a:r>
            <a:rPr lang="en-US" dirty="0"/>
            <a:t>Univariate Analysis on the data</a:t>
          </a:r>
        </a:p>
      </dgm:t>
    </dgm:pt>
    <dgm:pt modelId="{A2138673-E109-47C2-BBBB-F52B7823BCAE}" type="parTrans" cxnId="{70BF62C6-8DA8-4E68-9977-408CA5DC9A36}">
      <dgm:prSet/>
      <dgm:spPr/>
      <dgm:t>
        <a:bodyPr/>
        <a:lstStyle/>
        <a:p>
          <a:endParaRPr lang="en-IN"/>
        </a:p>
      </dgm:t>
    </dgm:pt>
    <dgm:pt modelId="{ACCD4D4A-51B9-4074-BF67-513AAC2E3A69}" type="sibTrans" cxnId="{70BF62C6-8DA8-4E68-9977-408CA5DC9A36}">
      <dgm:prSet/>
      <dgm:spPr/>
      <dgm:t>
        <a:bodyPr/>
        <a:lstStyle/>
        <a:p>
          <a:endParaRPr lang="en-IN"/>
        </a:p>
      </dgm:t>
    </dgm:pt>
    <dgm:pt modelId="{CB8BEE3A-89FF-4237-B0A4-ACFFC401C6FA}">
      <dgm:prSet/>
      <dgm:spPr/>
      <dgm:t>
        <a:bodyPr/>
        <a:lstStyle/>
        <a:p>
          <a:r>
            <a:rPr lang="en-US" dirty="0"/>
            <a:t>Bivariate Analysis on the data</a:t>
          </a:r>
        </a:p>
      </dgm:t>
    </dgm:pt>
    <dgm:pt modelId="{3346D3C3-38B2-46EB-B7B7-0D5582A7AC50}" type="parTrans" cxnId="{E293D092-260E-4146-ACC9-4BC22AEC83FF}">
      <dgm:prSet/>
      <dgm:spPr/>
      <dgm:t>
        <a:bodyPr/>
        <a:lstStyle/>
        <a:p>
          <a:endParaRPr lang="en-IN"/>
        </a:p>
      </dgm:t>
    </dgm:pt>
    <dgm:pt modelId="{7DE0F01F-BE82-4CEA-9110-CE8621DA144B}" type="sibTrans" cxnId="{E293D092-260E-4146-ACC9-4BC22AEC83FF}">
      <dgm:prSet/>
      <dgm:spPr/>
      <dgm:t>
        <a:bodyPr/>
        <a:lstStyle/>
        <a:p>
          <a:endParaRPr lang="en-IN"/>
        </a:p>
      </dgm:t>
    </dgm:pt>
    <dgm:pt modelId="{61E9511F-6BEA-46D7-8D92-9604AF8B1974}">
      <dgm:prSet/>
      <dgm:spPr/>
      <dgm:t>
        <a:bodyPr/>
        <a:lstStyle/>
        <a:p>
          <a:r>
            <a:rPr lang="en-US" dirty="0"/>
            <a:t>Binning Continuous Data to identify Patterns</a:t>
          </a:r>
        </a:p>
      </dgm:t>
    </dgm:pt>
    <dgm:pt modelId="{B9DC1A31-AE87-4F17-91F3-FD2709305CD9}" type="parTrans" cxnId="{FCF0CC70-AE99-4425-A84A-97D8789AAB2B}">
      <dgm:prSet/>
      <dgm:spPr/>
      <dgm:t>
        <a:bodyPr/>
        <a:lstStyle/>
        <a:p>
          <a:endParaRPr lang="en-IN"/>
        </a:p>
      </dgm:t>
    </dgm:pt>
    <dgm:pt modelId="{E0B97212-6638-418F-ABD9-7335A4F68DB2}" type="sibTrans" cxnId="{FCF0CC70-AE99-4425-A84A-97D8789AAB2B}">
      <dgm:prSet/>
      <dgm:spPr/>
      <dgm:t>
        <a:bodyPr/>
        <a:lstStyle/>
        <a:p>
          <a:endParaRPr lang="en-IN"/>
        </a:p>
      </dgm:t>
    </dgm:pt>
    <dgm:pt modelId="{B76E38C3-72A4-485B-96E7-7E2379BB3401}">
      <dgm:prSet/>
      <dgm:spPr/>
      <dgm:t>
        <a:bodyPr/>
        <a:lstStyle/>
        <a:p>
          <a:r>
            <a:rPr lang="en-US" dirty="0"/>
            <a:t>Comparing various Data</a:t>
          </a:r>
        </a:p>
      </dgm:t>
    </dgm:pt>
    <dgm:pt modelId="{F0221E5A-6A24-442E-9F2B-823CF9744CC0}" type="parTrans" cxnId="{9C6E8800-0257-4053-8BFD-1F1754BD6860}">
      <dgm:prSet/>
      <dgm:spPr/>
      <dgm:t>
        <a:bodyPr/>
        <a:lstStyle/>
        <a:p>
          <a:endParaRPr lang="en-IN"/>
        </a:p>
      </dgm:t>
    </dgm:pt>
    <dgm:pt modelId="{DC07B863-4D71-42EA-8F01-C7585A6CAC43}" type="sibTrans" cxnId="{9C6E8800-0257-4053-8BFD-1F1754BD6860}">
      <dgm:prSet/>
      <dgm:spPr/>
      <dgm:t>
        <a:bodyPr/>
        <a:lstStyle/>
        <a:p>
          <a:endParaRPr lang="en-IN"/>
        </a:p>
      </dgm:t>
    </dgm:pt>
    <dgm:pt modelId="{AE64BB41-393E-4D5E-A04C-09CF73B60127}">
      <dgm:prSet/>
      <dgm:spPr/>
      <dgm:t>
        <a:bodyPr/>
        <a:lstStyle/>
        <a:p>
          <a:r>
            <a:rPr lang="en-IN" b="1" dirty="0"/>
            <a:t>Filtering Outliers Data</a:t>
          </a:r>
          <a:endParaRPr lang="en-US" b="1" dirty="0"/>
        </a:p>
      </dgm:t>
    </dgm:pt>
    <dgm:pt modelId="{09D00EA2-EAB9-4D96-A79C-9A095537BB51}" type="parTrans" cxnId="{38A802D0-24D9-4F20-B833-EB2B46E8ACE8}">
      <dgm:prSet/>
      <dgm:spPr/>
      <dgm:t>
        <a:bodyPr/>
        <a:lstStyle/>
        <a:p>
          <a:endParaRPr lang="en-IN"/>
        </a:p>
      </dgm:t>
    </dgm:pt>
    <dgm:pt modelId="{11CBFE5B-E67D-4773-8C7E-1A091359F409}" type="sibTrans" cxnId="{38A802D0-24D9-4F20-B833-EB2B46E8ACE8}">
      <dgm:prSet/>
      <dgm:spPr/>
      <dgm:t>
        <a:bodyPr/>
        <a:lstStyle/>
        <a:p>
          <a:endParaRPr lang="en-IN"/>
        </a:p>
      </dgm:t>
    </dgm:pt>
    <dgm:pt modelId="{F15F88C3-BCBB-4BA4-AD54-E889A396BEAB}" type="pres">
      <dgm:prSet presAssocID="{ED256BEE-B6C9-4ACF-BC90-C81780122828}" presName="vert0" presStyleCnt="0">
        <dgm:presLayoutVars>
          <dgm:dir/>
          <dgm:animOne val="branch"/>
          <dgm:animLvl val="lvl"/>
        </dgm:presLayoutVars>
      </dgm:prSet>
      <dgm:spPr/>
    </dgm:pt>
    <dgm:pt modelId="{B17F7FB4-D52F-4AAF-A7BC-1BAB3F3CD5C7}" type="pres">
      <dgm:prSet presAssocID="{5BE8776E-2040-4CD3-BB38-FB40617EA339}" presName="thickLine" presStyleLbl="alignNode1" presStyleIdx="0" presStyleCnt="4"/>
      <dgm:spPr/>
    </dgm:pt>
    <dgm:pt modelId="{BB3ABF83-E2A1-4E9E-BC14-5CA5DA89AA71}" type="pres">
      <dgm:prSet presAssocID="{5BE8776E-2040-4CD3-BB38-FB40617EA339}" presName="horz1" presStyleCnt="0"/>
      <dgm:spPr/>
    </dgm:pt>
    <dgm:pt modelId="{1F712196-E7CC-45BA-8FB4-DBDA00A8E15C}" type="pres">
      <dgm:prSet presAssocID="{5BE8776E-2040-4CD3-BB38-FB40617EA339}" presName="tx1" presStyleLbl="revTx" presStyleIdx="0" presStyleCnt="14"/>
      <dgm:spPr/>
    </dgm:pt>
    <dgm:pt modelId="{E2D10E16-1582-4935-B6A0-21731190BF99}" type="pres">
      <dgm:prSet presAssocID="{5BE8776E-2040-4CD3-BB38-FB40617EA339}" presName="vert1" presStyleCnt="0"/>
      <dgm:spPr/>
    </dgm:pt>
    <dgm:pt modelId="{93543817-6B23-4269-9A61-8969B428CD9C}" type="pres">
      <dgm:prSet presAssocID="{61C3FA14-3023-44EA-BFB9-2267B1D03ABE}" presName="vertSpace2a" presStyleCnt="0"/>
      <dgm:spPr/>
    </dgm:pt>
    <dgm:pt modelId="{2A6D3751-A5F6-4A55-BBF8-A8568B8B8CA8}" type="pres">
      <dgm:prSet presAssocID="{61C3FA14-3023-44EA-BFB9-2267B1D03ABE}" presName="horz2" presStyleCnt="0"/>
      <dgm:spPr/>
    </dgm:pt>
    <dgm:pt modelId="{3F45FAC1-1C6B-4E11-86C5-6679D6AB8A5A}" type="pres">
      <dgm:prSet presAssocID="{61C3FA14-3023-44EA-BFB9-2267B1D03ABE}" presName="horzSpace2" presStyleCnt="0"/>
      <dgm:spPr/>
    </dgm:pt>
    <dgm:pt modelId="{0220013E-D8EA-4660-BB3C-58AE391E02B9}" type="pres">
      <dgm:prSet presAssocID="{61C3FA14-3023-44EA-BFB9-2267B1D03ABE}" presName="tx2" presStyleLbl="revTx" presStyleIdx="1" presStyleCnt="14"/>
      <dgm:spPr/>
    </dgm:pt>
    <dgm:pt modelId="{53463D0E-2A03-46B0-A1C2-175217C6E3F0}" type="pres">
      <dgm:prSet presAssocID="{61C3FA14-3023-44EA-BFB9-2267B1D03ABE}" presName="vert2" presStyleCnt="0"/>
      <dgm:spPr/>
    </dgm:pt>
    <dgm:pt modelId="{3D02C491-B5E3-4746-9D87-B05F2B780FB7}" type="pres">
      <dgm:prSet presAssocID="{61C3FA14-3023-44EA-BFB9-2267B1D03ABE}" presName="thinLine2b" presStyleLbl="callout" presStyleIdx="0" presStyleCnt="10"/>
      <dgm:spPr/>
    </dgm:pt>
    <dgm:pt modelId="{6C0007BB-6937-49D0-97FA-0827779E3624}" type="pres">
      <dgm:prSet presAssocID="{61C3FA14-3023-44EA-BFB9-2267B1D03ABE}" presName="vertSpace2b" presStyleCnt="0"/>
      <dgm:spPr/>
    </dgm:pt>
    <dgm:pt modelId="{F2C58781-D0A4-4D49-B955-B8C5680AB48D}" type="pres">
      <dgm:prSet presAssocID="{D2897562-67E7-43B0-B467-6356008F401F}" presName="horz2" presStyleCnt="0"/>
      <dgm:spPr/>
    </dgm:pt>
    <dgm:pt modelId="{114115DE-10CA-4B35-B4FC-DD933D7567FC}" type="pres">
      <dgm:prSet presAssocID="{D2897562-67E7-43B0-B467-6356008F401F}" presName="horzSpace2" presStyleCnt="0"/>
      <dgm:spPr/>
    </dgm:pt>
    <dgm:pt modelId="{56F2BB3A-3216-4BAA-9F48-EB566C46F4D7}" type="pres">
      <dgm:prSet presAssocID="{D2897562-67E7-43B0-B467-6356008F401F}" presName="tx2" presStyleLbl="revTx" presStyleIdx="2" presStyleCnt="14"/>
      <dgm:spPr/>
    </dgm:pt>
    <dgm:pt modelId="{CD1E5299-C650-4D76-BC0C-115B80F7B1A6}" type="pres">
      <dgm:prSet presAssocID="{D2897562-67E7-43B0-B467-6356008F401F}" presName="vert2" presStyleCnt="0"/>
      <dgm:spPr/>
    </dgm:pt>
    <dgm:pt modelId="{DE37A70F-F13F-477D-BD57-61E32C545454}" type="pres">
      <dgm:prSet presAssocID="{D2897562-67E7-43B0-B467-6356008F401F}" presName="thinLine2b" presStyleLbl="callout" presStyleIdx="1" presStyleCnt="10"/>
      <dgm:spPr/>
    </dgm:pt>
    <dgm:pt modelId="{6E2BE0B3-BBA9-40D1-8342-7BB7FDC1AF02}" type="pres">
      <dgm:prSet presAssocID="{D2897562-67E7-43B0-B467-6356008F401F}" presName="vertSpace2b" presStyleCnt="0"/>
      <dgm:spPr/>
    </dgm:pt>
    <dgm:pt modelId="{3EAD79BC-BEC1-499B-BD60-E8E2FCF17D26}" type="pres">
      <dgm:prSet presAssocID="{6C4890C6-221F-4ABF-A464-BAD5634D56E5}" presName="thickLine" presStyleLbl="alignNode1" presStyleIdx="1" presStyleCnt="4"/>
      <dgm:spPr/>
    </dgm:pt>
    <dgm:pt modelId="{B27C15E2-1CAA-451D-BAEB-8AB9BC302351}" type="pres">
      <dgm:prSet presAssocID="{6C4890C6-221F-4ABF-A464-BAD5634D56E5}" presName="horz1" presStyleCnt="0"/>
      <dgm:spPr/>
    </dgm:pt>
    <dgm:pt modelId="{A54F7034-ADDC-4727-BBD8-AD9BF4AF811C}" type="pres">
      <dgm:prSet presAssocID="{6C4890C6-221F-4ABF-A464-BAD5634D56E5}" presName="tx1" presStyleLbl="revTx" presStyleIdx="3" presStyleCnt="14"/>
      <dgm:spPr/>
    </dgm:pt>
    <dgm:pt modelId="{69F9623C-E293-4E80-B3C5-88152086C2F9}" type="pres">
      <dgm:prSet presAssocID="{6C4890C6-221F-4ABF-A464-BAD5634D56E5}" presName="vert1" presStyleCnt="0"/>
      <dgm:spPr/>
    </dgm:pt>
    <dgm:pt modelId="{15050BED-2E81-482E-98A2-D866E5DBF05D}" type="pres">
      <dgm:prSet presAssocID="{69C338B0-CCC2-4059-9D8B-D3038D038C68}" presName="vertSpace2a" presStyleCnt="0"/>
      <dgm:spPr/>
    </dgm:pt>
    <dgm:pt modelId="{841CE8A1-2A3E-4C7B-8D3C-A9187815CDCE}" type="pres">
      <dgm:prSet presAssocID="{69C338B0-CCC2-4059-9D8B-D3038D038C68}" presName="horz2" presStyleCnt="0"/>
      <dgm:spPr/>
    </dgm:pt>
    <dgm:pt modelId="{6FABF7DE-F302-47CC-9CFF-755ADF128014}" type="pres">
      <dgm:prSet presAssocID="{69C338B0-CCC2-4059-9D8B-D3038D038C68}" presName="horzSpace2" presStyleCnt="0"/>
      <dgm:spPr/>
    </dgm:pt>
    <dgm:pt modelId="{84DBE758-6A9B-431E-99DC-A1B3EAFDB249}" type="pres">
      <dgm:prSet presAssocID="{69C338B0-CCC2-4059-9D8B-D3038D038C68}" presName="tx2" presStyleLbl="revTx" presStyleIdx="4" presStyleCnt="14"/>
      <dgm:spPr/>
    </dgm:pt>
    <dgm:pt modelId="{18F1BFC2-AC90-452F-86D3-80602A6AE66B}" type="pres">
      <dgm:prSet presAssocID="{69C338B0-CCC2-4059-9D8B-D3038D038C68}" presName="vert2" presStyleCnt="0"/>
      <dgm:spPr/>
    </dgm:pt>
    <dgm:pt modelId="{87E39E22-ED81-4308-A624-50135609E3AC}" type="pres">
      <dgm:prSet presAssocID="{69C338B0-CCC2-4059-9D8B-D3038D038C68}" presName="thinLine2b" presStyleLbl="callout" presStyleIdx="2" presStyleCnt="10"/>
      <dgm:spPr/>
    </dgm:pt>
    <dgm:pt modelId="{9ECD6382-F488-4E35-B25A-0F5722FAB0F7}" type="pres">
      <dgm:prSet presAssocID="{69C338B0-CCC2-4059-9D8B-D3038D038C68}" presName="vertSpace2b" presStyleCnt="0"/>
      <dgm:spPr/>
    </dgm:pt>
    <dgm:pt modelId="{A50579C1-AB14-4DDB-B8D8-C7B3DDC0D978}" type="pres">
      <dgm:prSet presAssocID="{6A3C1361-E30F-4470-96CE-9DA8BF66C613}" presName="horz2" presStyleCnt="0"/>
      <dgm:spPr/>
    </dgm:pt>
    <dgm:pt modelId="{7FFA86E6-9B3B-4860-A987-02A2DB90D48A}" type="pres">
      <dgm:prSet presAssocID="{6A3C1361-E30F-4470-96CE-9DA8BF66C613}" presName="horzSpace2" presStyleCnt="0"/>
      <dgm:spPr/>
    </dgm:pt>
    <dgm:pt modelId="{E9FA1610-0D8A-4CE0-BC9E-150F0BAFDB78}" type="pres">
      <dgm:prSet presAssocID="{6A3C1361-E30F-4470-96CE-9DA8BF66C613}" presName="tx2" presStyleLbl="revTx" presStyleIdx="5" presStyleCnt="14"/>
      <dgm:spPr/>
    </dgm:pt>
    <dgm:pt modelId="{7A9B09AB-B594-443E-A828-9AB357E3C9DD}" type="pres">
      <dgm:prSet presAssocID="{6A3C1361-E30F-4470-96CE-9DA8BF66C613}" presName="vert2" presStyleCnt="0"/>
      <dgm:spPr/>
    </dgm:pt>
    <dgm:pt modelId="{662A816C-4247-4CEB-A2A2-A525ECF99288}" type="pres">
      <dgm:prSet presAssocID="{6A3C1361-E30F-4470-96CE-9DA8BF66C613}" presName="thinLine2b" presStyleLbl="callout" presStyleIdx="3" presStyleCnt="10"/>
      <dgm:spPr/>
    </dgm:pt>
    <dgm:pt modelId="{D8D0877C-3336-4C7B-9A16-9AA49EE68422}" type="pres">
      <dgm:prSet presAssocID="{6A3C1361-E30F-4470-96CE-9DA8BF66C613}" presName="vertSpace2b" presStyleCnt="0"/>
      <dgm:spPr/>
    </dgm:pt>
    <dgm:pt modelId="{5D6EA401-8FC2-444E-BA6C-A60A1A4A03A8}" type="pres">
      <dgm:prSet presAssocID="{CF973295-82F8-47C3-A856-A5244A698943}" presName="horz2" presStyleCnt="0"/>
      <dgm:spPr/>
    </dgm:pt>
    <dgm:pt modelId="{33612D11-C3C4-4C4D-A7A4-5F03A18D9494}" type="pres">
      <dgm:prSet presAssocID="{CF973295-82F8-47C3-A856-A5244A698943}" presName="horzSpace2" presStyleCnt="0"/>
      <dgm:spPr/>
    </dgm:pt>
    <dgm:pt modelId="{F08192E9-0226-4FAF-828A-332A8BA8FB15}" type="pres">
      <dgm:prSet presAssocID="{CF973295-82F8-47C3-A856-A5244A698943}" presName="tx2" presStyleLbl="revTx" presStyleIdx="6" presStyleCnt="14"/>
      <dgm:spPr/>
    </dgm:pt>
    <dgm:pt modelId="{795415BA-5D79-435E-B89F-509820C2B636}" type="pres">
      <dgm:prSet presAssocID="{CF973295-82F8-47C3-A856-A5244A698943}" presName="vert2" presStyleCnt="0"/>
      <dgm:spPr/>
    </dgm:pt>
    <dgm:pt modelId="{990278A5-54B2-464D-9A26-311F036FEAB3}" type="pres">
      <dgm:prSet presAssocID="{CF973295-82F8-47C3-A856-A5244A698943}" presName="thinLine2b" presStyleLbl="callout" presStyleIdx="4" presStyleCnt="10"/>
      <dgm:spPr/>
    </dgm:pt>
    <dgm:pt modelId="{D8784933-F2E0-4CBD-BC28-ACE38F68CFCC}" type="pres">
      <dgm:prSet presAssocID="{CF973295-82F8-47C3-A856-A5244A698943}" presName="vertSpace2b" presStyleCnt="0"/>
      <dgm:spPr/>
    </dgm:pt>
    <dgm:pt modelId="{6461E969-CD5D-4FAA-B525-008216EB93FB}" type="pres">
      <dgm:prSet presAssocID="{AE64BB41-393E-4D5E-A04C-09CF73B60127}" presName="thickLine" presStyleLbl="alignNode1" presStyleIdx="2" presStyleCnt="4"/>
      <dgm:spPr/>
    </dgm:pt>
    <dgm:pt modelId="{4EEFB0B9-5388-422D-99CD-A0307EB2706A}" type="pres">
      <dgm:prSet presAssocID="{AE64BB41-393E-4D5E-A04C-09CF73B60127}" presName="horz1" presStyleCnt="0"/>
      <dgm:spPr/>
    </dgm:pt>
    <dgm:pt modelId="{89140C26-842F-4A82-BD4C-3D258E8E5150}" type="pres">
      <dgm:prSet presAssocID="{AE64BB41-393E-4D5E-A04C-09CF73B60127}" presName="tx1" presStyleLbl="revTx" presStyleIdx="7" presStyleCnt="14"/>
      <dgm:spPr/>
    </dgm:pt>
    <dgm:pt modelId="{0EB0BD55-AB15-4090-9E3D-591AD58B377D}" type="pres">
      <dgm:prSet presAssocID="{AE64BB41-393E-4D5E-A04C-09CF73B60127}" presName="vert1" presStyleCnt="0"/>
      <dgm:spPr/>
    </dgm:pt>
    <dgm:pt modelId="{A9DC91A9-E6FB-4FBD-81FA-3D5FD8B977E3}" type="pres">
      <dgm:prSet presAssocID="{8310B8C9-E4F3-40C9-89AA-EF62AB29FFF8}" presName="vertSpace2a" presStyleCnt="0"/>
      <dgm:spPr/>
    </dgm:pt>
    <dgm:pt modelId="{936437E2-22A3-4A8B-96EE-AFB222B176A3}" type="pres">
      <dgm:prSet presAssocID="{8310B8C9-E4F3-40C9-89AA-EF62AB29FFF8}" presName="horz2" presStyleCnt="0"/>
      <dgm:spPr/>
    </dgm:pt>
    <dgm:pt modelId="{C2BB9CF5-3E38-4B08-A7AD-8B8E36804A63}" type="pres">
      <dgm:prSet presAssocID="{8310B8C9-E4F3-40C9-89AA-EF62AB29FFF8}" presName="horzSpace2" presStyleCnt="0"/>
      <dgm:spPr/>
    </dgm:pt>
    <dgm:pt modelId="{27EF48ED-C609-4BEA-9A0F-EDAB62641114}" type="pres">
      <dgm:prSet presAssocID="{8310B8C9-E4F3-40C9-89AA-EF62AB29FFF8}" presName="tx2" presStyleLbl="revTx" presStyleIdx="8" presStyleCnt="14"/>
      <dgm:spPr/>
    </dgm:pt>
    <dgm:pt modelId="{8DDD9F3E-EA98-4916-81DC-1A5571FDB7EA}" type="pres">
      <dgm:prSet presAssocID="{8310B8C9-E4F3-40C9-89AA-EF62AB29FFF8}" presName="vert2" presStyleCnt="0"/>
      <dgm:spPr/>
    </dgm:pt>
    <dgm:pt modelId="{486D360C-A8CF-4723-9520-C95C34AC5199}" type="pres">
      <dgm:prSet presAssocID="{8310B8C9-E4F3-40C9-89AA-EF62AB29FFF8}" presName="thinLine2b" presStyleLbl="callout" presStyleIdx="5" presStyleCnt="10"/>
      <dgm:spPr/>
    </dgm:pt>
    <dgm:pt modelId="{18F7956B-A570-4D3C-B996-8351A32835DC}" type="pres">
      <dgm:prSet presAssocID="{8310B8C9-E4F3-40C9-89AA-EF62AB29FFF8}" presName="vertSpace2b" presStyleCnt="0"/>
      <dgm:spPr/>
    </dgm:pt>
    <dgm:pt modelId="{989B479E-C6EF-4433-849C-531764E45026}" type="pres">
      <dgm:prSet presAssocID="{FE02DD25-A051-4420-A943-27906FA8D661}" presName="thickLine" presStyleLbl="alignNode1" presStyleIdx="3" presStyleCnt="4"/>
      <dgm:spPr/>
    </dgm:pt>
    <dgm:pt modelId="{4D8B7000-81FA-46CE-8F8A-ECD3E6B5739A}" type="pres">
      <dgm:prSet presAssocID="{FE02DD25-A051-4420-A943-27906FA8D661}" presName="horz1" presStyleCnt="0"/>
      <dgm:spPr/>
    </dgm:pt>
    <dgm:pt modelId="{1006ADC1-E7AE-4379-A4B0-9D0D17F6DC0F}" type="pres">
      <dgm:prSet presAssocID="{FE02DD25-A051-4420-A943-27906FA8D661}" presName="tx1" presStyleLbl="revTx" presStyleIdx="9" presStyleCnt="14"/>
      <dgm:spPr/>
    </dgm:pt>
    <dgm:pt modelId="{A0ADFCE8-ADA6-45C4-AAF3-D932A601408B}" type="pres">
      <dgm:prSet presAssocID="{FE02DD25-A051-4420-A943-27906FA8D661}" presName="vert1" presStyleCnt="0"/>
      <dgm:spPr/>
    </dgm:pt>
    <dgm:pt modelId="{C6326F12-8D10-4043-9ED6-7427655736A2}" type="pres">
      <dgm:prSet presAssocID="{9FF306AD-734C-47DF-8E59-310D9B4CE2BB}" presName="vertSpace2a" presStyleCnt="0"/>
      <dgm:spPr/>
    </dgm:pt>
    <dgm:pt modelId="{6AD1AA22-2C29-4A71-84F7-C1ED504F869D}" type="pres">
      <dgm:prSet presAssocID="{9FF306AD-734C-47DF-8E59-310D9B4CE2BB}" presName="horz2" presStyleCnt="0"/>
      <dgm:spPr/>
    </dgm:pt>
    <dgm:pt modelId="{93AC51F6-9832-41FA-AF5F-A57484838AE2}" type="pres">
      <dgm:prSet presAssocID="{9FF306AD-734C-47DF-8E59-310D9B4CE2BB}" presName="horzSpace2" presStyleCnt="0"/>
      <dgm:spPr/>
    </dgm:pt>
    <dgm:pt modelId="{6B82434A-F4F6-4B79-A61D-2F75F8241CB4}" type="pres">
      <dgm:prSet presAssocID="{9FF306AD-734C-47DF-8E59-310D9B4CE2BB}" presName="tx2" presStyleLbl="revTx" presStyleIdx="10" presStyleCnt="14"/>
      <dgm:spPr/>
    </dgm:pt>
    <dgm:pt modelId="{4E6C4D58-F612-496B-99C8-5739D3DB1E50}" type="pres">
      <dgm:prSet presAssocID="{9FF306AD-734C-47DF-8E59-310D9B4CE2BB}" presName="vert2" presStyleCnt="0"/>
      <dgm:spPr/>
    </dgm:pt>
    <dgm:pt modelId="{9DFBB425-324C-4F37-90BF-EFA22F565F6D}" type="pres">
      <dgm:prSet presAssocID="{9FF306AD-734C-47DF-8E59-310D9B4CE2BB}" presName="thinLine2b" presStyleLbl="callout" presStyleIdx="6" presStyleCnt="10"/>
      <dgm:spPr/>
    </dgm:pt>
    <dgm:pt modelId="{A61E6C17-B790-4EDC-948B-153D86280BF2}" type="pres">
      <dgm:prSet presAssocID="{9FF306AD-734C-47DF-8E59-310D9B4CE2BB}" presName="vertSpace2b" presStyleCnt="0"/>
      <dgm:spPr/>
    </dgm:pt>
    <dgm:pt modelId="{E510DF75-FD07-4A04-9BF7-56686B1ED883}" type="pres">
      <dgm:prSet presAssocID="{CB8BEE3A-89FF-4237-B0A4-ACFFC401C6FA}" presName="horz2" presStyleCnt="0"/>
      <dgm:spPr/>
    </dgm:pt>
    <dgm:pt modelId="{90C0F266-9F43-4E7B-8ED1-079A8C3F2BF4}" type="pres">
      <dgm:prSet presAssocID="{CB8BEE3A-89FF-4237-B0A4-ACFFC401C6FA}" presName="horzSpace2" presStyleCnt="0"/>
      <dgm:spPr/>
    </dgm:pt>
    <dgm:pt modelId="{34FBD164-B1AA-4406-82E0-2CDE7AA93FB4}" type="pres">
      <dgm:prSet presAssocID="{CB8BEE3A-89FF-4237-B0A4-ACFFC401C6FA}" presName="tx2" presStyleLbl="revTx" presStyleIdx="11" presStyleCnt="14"/>
      <dgm:spPr/>
    </dgm:pt>
    <dgm:pt modelId="{68C1E13A-7327-4E72-AEB7-E2F9696E4C7A}" type="pres">
      <dgm:prSet presAssocID="{CB8BEE3A-89FF-4237-B0A4-ACFFC401C6FA}" presName="vert2" presStyleCnt="0"/>
      <dgm:spPr/>
    </dgm:pt>
    <dgm:pt modelId="{576231EB-0241-4C31-A0CB-C2CC17915DF7}" type="pres">
      <dgm:prSet presAssocID="{CB8BEE3A-89FF-4237-B0A4-ACFFC401C6FA}" presName="thinLine2b" presStyleLbl="callout" presStyleIdx="7" presStyleCnt="10"/>
      <dgm:spPr/>
    </dgm:pt>
    <dgm:pt modelId="{9B7AB9A3-37D1-4F7A-89B7-9C589CA8EDA3}" type="pres">
      <dgm:prSet presAssocID="{CB8BEE3A-89FF-4237-B0A4-ACFFC401C6FA}" presName="vertSpace2b" presStyleCnt="0"/>
      <dgm:spPr/>
    </dgm:pt>
    <dgm:pt modelId="{A0A36C00-EDBC-484A-BEE3-B28E80EC9879}" type="pres">
      <dgm:prSet presAssocID="{61E9511F-6BEA-46D7-8D92-9604AF8B1974}" presName="horz2" presStyleCnt="0"/>
      <dgm:spPr/>
    </dgm:pt>
    <dgm:pt modelId="{33527F2F-1816-40A2-A474-EB7E7321191A}" type="pres">
      <dgm:prSet presAssocID="{61E9511F-6BEA-46D7-8D92-9604AF8B1974}" presName="horzSpace2" presStyleCnt="0"/>
      <dgm:spPr/>
    </dgm:pt>
    <dgm:pt modelId="{419A0911-186E-4AD2-8EE4-D457EB51557A}" type="pres">
      <dgm:prSet presAssocID="{61E9511F-6BEA-46D7-8D92-9604AF8B1974}" presName="tx2" presStyleLbl="revTx" presStyleIdx="12" presStyleCnt="14"/>
      <dgm:spPr/>
    </dgm:pt>
    <dgm:pt modelId="{9FFA48EF-BE0A-4C26-995A-30FB5E00D4A0}" type="pres">
      <dgm:prSet presAssocID="{61E9511F-6BEA-46D7-8D92-9604AF8B1974}" presName="vert2" presStyleCnt="0"/>
      <dgm:spPr/>
    </dgm:pt>
    <dgm:pt modelId="{FFA26CB2-E661-4A49-BEB2-7DF0677FAD25}" type="pres">
      <dgm:prSet presAssocID="{61E9511F-6BEA-46D7-8D92-9604AF8B1974}" presName="thinLine2b" presStyleLbl="callout" presStyleIdx="8" presStyleCnt="10"/>
      <dgm:spPr/>
    </dgm:pt>
    <dgm:pt modelId="{FF37FA88-B330-4B60-AFDE-EE0F330315F4}" type="pres">
      <dgm:prSet presAssocID="{61E9511F-6BEA-46D7-8D92-9604AF8B1974}" presName="vertSpace2b" presStyleCnt="0"/>
      <dgm:spPr/>
    </dgm:pt>
    <dgm:pt modelId="{A25E4132-1E0F-442D-8461-E23DAB836515}" type="pres">
      <dgm:prSet presAssocID="{B76E38C3-72A4-485B-96E7-7E2379BB3401}" presName="horz2" presStyleCnt="0"/>
      <dgm:spPr/>
    </dgm:pt>
    <dgm:pt modelId="{ED394964-1B73-4F62-8357-5F91A9D79214}" type="pres">
      <dgm:prSet presAssocID="{B76E38C3-72A4-485B-96E7-7E2379BB3401}" presName="horzSpace2" presStyleCnt="0"/>
      <dgm:spPr/>
    </dgm:pt>
    <dgm:pt modelId="{0C7B056C-7370-48CE-A0EE-62F6FB6760F0}" type="pres">
      <dgm:prSet presAssocID="{B76E38C3-72A4-485B-96E7-7E2379BB3401}" presName="tx2" presStyleLbl="revTx" presStyleIdx="13" presStyleCnt="14"/>
      <dgm:spPr/>
    </dgm:pt>
    <dgm:pt modelId="{1AE3EAD1-0A13-4712-888C-6B30C24C380A}" type="pres">
      <dgm:prSet presAssocID="{B76E38C3-72A4-485B-96E7-7E2379BB3401}" presName="vert2" presStyleCnt="0"/>
      <dgm:spPr/>
    </dgm:pt>
    <dgm:pt modelId="{900E96D7-ECE3-4AEE-AC59-D037A03F6A8B}" type="pres">
      <dgm:prSet presAssocID="{B76E38C3-72A4-485B-96E7-7E2379BB3401}" presName="thinLine2b" presStyleLbl="callout" presStyleIdx="9" presStyleCnt="10"/>
      <dgm:spPr/>
    </dgm:pt>
    <dgm:pt modelId="{FA6416A4-8C3C-4F64-AC21-2F26203388AA}" type="pres">
      <dgm:prSet presAssocID="{B76E38C3-72A4-485B-96E7-7E2379BB3401}" presName="vertSpace2b" presStyleCnt="0"/>
      <dgm:spPr/>
    </dgm:pt>
  </dgm:ptLst>
  <dgm:cxnLst>
    <dgm:cxn modelId="{9C6E8800-0257-4053-8BFD-1F1754BD6860}" srcId="{FE02DD25-A051-4420-A943-27906FA8D661}" destId="{B76E38C3-72A4-485B-96E7-7E2379BB3401}" srcOrd="3" destOrd="0" parTransId="{F0221E5A-6A24-442E-9F2B-823CF9744CC0}" sibTransId="{DC07B863-4D71-42EA-8F01-C7585A6CAC43}"/>
    <dgm:cxn modelId="{6F117408-4C31-4091-957B-5E19F87D0D88}" srcId="{ED256BEE-B6C9-4ACF-BC90-C81780122828}" destId="{6C4890C6-221F-4ABF-A464-BAD5634D56E5}" srcOrd="1" destOrd="0" parTransId="{AA90E8DC-0758-41CA-9BFF-B010D5598B32}" sibTransId="{4EB56FA5-C820-481E-B4C8-828539127FF8}"/>
    <dgm:cxn modelId="{DDEC340C-A698-45EB-94D5-C0062E120AF2}" type="presOf" srcId="{AE64BB41-393E-4D5E-A04C-09CF73B60127}" destId="{89140C26-842F-4A82-BD4C-3D258E8E5150}" srcOrd="0" destOrd="0" presId="urn:microsoft.com/office/officeart/2008/layout/LinedList"/>
    <dgm:cxn modelId="{0D7DF914-A886-4D8A-9191-6C96B9F35149}" srcId="{AE64BB41-393E-4D5E-A04C-09CF73B60127}" destId="{8310B8C9-E4F3-40C9-89AA-EF62AB29FFF8}" srcOrd="0" destOrd="0" parTransId="{3B85A693-576C-49BC-B09A-6F39CF5438AE}" sibTransId="{3F8664C8-3BAA-4032-ADA3-312F642B86CD}"/>
    <dgm:cxn modelId="{3A16001A-B13C-4B55-925D-ADCEAC8D1992}" type="presOf" srcId="{CB8BEE3A-89FF-4237-B0A4-ACFFC401C6FA}" destId="{34FBD164-B1AA-4406-82E0-2CDE7AA93FB4}" srcOrd="0" destOrd="0" presId="urn:microsoft.com/office/officeart/2008/layout/LinedList"/>
    <dgm:cxn modelId="{0854861C-1C38-4BEE-808C-C0D4E82DC0FC}" srcId="{6C4890C6-221F-4ABF-A464-BAD5634D56E5}" destId="{69C338B0-CCC2-4059-9D8B-D3038D038C68}" srcOrd="0" destOrd="0" parTransId="{DA404710-DF63-42D6-83DE-C650F6082DC7}" sibTransId="{6D053D1E-97AA-47B1-B82B-7F89A1E7C593}"/>
    <dgm:cxn modelId="{C4F27C1F-19E2-4454-B663-5457952AA7B1}" srcId="{6C4890C6-221F-4ABF-A464-BAD5634D56E5}" destId="{6A3C1361-E30F-4470-96CE-9DA8BF66C613}" srcOrd="1" destOrd="0" parTransId="{601D15EE-1C71-4688-BC95-7E46B707F1B2}" sibTransId="{6A049C8C-F092-4014-83A5-74F101F920A4}"/>
    <dgm:cxn modelId="{9DCEEB40-D580-4CFD-90DC-0CDC12264993}" type="presOf" srcId="{D2897562-67E7-43B0-B467-6356008F401F}" destId="{56F2BB3A-3216-4BAA-9F48-EB566C46F4D7}" srcOrd="0" destOrd="0" presId="urn:microsoft.com/office/officeart/2008/layout/LinedList"/>
    <dgm:cxn modelId="{9B96EC41-DBE4-47F0-9A36-875DB1DE0051}" srcId="{6C4890C6-221F-4ABF-A464-BAD5634D56E5}" destId="{CF973295-82F8-47C3-A856-A5244A698943}" srcOrd="2" destOrd="0" parTransId="{0A705F4C-3145-4298-AA95-F941AF03B347}" sibTransId="{448ACE38-018C-4143-B79B-14D653EDDA96}"/>
    <dgm:cxn modelId="{6D7FC763-612F-44EA-A5B5-2C43395594A2}" type="presOf" srcId="{FE02DD25-A051-4420-A943-27906FA8D661}" destId="{1006ADC1-E7AE-4379-A4B0-9D0D17F6DC0F}" srcOrd="0" destOrd="0" presId="urn:microsoft.com/office/officeart/2008/layout/LinedList"/>
    <dgm:cxn modelId="{0D8B784C-F1F4-42BD-A8FC-D22AC1306199}" srcId="{5BE8776E-2040-4CD3-BB38-FB40617EA339}" destId="{D2897562-67E7-43B0-B467-6356008F401F}" srcOrd="1" destOrd="0" parTransId="{0D1B451D-4FDD-482C-B0D7-8B99FD1F0BAB}" sibTransId="{8420CAD3-7659-4AD9-BCA8-432ADAD1EE51}"/>
    <dgm:cxn modelId="{8F652A6E-0D54-4831-8208-C723D7902D95}" type="presOf" srcId="{B76E38C3-72A4-485B-96E7-7E2379BB3401}" destId="{0C7B056C-7370-48CE-A0EE-62F6FB6760F0}" srcOrd="0" destOrd="0" presId="urn:microsoft.com/office/officeart/2008/layout/LinedList"/>
    <dgm:cxn modelId="{FCF0CC70-AE99-4425-A84A-97D8789AAB2B}" srcId="{FE02DD25-A051-4420-A943-27906FA8D661}" destId="{61E9511F-6BEA-46D7-8D92-9604AF8B1974}" srcOrd="2" destOrd="0" parTransId="{B9DC1A31-AE87-4F17-91F3-FD2709305CD9}" sibTransId="{E0B97212-6638-418F-ABD9-7335A4F68DB2}"/>
    <dgm:cxn modelId="{163DC47A-931A-42A0-87F8-FAB313551E12}" type="presOf" srcId="{8310B8C9-E4F3-40C9-89AA-EF62AB29FFF8}" destId="{27EF48ED-C609-4BEA-9A0F-EDAB62641114}" srcOrd="0" destOrd="0" presId="urn:microsoft.com/office/officeart/2008/layout/LinedList"/>
    <dgm:cxn modelId="{B605927D-B6A0-4077-A04E-370A822CB766}" type="presOf" srcId="{6C4890C6-221F-4ABF-A464-BAD5634D56E5}" destId="{A54F7034-ADDC-4727-BBD8-AD9BF4AF811C}" srcOrd="0" destOrd="0" presId="urn:microsoft.com/office/officeart/2008/layout/LinedList"/>
    <dgm:cxn modelId="{9007CD8F-32B7-4A7E-BFAE-71FA5135859E}" type="presOf" srcId="{ED256BEE-B6C9-4ACF-BC90-C81780122828}" destId="{F15F88C3-BCBB-4BA4-AD54-E889A396BEAB}" srcOrd="0" destOrd="0" presId="urn:microsoft.com/office/officeart/2008/layout/LinedList"/>
    <dgm:cxn modelId="{E293D092-260E-4146-ACC9-4BC22AEC83FF}" srcId="{FE02DD25-A051-4420-A943-27906FA8D661}" destId="{CB8BEE3A-89FF-4237-B0A4-ACFFC401C6FA}" srcOrd="1" destOrd="0" parTransId="{3346D3C3-38B2-46EB-B7B7-0D5582A7AC50}" sibTransId="{7DE0F01F-BE82-4CEA-9110-CE8621DA144B}"/>
    <dgm:cxn modelId="{341E3793-1D48-40EB-A2D1-7BC21B0E72F3}" type="presOf" srcId="{61E9511F-6BEA-46D7-8D92-9604AF8B1974}" destId="{419A0911-186E-4AD2-8EE4-D457EB51557A}" srcOrd="0" destOrd="0" presId="urn:microsoft.com/office/officeart/2008/layout/LinedList"/>
    <dgm:cxn modelId="{B1F433A0-8F6B-4D04-931C-B9A1DAE77A09}" srcId="{5BE8776E-2040-4CD3-BB38-FB40617EA339}" destId="{61C3FA14-3023-44EA-BFB9-2267B1D03ABE}" srcOrd="0" destOrd="0" parTransId="{D00B015C-A680-44A5-B5BD-099A3D829BF1}" sibTransId="{FCE715CF-E896-4F8C-B347-5473BD5A536E}"/>
    <dgm:cxn modelId="{3C5435A3-CFF1-479B-8620-422E6FED2529}" srcId="{ED256BEE-B6C9-4ACF-BC90-C81780122828}" destId="{5BE8776E-2040-4CD3-BB38-FB40617EA339}" srcOrd="0" destOrd="0" parTransId="{3345F017-7A05-407C-9661-46F0CDAD5E8C}" sibTransId="{402E7B1C-512A-4B51-AA1D-1E19301CF6D0}"/>
    <dgm:cxn modelId="{A80D8CB2-2C00-42C4-8011-AF219AE329E5}" type="presOf" srcId="{CF973295-82F8-47C3-A856-A5244A698943}" destId="{F08192E9-0226-4FAF-828A-332A8BA8FB15}" srcOrd="0" destOrd="0" presId="urn:microsoft.com/office/officeart/2008/layout/LinedList"/>
    <dgm:cxn modelId="{4D9363B7-B780-41CA-8D0E-E9CC596E1ED7}" srcId="{ED256BEE-B6C9-4ACF-BC90-C81780122828}" destId="{FE02DD25-A051-4420-A943-27906FA8D661}" srcOrd="3" destOrd="0" parTransId="{3705707E-2717-454E-B9D0-FAAE252F4D28}" sibTransId="{558A7885-4563-4805-B873-AC2B4A66F29F}"/>
    <dgm:cxn modelId="{4CD2F0BA-952E-49C7-B4D9-74347341B077}" type="presOf" srcId="{9FF306AD-734C-47DF-8E59-310D9B4CE2BB}" destId="{6B82434A-F4F6-4B79-A61D-2F75F8241CB4}" srcOrd="0" destOrd="0" presId="urn:microsoft.com/office/officeart/2008/layout/LinedList"/>
    <dgm:cxn modelId="{C2B346C4-3289-42B0-BF44-89FADC0F6F80}" type="presOf" srcId="{61C3FA14-3023-44EA-BFB9-2267B1D03ABE}" destId="{0220013E-D8EA-4660-BB3C-58AE391E02B9}" srcOrd="0" destOrd="0" presId="urn:microsoft.com/office/officeart/2008/layout/LinedList"/>
    <dgm:cxn modelId="{3B4E22C6-55D1-46C7-A977-3E36E325F6EB}" type="presOf" srcId="{6A3C1361-E30F-4470-96CE-9DA8BF66C613}" destId="{E9FA1610-0D8A-4CE0-BC9E-150F0BAFDB78}" srcOrd="0" destOrd="0" presId="urn:microsoft.com/office/officeart/2008/layout/LinedList"/>
    <dgm:cxn modelId="{70BF62C6-8DA8-4E68-9977-408CA5DC9A36}" srcId="{FE02DD25-A051-4420-A943-27906FA8D661}" destId="{9FF306AD-734C-47DF-8E59-310D9B4CE2BB}" srcOrd="0" destOrd="0" parTransId="{A2138673-E109-47C2-BBBB-F52B7823BCAE}" sibTransId="{ACCD4D4A-51B9-4074-BF67-513AAC2E3A69}"/>
    <dgm:cxn modelId="{9A5A8CC8-A595-4ECF-8DB6-D1DBD6D408AA}" type="presOf" srcId="{69C338B0-CCC2-4059-9D8B-D3038D038C68}" destId="{84DBE758-6A9B-431E-99DC-A1B3EAFDB249}" srcOrd="0" destOrd="0" presId="urn:microsoft.com/office/officeart/2008/layout/LinedList"/>
    <dgm:cxn modelId="{38A802D0-24D9-4F20-B833-EB2B46E8ACE8}" srcId="{ED256BEE-B6C9-4ACF-BC90-C81780122828}" destId="{AE64BB41-393E-4D5E-A04C-09CF73B60127}" srcOrd="2" destOrd="0" parTransId="{09D00EA2-EAB9-4D96-A79C-9A095537BB51}" sibTransId="{11CBFE5B-E67D-4773-8C7E-1A091359F409}"/>
    <dgm:cxn modelId="{976C45FD-3866-4CF9-8075-550F800BCFB0}" type="presOf" srcId="{5BE8776E-2040-4CD3-BB38-FB40617EA339}" destId="{1F712196-E7CC-45BA-8FB4-DBDA00A8E15C}" srcOrd="0" destOrd="0" presId="urn:microsoft.com/office/officeart/2008/layout/LinedList"/>
    <dgm:cxn modelId="{C9B0F3AD-3149-4322-B668-BEF8865C3304}" type="presParOf" srcId="{F15F88C3-BCBB-4BA4-AD54-E889A396BEAB}" destId="{B17F7FB4-D52F-4AAF-A7BC-1BAB3F3CD5C7}" srcOrd="0" destOrd="0" presId="urn:microsoft.com/office/officeart/2008/layout/LinedList"/>
    <dgm:cxn modelId="{27803957-86FF-46BE-AA2D-E3269A1E00BC}" type="presParOf" srcId="{F15F88C3-BCBB-4BA4-AD54-E889A396BEAB}" destId="{BB3ABF83-E2A1-4E9E-BC14-5CA5DA89AA71}" srcOrd="1" destOrd="0" presId="urn:microsoft.com/office/officeart/2008/layout/LinedList"/>
    <dgm:cxn modelId="{F5A39C82-B16B-49F1-BADC-44F5303399FD}" type="presParOf" srcId="{BB3ABF83-E2A1-4E9E-BC14-5CA5DA89AA71}" destId="{1F712196-E7CC-45BA-8FB4-DBDA00A8E15C}" srcOrd="0" destOrd="0" presId="urn:microsoft.com/office/officeart/2008/layout/LinedList"/>
    <dgm:cxn modelId="{9151E803-9D5E-4350-B5C5-8ED8C4F5F4A6}" type="presParOf" srcId="{BB3ABF83-E2A1-4E9E-BC14-5CA5DA89AA71}" destId="{E2D10E16-1582-4935-B6A0-21731190BF99}" srcOrd="1" destOrd="0" presId="urn:microsoft.com/office/officeart/2008/layout/LinedList"/>
    <dgm:cxn modelId="{F57518B1-37A1-44C3-81A8-5914C8D270DF}" type="presParOf" srcId="{E2D10E16-1582-4935-B6A0-21731190BF99}" destId="{93543817-6B23-4269-9A61-8969B428CD9C}" srcOrd="0" destOrd="0" presId="urn:microsoft.com/office/officeart/2008/layout/LinedList"/>
    <dgm:cxn modelId="{5898B469-B204-409F-95E4-39F87F141BAD}" type="presParOf" srcId="{E2D10E16-1582-4935-B6A0-21731190BF99}" destId="{2A6D3751-A5F6-4A55-BBF8-A8568B8B8CA8}" srcOrd="1" destOrd="0" presId="urn:microsoft.com/office/officeart/2008/layout/LinedList"/>
    <dgm:cxn modelId="{E67932B6-46A3-4EB0-8D1A-26E2419444F8}" type="presParOf" srcId="{2A6D3751-A5F6-4A55-BBF8-A8568B8B8CA8}" destId="{3F45FAC1-1C6B-4E11-86C5-6679D6AB8A5A}" srcOrd="0" destOrd="0" presId="urn:microsoft.com/office/officeart/2008/layout/LinedList"/>
    <dgm:cxn modelId="{51991C4B-9D5A-45B2-B452-A7180F12E816}" type="presParOf" srcId="{2A6D3751-A5F6-4A55-BBF8-A8568B8B8CA8}" destId="{0220013E-D8EA-4660-BB3C-58AE391E02B9}" srcOrd="1" destOrd="0" presId="urn:microsoft.com/office/officeart/2008/layout/LinedList"/>
    <dgm:cxn modelId="{A67EC872-A0D7-4B2C-8435-D420EBF7701C}" type="presParOf" srcId="{2A6D3751-A5F6-4A55-BBF8-A8568B8B8CA8}" destId="{53463D0E-2A03-46B0-A1C2-175217C6E3F0}" srcOrd="2" destOrd="0" presId="urn:microsoft.com/office/officeart/2008/layout/LinedList"/>
    <dgm:cxn modelId="{35DB2BA8-1DA6-4FA9-848D-5803C6B1EADD}" type="presParOf" srcId="{E2D10E16-1582-4935-B6A0-21731190BF99}" destId="{3D02C491-B5E3-4746-9D87-B05F2B780FB7}" srcOrd="2" destOrd="0" presId="urn:microsoft.com/office/officeart/2008/layout/LinedList"/>
    <dgm:cxn modelId="{65D9EB5B-1C86-444F-871A-3EC25D8F3969}" type="presParOf" srcId="{E2D10E16-1582-4935-B6A0-21731190BF99}" destId="{6C0007BB-6937-49D0-97FA-0827779E3624}" srcOrd="3" destOrd="0" presId="urn:microsoft.com/office/officeart/2008/layout/LinedList"/>
    <dgm:cxn modelId="{33520AA2-E1E1-4CD9-B09B-0D1DF60ECADA}" type="presParOf" srcId="{E2D10E16-1582-4935-B6A0-21731190BF99}" destId="{F2C58781-D0A4-4D49-B955-B8C5680AB48D}" srcOrd="4" destOrd="0" presId="urn:microsoft.com/office/officeart/2008/layout/LinedList"/>
    <dgm:cxn modelId="{10B0A0F3-9BDC-48A3-820A-D88CB61C2962}" type="presParOf" srcId="{F2C58781-D0A4-4D49-B955-B8C5680AB48D}" destId="{114115DE-10CA-4B35-B4FC-DD933D7567FC}" srcOrd="0" destOrd="0" presId="urn:microsoft.com/office/officeart/2008/layout/LinedList"/>
    <dgm:cxn modelId="{FCC3F0C8-15FA-4F1E-B0AA-755A43CE04F2}" type="presParOf" srcId="{F2C58781-D0A4-4D49-B955-B8C5680AB48D}" destId="{56F2BB3A-3216-4BAA-9F48-EB566C46F4D7}" srcOrd="1" destOrd="0" presId="urn:microsoft.com/office/officeart/2008/layout/LinedList"/>
    <dgm:cxn modelId="{C1CB91EC-7DBA-4A28-9D12-54E3EDD1DB3B}" type="presParOf" srcId="{F2C58781-D0A4-4D49-B955-B8C5680AB48D}" destId="{CD1E5299-C650-4D76-BC0C-115B80F7B1A6}" srcOrd="2" destOrd="0" presId="urn:microsoft.com/office/officeart/2008/layout/LinedList"/>
    <dgm:cxn modelId="{E9EC961E-FA5A-4020-A69E-F7A255EFDADF}" type="presParOf" srcId="{E2D10E16-1582-4935-B6A0-21731190BF99}" destId="{DE37A70F-F13F-477D-BD57-61E32C545454}" srcOrd="5" destOrd="0" presId="urn:microsoft.com/office/officeart/2008/layout/LinedList"/>
    <dgm:cxn modelId="{853244C9-423E-48A7-B20E-3FC417901B13}" type="presParOf" srcId="{E2D10E16-1582-4935-B6A0-21731190BF99}" destId="{6E2BE0B3-BBA9-40D1-8342-7BB7FDC1AF02}" srcOrd="6" destOrd="0" presId="urn:microsoft.com/office/officeart/2008/layout/LinedList"/>
    <dgm:cxn modelId="{5DA84030-E524-4EBD-9094-0984C6248333}" type="presParOf" srcId="{F15F88C3-BCBB-4BA4-AD54-E889A396BEAB}" destId="{3EAD79BC-BEC1-499B-BD60-E8E2FCF17D26}" srcOrd="2" destOrd="0" presId="urn:microsoft.com/office/officeart/2008/layout/LinedList"/>
    <dgm:cxn modelId="{C82ED8F4-8F8B-4C35-95EA-D21FBA1C9785}" type="presParOf" srcId="{F15F88C3-BCBB-4BA4-AD54-E889A396BEAB}" destId="{B27C15E2-1CAA-451D-BAEB-8AB9BC302351}" srcOrd="3" destOrd="0" presId="urn:microsoft.com/office/officeart/2008/layout/LinedList"/>
    <dgm:cxn modelId="{3C0F7719-9A8C-41EC-9487-02A44CBF8313}" type="presParOf" srcId="{B27C15E2-1CAA-451D-BAEB-8AB9BC302351}" destId="{A54F7034-ADDC-4727-BBD8-AD9BF4AF811C}" srcOrd="0" destOrd="0" presId="urn:microsoft.com/office/officeart/2008/layout/LinedList"/>
    <dgm:cxn modelId="{02AE2708-7F97-489B-AF17-35CC2EABE9B1}" type="presParOf" srcId="{B27C15E2-1CAA-451D-BAEB-8AB9BC302351}" destId="{69F9623C-E293-4E80-B3C5-88152086C2F9}" srcOrd="1" destOrd="0" presId="urn:microsoft.com/office/officeart/2008/layout/LinedList"/>
    <dgm:cxn modelId="{5A11DCE5-D08D-4D05-891A-982CC9B8475F}" type="presParOf" srcId="{69F9623C-E293-4E80-B3C5-88152086C2F9}" destId="{15050BED-2E81-482E-98A2-D866E5DBF05D}" srcOrd="0" destOrd="0" presId="urn:microsoft.com/office/officeart/2008/layout/LinedList"/>
    <dgm:cxn modelId="{41B16C61-94DC-4DB4-A671-F1F7DDD07EF9}" type="presParOf" srcId="{69F9623C-E293-4E80-B3C5-88152086C2F9}" destId="{841CE8A1-2A3E-4C7B-8D3C-A9187815CDCE}" srcOrd="1" destOrd="0" presId="urn:microsoft.com/office/officeart/2008/layout/LinedList"/>
    <dgm:cxn modelId="{3222AFFD-0403-49E6-9AC7-EAD1B4C5B3F5}" type="presParOf" srcId="{841CE8A1-2A3E-4C7B-8D3C-A9187815CDCE}" destId="{6FABF7DE-F302-47CC-9CFF-755ADF128014}" srcOrd="0" destOrd="0" presId="urn:microsoft.com/office/officeart/2008/layout/LinedList"/>
    <dgm:cxn modelId="{9A83B736-5454-4DA0-970C-1A0424A16248}" type="presParOf" srcId="{841CE8A1-2A3E-4C7B-8D3C-A9187815CDCE}" destId="{84DBE758-6A9B-431E-99DC-A1B3EAFDB249}" srcOrd="1" destOrd="0" presId="urn:microsoft.com/office/officeart/2008/layout/LinedList"/>
    <dgm:cxn modelId="{79A95DC9-92E3-45D6-83CB-4FC03143AFBF}" type="presParOf" srcId="{841CE8A1-2A3E-4C7B-8D3C-A9187815CDCE}" destId="{18F1BFC2-AC90-452F-86D3-80602A6AE66B}" srcOrd="2" destOrd="0" presId="urn:microsoft.com/office/officeart/2008/layout/LinedList"/>
    <dgm:cxn modelId="{7DDC343F-4A75-4267-8647-95D5AA6D02D3}" type="presParOf" srcId="{69F9623C-E293-4E80-B3C5-88152086C2F9}" destId="{87E39E22-ED81-4308-A624-50135609E3AC}" srcOrd="2" destOrd="0" presId="urn:microsoft.com/office/officeart/2008/layout/LinedList"/>
    <dgm:cxn modelId="{40817DBC-7755-4C24-A1F7-E588DF7D0DE5}" type="presParOf" srcId="{69F9623C-E293-4E80-B3C5-88152086C2F9}" destId="{9ECD6382-F488-4E35-B25A-0F5722FAB0F7}" srcOrd="3" destOrd="0" presId="urn:microsoft.com/office/officeart/2008/layout/LinedList"/>
    <dgm:cxn modelId="{0E6931E6-50A7-4F87-80D5-CC0E9353E347}" type="presParOf" srcId="{69F9623C-E293-4E80-B3C5-88152086C2F9}" destId="{A50579C1-AB14-4DDB-B8D8-C7B3DDC0D978}" srcOrd="4" destOrd="0" presId="urn:microsoft.com/office/officeart/2008/layout/LinedList"/>
    <dgm:cxn modelId="{D1C095CF-DB7D-4D19-A4C5-10D92C35FDAC}" type="presParOf" srcId="{A50579C1-AB14-4DDB-B8D8-C7B3DDC0D978}" destId="{7FFA86E6-9B3B-4860-A987-02A2DB90D48A}" srcOrd="0" destOrd="0" presId="urn:microsoft.com/office/officeart/2008/layout/LinedList"/>
    <dgm:cxn modelId="{CE37A834-484E-4135-B8A8-460AE35576C9}" type="presParOf" srcId="{A50579C1-AB14-4DDB-B8D8-C7B3DDC0D978}" destId="{E9FA1610-0D8A-4CE0-BC9E-150F0BAFDB78}" srcOrd="1" destOrd="0" presId="urn:microsoft.com/office/officeart/2008/layout/LinedList"/>
    <dgm:cxn modelId="{CB1DE115-84BC-44D0-8589-170815C60098}" type="presParOf" srcId="{A50579C1-AB14-4DDB-B8D8-C7B3DDC0D978}" destId="{7A9B09AB-B594-443E-A828-9AB357E3C9DD}" srcOrd="2" destOrd="0" presId="urn:microsoft.com/office/officeart/2008/layout/LinedList"/>
    <dgm:cxn modelId="{7DF0583D-6DE4-49C5-A135-65F5B1FE121D}" type="presParOf" srcId="{69F9623C-E293-4E80-B3C5-88152086C2F9}" destId="{662A816C-4247-4CEB-A2A2-A525ECF99288}" srcOrd="5" destOrd="0" presId="urn:microsoft.com/office/officeart/2008/layout/LinedList"/>
    <dgm:cxn modelId="{B8FCB6E2-BC2B-424F-8F47-68B3B8DA8A17}" type="presParOf" srcId="{69F9623C-E293-4E80-B3C5-88152086C2F9}" destId="{D8D0877C-3336-4C7B-9A16-9AA49EE68422}" srcOrd="6" destOrd="0" presId="urn:microsoft.com/office/officeart/2008/layout/LinedList"/>
    <dgm:cxn modelId="{57345457-C1AB-4E3E-858B-58FD11BF0240}" type="presParOf" srcId="{69F9623C-E293-4E80-B3C5-88152086C2F9}" destId="{5D6EA401-8FC2-444E-BA6C-A60A1A4A03A8}" srcOrd="7" destOrd="0" presId="urn:microsoft.com/office/officeart/2008/layout/LinedList"/>
    <dgm:cxn modelId="{70613A08-48C8-46DF-99FF-F578629EFDCE}" type="presParOf" srcId="{5D6EA401-8FC2-444E-BA6C-A60A1A4A03A8}" destId="{33612D11-C3C4-4C4D-A7A4-5F03A18D9494}" srcOrd="0" destOrd="0" presId="urn:microsoft.com/office/officeart/2008/layout/LinedList"/>
    <dgm:cxn modelId="{EA3D5312-9D1C-43C9-A93D-FF62D985A795}" type="presParOf" srcId="{5D6EA401-8FC2-444E-BA6C-A60A1A4A03A8}" destId="{F08192E9-0226-4FAF-828A-332A8BA8FB15}" srcOrd="1" destOrd="0" presId="urn:microsoft.com/office/officeart/2008/layout/LinedList"/>
    <dgm:cxn modelId="{A2E4303D-08EF-460C-A319-FD2903416354}" type="presParOf" srcId="{5D6EA401-8FC2-444E-BA6C-A60A1A4A03A8}" destId="{795415BA-5D79-435E-B89F-509820C2B636}" srcOrd="2" destOrd="0" presId="urn:microsoft.com/office/officeart/2008/layout/LinedList"/>
    <dgm:cxn modelId="{441F7ADA-B622-4923-B70C-418D3A3963BF}" type="presParOf" srcId="{69F9623C-E293-4E80-B3C5-88152086C2F9}" destId="{990278A5-54B2-464D-9A26-311F036FEAB3}" srcOrd="8" destOrd="0" presId="urn:microsoft.com/office/officeart/2008/layout/LinedList"/>
    <dgm:cxn modelId="{21148379-71F1-4D72-8140-A006900E760E}" type="presParOf" srcId="{69F9623C-E293-4E80-B3C5-88152086C2F9}" destId="{D8784933-F2E0-4CBD-BC28-ACE38F68CFCC}" srcOrd="9" destOrd="0" presId="urn:microsoft.com/office/officeart/2008/layout/LinedList"/>
    <dgm:cxn modelId="{7BCC2278-1C73-4C19-848D-A9995E225385}" type="presParOf" srcId="{F15F88C3-BCBB-4BA4-AD54-E889A396BEAB}" destId="{6461E969-CD5D-4FAA-B525-008216EB93FB}" srcOrd="4" destOrd="0" presId="urn:microsoft.com/office/officeart/2008/layout/LinedList"/>
    <dgm:cxn modelId="{F560B515-C0F6-42A4-BD2E-33BA5F90BDAE}" type="presParOf" srcId="{F15F88C3-BCBB-4BA4-AD54-E889A396BEAB}" destId="{4EEFB0B9-5388-422D-99CD-A0307EB2706A}" srcOrd="5" destOrd="0" presId="urn:microsoft.com/office/officeart/2008/layout/LinedList"/>
    <dgm:cxn modelId="{64E00EB6-1810-4392-8E7A-6FF4EB63F483}" type="presParOf" srcId="{4EEFB0B9-5388-422D-99CD-A0307EB2706A}" destId="{89140C26-842F-4A82-BD4C-3D258E8E5150}" srcOrd="0" destOrd="0" presId="urn:microsoft.com/office/officeart/2008/layout/LinedList"/>
    <dgm:cxn modelId="{574399E3-905F-432E-9EA2-0307442F8A4C}" type="presParOf" srcId="{4EEFB0B9-5388-422D-99CD-A0307EB2706A}" destId="{0EB0BD55-AB15-4090-9E3D-591AD58B377D}" srcOrd="1" destOrd="0" presId="urn:microsoft.com/office/officeart/2008/layout/LinedList"/>
    <dgm:cxn modelId="{27E13239-CE03-43A9-AC37-7F56D5D3950D}" type="presParOf" srcId="{0EB0BD55-AB15-4090-9E3D-591AD58B377D}" destId="{A9DC91A9-E6FB-4FBD-81FA-3D5FD8B977E3}" srcOrd="0" destOrd="0" presId="urn:microsoft.com/office/officeart/2008/layout/LinedList"/>
    <dgm:cxn modelId="{A36129D6-1207-4EDD-A73A-C90C6D700E9E}" type="presParOf" srcId="{0EB0BD55-AB15-4090-9E3D-591AD58B377D}" destId="{936437E2-22A3-4A8B-96EE-AFB222B176A3}" srcOrd="1" destOrd="0" presId="urn:microsoft.com/office/officeart/2008/layout/LinedList"/>
    <dgm:cxn modelId="{85FA9052-6F69-43D4-892D-31385A08C570}" type="presParOf" srcId="{936437E2-22A3-4A8B-96EE-AFB222B176A3}" destId="{C2BB9CF5-3E38-4B08-A7AD-8B8E36804A63}" srcOrd="0" destOrd="0" presId="urn:microsoft.com/office/officeart/2008/layout/LinedList"/>
    <dgm:cxn modelId="{6854CA69-E75E-4534-9F42-5C948CF3B530}" type="presParOf" srcId="{936437E2-22A3-4A8B-96EE-AFB222B176A3}" destId="{27EF48ED-C609-4BEA-9A0F-EDAB62641114}" srcOrd="1" destOrd="0" presId="urn:microsoft.com/office/officeart/2008/layout/LinedList"/>
    <dgm:cxn modelId="{3D7CE01C-50E1-43BF-935B-7C9AAC75E4A6}" type="presParOf" srcId="{936437E2-22A3-4A8B-96EE-AFB222B176A3}" destId="{8DDD9F3E-EA98-4916-81DC-1A5571FDB7EA}" srcOrd="2" destOrd="0" presId="urn:microsoft.com/office/officeart/2008/layout/LinedList"/>
    <dgm:cxn modelId="{A769C7E7-225D-46C3-B252-3AA9617F209B}" type="presParOf" srcId="{0EB0BD55-AB15-4090-9E3D-591AD58B377D}" destId="{486D360C-A8CF-4723-9520-C95C34AC5199}" srcOrd="2" destOrd="0" presId="urn:microsoft.com/office/officeart/2008/layout/LinedList"/>
    <dgm:cxn modelId="{301C6233-B32C-4C17-B74C-F4E1EF6F705F}" type="presParOf" srcId="{0EB0BD55-AB15-4090-9E3D-591AD58B377D}" destId="{18F7956B-A570-4D3C-B996-8351A32835DC}" srcOrd="3" destOrd="0" presId="urn:microsoft.com/office/officeart/2008/layout/LinedList"/>
    <dgm:cxn modelId="{92F359E7-95B6-4781-A1C1-39B2C825D563}" type="presParOf" srcId="{F15F88C3-BCBB-4BA4-AD54-E889A396BEAB}" destId="{989B479E-C6EF-4433-849C-531764E45026}" srcOrd="6" destOrd="0" presId="urn:microsoft.com/office/officeart/2008/layout/LinedList"/>
    <dgm:cxn modelId="{B2420B58-2AF7-47CB-AE2C-63E5305527DC}" type="presParOf" srcId="{F15F88C3-BCBB-4BA4-AD54-E889A396BEAB}" destId="{4D8B7000-81FA-46CE-8F8A-ECD3E6B5739A}" srcOrd="7" destOrd="0" presId="urn:microsoft.com/office/officeart/2008/layout/LinedList"/>
    <dgm:cxn modelId="{BEAF0A2A-20CF-49A5-ADF6-7B20E1CF10DD}" type="presParOf" srcId="{4D8B7000-81FA-46CE-8F8A-ECD3E6B5739A}" destId="{1006ADC1-E7AE-4379-A4B0-9D0D17F6DC0F}" srcOrd="0" destOrd="0" presId="urn:microsoft.com/office/officeart/2008/layout/LinedList"/>
    <dgm:cxn modelId="{1B1545C3-51FA-4020-AA06-FB4019294E01}" type="presParOf" srcId="{4D8B7000-81FA-46CE-8F8A-ECD3E6B5739A}" destId="{A0ADFCE8-ADA6-45C4-AAF3-D932A601408B}" srcOrd="1" destOrd="0" presId="urn:microsoft.com/office/officeart/2008/layout/LinedList"/>
    <dgm:cxn modelId="{EFE30BD5-1F63-46A7-BAD6-04E9CBB56261}" type="presParOf" srcId="{A0ADFCE8-ADA6-45C4-AAF3-D932A601408B}" destId="{C6326F12-8D10-4043-9ED6-7427655736A2}" srcOrd="0" destOrd="0" presId="urn:microsoft.com/office/officeart/2008/layout/LinedList"/>
    <dgm:cxn modelId="{924A72E2-359A-4D92-A588-5DD114B672C1}" type="presParOf" srcId="{A0ADFCE8-ADA6-45C4-AAF3-D932A601408B}" destId="{6AD1AA22-2C29-4A71-84F7-C1ED504F869D}" srcOrd="1" destOrd="0" presId="urn:microsoft.com/office/officeart/2008/layout/LinedList"/>
    <dgm:cxn modelId="{8B9A4856-3877-4496-B3A7-0E77957DFAE4}" type="presParOf" srcId="{6AD1AA22-2C29-4A71-84F7-C1ED504F869D}" destId="{93AC51F6-9832-41FA-AF5F-A57484838AE2}" srcOrd="0" destOrd="0" presId="urn:microsoft.com/office/officeart/2008/layout/LinedList"/>
    <dgm:cxn modelId="{01670BD0-13A6-43A2-A5CA-5266F0233312}" type="presParOf" srcId="{6AD1AA22-2C29-4A71-84F7-C1ED504F869D}" destId="{6B82434A-F4F6-4B79-A61D-2F75F8241CB4}" srcOrd="1" destOrd="0" presId="urn:microsoft.com/office/officeart/2008/layout/LinedList"/>
    <dgm:cxn modelId="{2FA29704-08E1-42AA-9926-22A22424DF24}" type="presParOf" srcId="{6AD1AA22-2C29-4A71-84F7-C1ED504F869D}" destId="{4E6C4D58-F612-496B-99C8-5739D3DB1E50}" srcOrd="2" destOrd="0" presId="urn:microsoft.com/office/officeart/2008/layout/LinedList"/>
    <dgm:cxn modelId="{393FCA7D-14DC-4DFA-9878-C2822E79D588}" type="presParOf" srcId="{A0ADFCE8-ADA6-45C4-AAF3-D932A601408B}" destId="{9DFBB425-324C-4F37-90BF-EFA22F565F6D}" srcOrd="2" destOrd="0" presId="urn:microsoft.com/office/officeart/2008/layout/LinedList"/>
    <dgm:cxn modelId="{0BE4F7AB-DD16-4391-AC44-C7305F77594F}" type="presParOf" srcId="{A0ADFCE8-ADA6-45C4-AAF3-D932A601408B}" destId="{A61E6C17-B790-4EDC-948B-153D86280BF2}" srcOrd="3" destOrd="0" presId="urn:microsoft.com/office/officeart/2008/layout/LinedList"/>
    <dgm:cxn modelId="{F735DE05-2C8F-467F-B0F4-92A9A279A85E}" type="presParOf" srcId="{A0ADFCE8-ADA6-45C4-AAF3-D932A601408B}" destId="{E510DF75-FD07-4A04-9BF7-56686B1ED883}" srcOrd="4" destOrd="0" presId="urn:microsoft.com/office/officeart/2008/layout/LinedList"/>
    <dgm:cxn modelId="{520740D3-6012-4924-B730-B7DD106379A9}" type="presParOf" srcId="{E510DF75-FD07-4A04-9BF7-56686B1ED883}" destId="{90C0F266-9F43-4E7B-8ED1-079A8C3F2BF4}" srcOrd="0" destOrd="0" presId="urn:microsoft.com/office/officeart/2008/layout/LinedList"/>
    <dgm:cxn modelId="{E5829E67-D25A-42B7-9C4D-09835667D807}" type="presParOf" srcId="{E510DF75-FD07-4A04-9BF7-56686B1ED883}" destId="{34FBD164-B1AA-4406-82E0-2CDE7AA93FB4}" srcOrd="1" destOrd="0" presId="urn:microsoft.com/office/officeart/2008/layout/LinedList"/>
    <dgm:cxn modelId="{12672B7F-FBBC-4A2C-BD1F-16DD7FE2B256}" type="presParOf" srcId="{E510DF75-FD07-4A04-9BF7-56686B1ED883}" destId="{68C1E13A-7327-4E72-AEB7-E2F9696E4C7A}" srcOrd="2" destOrd="0" presId="urn:microsoft.com/office/officeart/2008/layout/LinedList"/>
    <dgm:cxn modelId="{E095305F-9B23-4E88-9047-1FD698AFF6B7}" type="presParOf" srcId="{A0ADFCE8-ADA6-45C4-AAF3-D932A601408B}" destId="{576231EB-0241-4C31-A0CB-C2CC17915DF7}" srcOrd="5" destOrd="0" presId="urn:microsoft.com/office/officeart/2008/layout/LinedList"/>
    <dgm:cxn modelId="{A5757D80-D460-4283-A386-3E5E020E132A}" type="presParOf" srcId="{A0ADFCE8-ADA6-45C4-AAF3-D932A601408B}" destId="{9B7AB9A3-37D1-4F7A-89B7-9C589CA8EDA3}" srcOrd="6" destOrd="0" presId="urn:microsoft.com/office/officeart/2008/layout/LinedList"/>
    <dgm:cxn modelId="{EFF7A133-877F-4023-8B84-05D4925BBD02}" type="presParOf" srcId="{A0ADFCE8-ADA6-45C4-AAF3-D932A601408B}" destId="{A0A36C00-EDBC-484A-BEE3-B28E80EC9879}" srcOrd="7" destOrd="0" presId="urn:microsoft.com/office/officeart/2008/layout/LinedList"/>
    <dgm:cxn modelId="{34FF7900-CE0D-41AC-A040-B5BDBCA60312}" type="presParOf" srcId="{A0A36C00-EDBC-484A-BEE3-B28E80EC9879}" destId="{33527F2F-1816-40A2-A474-EB7E7321191A}" srcOrd="0" destOrd="0" presId="urn:microsoft.com/office/officeart/2008/layout/LinedList"/>
    <dgm:cxn modelId="{66AC6574-F504-4ABD-899F-040E7C6FD6BB}" type="presParOf" srcId="{A0A36C00-EDBC-484A-BEE3-B28E80EC9879}" destId="{419A0911-186E-4AD2-8EE4-D457EB51557A}" srcOrd="1" destOrd="0" presId="urn:microsoft.com/office/officeart/2008/layout/LinedList"/>
    <dgm:cxn modelId="{F18C825F-1DAA-4793-824D-B117B939DD81}" type="presParOf" srcId="{A0A36C00-EDBC-484A-BEE3-B28E80EC9879}" destId="{9FFA48EF-BE0A-4C26-995A-30FB5E00D4A0}" srcOrd="2" destOrd="0" presId="urn:microsoft.com/office/officeart/2008/layout/LinedList"/>
    <dgm:cxn modelId="{83960145-227F-48E5-802E-5E4165C85E8D}" type="presParOf" srcId="{A0ADFCE8-ADA6-45C4-AAF3-D932A601408B}" destId="{FFA26CB2-E661-4A49-BEB2-7DF0677FAD25}" srcOrd="8" destOrd="0" presId="urn:microsoft.com/office/officeart/2008/layout/LinedList"/>
    <dgm:cxn modelId="{0C66FD67-AB73-4687-8F88-422011C2CBAC}" type="presParOf" srcId="{A0ADFCE8-ADA6-45C4-AAF3-D932A601408B}" destId="{FF37FA88-B330-4B60-AFDE-EE0F330315F4}" srcOrd="9" destOrd="0" presId="urn:microsoft.com/office/officeart/2008/layout/LinedList"/>
    <dgm:cxn modelId="{DBA336AD-D2B1-4163-9EEF-0D0075E480BB}" type="presParOf" srcId="{A0ADFCE8-ADA6-45C4-AAF3-D932A601408B}" destId="{A25E4132-1E0F-442D-8461-E23DAB836515}" srcOrd="10" destOrd="0" presId="urn:microsoft.com/office/officeart/2008/layout/LinedList"/>
    <dgm:cxn modelId="{AD4DB9EF-A117-4C33-9DC7-118785FD9E01}" type="presParOf" srcId="{A25E4132-1E0F-442D-8461-E23DAB836515}" destId="{ED394964-1B73-4F62-8357-5F91A9D79214}" srcOrd="0" destOrd="0" presId="urn:microsoft.com/office/officeart/2008/layout/LinedList"/>
    <dgm:cxn modelId="{5A0A7B0D-571E-4A39-9B20-49FB5D444FED}" type="presParOf" srcId="{A25E4132-1E0F-442D-8461-E23DAB836515}" destId="{0C7B056C-7370-48CE-A0EE-62F6FB6760F0}" srcOrd="1" destOrd="0" presId="urn:microsoft.com/office/officeart/2008/layout/LinedList"/>
    <dgm:cxn modelId="{139B398D-7189-4353-98FE-0118C5895C9A}" type="presParOf" srcId="{A25E4132-1E0F-442D-8461-E23DAB836515}" destId="{1AE3EAD1-0A13-4712-888C-6B30C24C380A}" srcOrd="2" destOrd="0" presId="urn:microsoft.com/office/officeart/2008/layout/LinedList"/>
    <dgm:cxn modelId="{D33F91DD-C0AB-4B4C-8794-67B8A3AE78BB}" type="presParOf" srcId="{A0ADFCE8-ADA6-45C4-AAF3-D932A601408B}" destId="{900E96D7-ECE3-4AEE-AC59-D037A03F6A8B}" srcOrd="11" destOrd="0" presId="urn:microsoft.com/office/officeart/2008/layout/LinedList"/>
    <dgm:cxn modelId="{4B7BC712-EE82-45DE-BDE1-DBFC3FEC06BE}" type="presParOf" srcId="{A0ADFCE8-ADA6-45C4-AAF3-D932A601408B}" destId="{FA6416A4-8C3C-4F64-AC21-2F26203388A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F7FB4-D52F-4AAF-A7BC-1BAB3F3CD5C7}">
      <dsp:nvSpPr>
        <dsp:cNvPr id="0" name=""/>
        <dsp:cNvSpPr/>
      </dsp:nvSpPr>
      <dsp:spPr>
        <a:xfrm>
          <a:off x="0" y="0"/>
          <a:ext cx="6278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712196-E7CC-45BA-8FB4-DBDA00A8E15C}">
      <dsp:nvSpPr>
        <dsp:cNvPr id="0" name=""/>
        <dsp:cNvSpPr/>
      </dsp:nvSpPr>
      <dsp:spPr>
        <a:xfrm>
          <a:off x="0" y="0"/>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Cleaning</a:t>
          </a:r>
          <a:endParaRPr lang="en-US" sz="1800" kern="1200" dirty="0"/>
        </a:p>
      </dsp:txBody>
      <dsp:txXfrm>
        <a:off x="0" y="0"/>
        <a:ext cx="1255712" cy="1385887"/>
      </dsp:txXfrm>
    </dsp:sp>
    <dsp:sp modelId="{0220013E-D8EA-4660-BB3C-58AE391E02B9}">
      <dsp:nvSpPr>
        <dsp:cNvPr id="0" name=""/>
        <dsp:cNvSpPr/>
      </dsp:nvSpPr>
      <dsp:spPr>
        <a:xfrm>
          <a:off x="1349890" y="32211"/>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Discarding unwanted Data</a:t>
          </a:r>
          <a:endParaRPr lang="en-US" sz="1500" kern="1200"/>
        </a:p>
      </dsp:txBody>
      <dsp:txXfrm>
        <a:off x="1349890" y="32211"/>
        <a:ext cx="4928671" cy="644221"/>
      </dsp:txXfrm>
    </dsp:sp>
    <dsp:sp modelId="{3D02C491-B5E3-4746-9D87-B05F2B780FB7}">
      <dsp:nvSpPr>
        <dsp:cNvPr id="0" name=""/>
        <dsp:cNvSpPr/>
      </dsp:nvSpPr>
      <dsp:spPr>
        <a:xfrm>
          <a:off x="1255712" y="676432"/>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2BB3A-3216-4BAA-9F48-EB566C46F4D7}">
      <dsp:nvSpPr>
        <dsp:cNvPr id="0" name=""/>
        <dsp:cNvSpPr/>
      </dsp:nvSpPr>
      <dsp:spPr>
        <a:xfrm>
          <a:off x="1349890" y="708643"/>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Filling in Missing Values in the Data</a:t>
          </a:r>
          <a:endParaRPr lang="en-US" sz="1500" kern="1200"/>
        </a:p>
      </dsp:txBody>
      <dsp:txXfrm>
        <a:off x="1349890" y="708643"/>
        <a:ext cx="4928671" cy="644221"/>
      </dsp:txXfrm>
    </dsp:sp>
    <dsp:sp modelId="{DE37A70F-F13F-477D-BD57-61E32C545454}">
      <dsp:nvSpPr>
        <dsp:cNvPr id="0" name=""/>
        <dsp:cNvSpPr/>
      </dsp:nvSpPr>
      <dsp:spPr>
        <a:xfrm>
          <a:off x="1255712" y="135286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AD79BC-BEC1-499B-BD60-E8E2FCF17D26}">
      <dsp:nvSpPr>
        <dsp:cNvPr id="0" name=""/>
        <dsp:cNvSpPr/>
      </dsp:nvSpPr>
      <dsp:spPr>
        <a:xfrm>
          <a:off x="0" y="1385887"/>
          <a:ext cx="6278562" cy="0"/>
        </a:xfrm>
        <a:prstGeom prst="line">
          <a:avLst/>
        </a:prstGeom>
        <a:solidFill>
          <a:schemeClr val="accent2">
            <a:hueOff val="326275"/>
            <a:satOff val="4397"/>
            <a:lumOff val="5359"/>
            <a:alphaOff val="0"/>
          </a:schemeClr>
        </a:solidFill>
        <a:ln w="12700" cap="flat" cmpd="sng" algn="ctr">
          <a:solidFill>
            <a:schemeClr val="accent2">
              <a:hueOff val="326275"/>
              <a:satOff val="4397"/>
              <a:lumOff val="53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4F7034-ADDC-4727-BBD8-AD9BF4AF811C}">
      <dsp:nvSpPr>
        <dsp:cNvPr id="0" name=""/>
        <dsp:cNvSpPr/>
      </dsp:nvSpPr>
      <dsp:spPr>
        <a:xfrm>
          <a:off x="0" y="1385887"/>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Conversions &amp; Extraction</a:t>
          </a:r>
          <a:endParaRPr lang="en-US" sz="1800" kern="1200" dirty="0"/>
        </a:p>
      </dsp:txBody>
      <dsp:txXfrm>
        <a:off x="0" y="1385887"/>
        <a:ext cx="1255712" cy="1385887"/>
      </dsp:txXfrm>
    </dsp:sp>
    <dsp:sp modelId="{84DBE758-6A9B-431E-99DC-A1B3EAFDB249}">
      <dsp:nvSpPr>
        <dsp:cNvPr id="0" name=""/>
        <dsp:cNvSpPr/>
      </dsp:nvSpPr>
      <dsp:spPr>
        <a:xfrm>
          <a:off x="1349890" y="1407541"/>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have Numeric Data</a:t>
          </a:r>
          <a:endParaRPr lang="en-US" sz="1500" kern="1200"/>
        </a:p>
      </dsp:txBody>
      <dsp:txXfrm>
        <a:off x="1349890" y="1407541"/>
        <a:ext cx="4928671" cy="433089"/>
      </dsp:txXfrm>
    </dsp:sp>
    <dsp:sp modelId="{87E39E22-ED81-4308-A624-50135609E3AC}">
      <dsp:nvSpPr>
        <dsp:cNvPr id="0" name=""/>
        <dsp:cNvSpPr/>
      </dsp:nvSpPr>
      <dsp:spPr>
        <a:xfrm>
          <a:off x="1255712" y="1840631"/>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9FA1610-0D8A-4CE0-BC9E-150F0BAFDB78}">
      <dsp:nvSpPr>
        <dsp:cNvPr id="0" name=""/>
        <dsp:cNvSpPr/>
      </dsp:nvSpPr>
      <dsp:spPr>
        <a:xfrm>
          <a:off x="1349890" y="1862286"/>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represent DateTime</a:t>
          </a:r>
          <a:endParaRPr lang="en-US" sz="1500" kern="1200"/>
        </a:p>
      </dsp:txBody>
      <dsp:txXfrm>
        <a:off x="1349890" y="1862286"/>
        <a:ext cx="4928671" cy="433089"/>
      </dsp:txXfrm>
    </dsp:sp>
    <dsp:sp modelId="{662A816C-4247-4CEB-A2A2-A525ECF99288}">
      <dsp:nvSpPr>
        <dsp:cNvPr id="0" name=""/>
        <dsp:cNvSpPr/>
      </dsp:nvSpPr>
      <dsp:spPr>
        <a:xfrm>
          <a:off x="1255712" y="229537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8192E9-0226-4FAF-828A-332A8BA8FB15}">
      <dsp:nvSpPr>
        <dsp:cNvPr id="0" name=""/>
        <dsp:cNvSpPr/>
      </dsp:nvSpPr>
      <dsp:spPr>
        <a:xfrm>
          <a:off x="1349890" y="2317030"/>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Extract Month, Year from the required Date Time columns</a:t>
          </a:r>
          <a:endParaRPr lang="en-US" sz="1500" kern="1200" dirty="0"/>
        </a:p>
      </dsp:txBody>
      <dsp:txXfrm>
        <a:off x="1349890" y="2317030"/>
        <a:ext cx="4928671" cy="433089"/>
      </dsp:txXfrm>
    </dsp:sp>
    <dsp:sp modelId="{990278A5-54B2-464D-9A26-311F036FEAB3}">
      <dsp:nvSpPr>
        <dsp:cNvPr id="0" name=""/>
        <dsp:cNvSpPr/>
      </dsp:nvSpPr>
      <dsp:spPr>
        <a:xfrm>
          <a:off x="1255712" y="275012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461E969-CD5D-4FAA-B525-008216EB93FB}">
      <dsp:nvSpPr>
        <dsp:cNvPr id="0" name=""/>
        <dsp:cNvSpPr/>
      </dsp:nvSpPr>
      <dsp:spPr>
        <a:xfrm>
          <a:off x="0" y="2771775"/>
          <a:ext cx="6278562" cy="0"/>
        </a:xfrm>
        <a:prstGeom prst="line">
          <a:avLst/>
        </a:prstGeom>
        <a:solidFill>
          <a:schemeClr val="accent2">
            <a:hueOff val="652551"/>
            <a:satOff val="8795"/>
            <a:lumOff val="10719"/>
            <a:alphaOff val="0"/>
          </a:schemeClr>
        </a:solidFill>
        <a:ln w="12700" cap="flat" cmpd="sng" algn="ctr">
          <a:solidFill>
            <a:schemeClr val="accent2">
              <a:hueOff val="652551"/>
              <a:satOff val="8795"/>
              <a:lumOff val="1071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140C26-842F-4A82-BD4C-3D258E8E5150}">
      <dsp:nvSpPr>
        <dsp:cNvPr id="0" name=""/>
        <dsp:cNvSpPr/>
      </dsp:nvSpPr>
      <dsp:spPr>
        <a:xfrm>
          <a:off x="0" y="2771775"/>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Filtering Outliers Data</a:t>
          </a:r>
          <a:endParaRPr lang="en-US" sz="1800" b="1" kern="1200" dirty="0"/>
        </a:p>
      </dsp:txBody>
      <dsp:txXfrm>
        <a:off x="0" y="2771775"/>
        <a:ext cx="1255712" cy="1385887"/>
      </dsp:txXfrm>
    </dsp:sp>
    <dsp:sp modelId="{27EF48ED-C609-4BEA-9A0F-EDAB62641114}">
      <dsp:nvSpPr>
        <dsp:cNvPr id="0" name=""/>
        <dsp:cNvSpPr/>
      </dsp:nvSpPr>
      <dsp:spPr>
        <a:xfrm>
          <a:off x="1349890" y="2834708"/>
          <a:ext cx="4928671" cy="12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Discard Data containing the Outliers as it may impact the current analysis</a:t>
          </a:r>
          <a:endParaRPr lang="en-US" sz="1500" kern="1200" dirty="0"/>
        </a:p>
      </dsp:txBody>
      <dsp:txXfrm>
        <a:off x="1349890" y="2834708"/>
        <a:ext cx="4928671" cy="1258667"/>
      </dsp:txXfrm>
    </dsp:sp>
    <dsp:sp modelId="{486D360C-A8CF-4723-9520-C95C34AC5199}">
      <dsp:nvSpPr>
        <dsp:cNvPr id="0" name=""/>
        <dsp:cNvSpPr/>
      </dsp:nvSpPr>
      <dsp:spPr>
        <a:xfrm>
          <a:off x="1255712" y="4093375"/>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9B479E-C6EF-4433-849C-531764E45026}">
      <dsp:nvSpPr>
        <dsp:cNvPr id="0" name=""/>
        <dsp:cNvSpPr/>
      </dsp:nvSpPr>
      <dsp:spPr>
        <a:xfrm>
          <a:off x="0" y="4157662"/>
          <a:ext cx="6278562" cy="0"/>
        </a:xfrm>
        <a:prstGeom prst="line">
          <a:avLst/>
        </a:prstGeom>
        <a:solidFill>
          <a:schemeClr val="accent2">
            <a:hueOff val="978826"/>
            <a:satOff val="13192"/>
            <a:lumOff val="16078"/>
            <a:alphaOff val="0"/>
          </a:schemeClr>
        </a:solidFill>
        <a:ln w="12700" cap="flat" cmpd="sng" algn="ctr">
          <a:solidFill>
            <a:schemeClr val="accent2">
              <a:hueOff val="978826"/>
              <a:satOff val="13192"/>
              <a:lumOff val="160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06ADC1-E7AE-4379-A4B0-9D0D17F6DC0F}">
      <dsp:nvSpPr>
        <dsp:cNvPr id="0" name=""/>
        <dsp:cNvSpPr/>
      </dsp:nvSpPr>
      <dsp:spPr>
        <a:xfrm>
          <a:off x="0" y="4157662"/>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Analysis</a:t>
          </a:r>
        </a:p>
      </dsp:txBody>
      <dsp:txXfrm>
        <a:off x="0" y="4157662"/>
        <a:ext cx="1255712" cy="1385887"/>
      </dsp:txXfrm>
    </dsp:sp>
    <dsp:sp modelId="{6B82434A-F4F6-4B79-A61D-2F75F8241CB4}">
      <dsp:nvSpPr>
        <dsp:cNvPr id="0" name=""/>
        <dsp:cNvSpPr/>
      </dsp:nvSpPr>
      <dsp:spPr>
        <a:xfrm>
          <a:off x="1349890" y="4173954"/>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Univariate Analysis on the data</a:t>
          </a:r>
        </a:p>
      </dsp:txBody>
      <dsp:txXfrm>
        <a:off x="1349890" y="4173954"/>
        <a:ext cx="4928671" cy="325832"/>
      </dsp:txXfrm>
    </dsp:sp>
    <dsp:sp modelId="{9DFBB425-324C-4F37-90BF-EFA22F565F6D}">
      <dsp:nvSpPr>
        <dsp:cNvPr id="0" name=""/>
        <dsp:cNvSpPr/>
      </dsp:nvSpPr>
      <dsp:spPr>
        <a:xfrm>
          <a:off x="1255712" y="449978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FBD164-B1AA-4406-82E0-2CDE7AA93FB4}">
      <dsp:nvSpPr>
        <dsp:cNvPr id="0" name=""/>
        <dsp:cNvSpPr/>
      </dsp:nvSpPr>
      <dsp:spPr>
        <a:xfrm>
          <a:off x="1349890" y="4516078"/>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Bivariate Analysis on the data</a:t>
          </a:r>
        </a:p>
      </dsp:txBody>
      <dsp:txXfrm>
        <a:off x="1349890" y="4516078"/>
        <a:ext cx="4928671" cy="325832"/>
      </dsp:txXfrm>
    </dsp:sp>
    <dsp:sp modelId="{576231EB-0241-4C31-A0CB-C2CC17915DF7}">
      <dsp:nvSpPr>
        <dsp:cNvPr id="0" name=""/>
        <dsp:cNvSpPr/>
      </dsp:nvSpPr>
      <dsp:spPr>
        <a:xfrm>
          <a:off x="1255712" y="484191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9A0911-186E-4AD2-8EE4-D457EB51557A}">
      <dsp:nvSpPr>
        <dsp:cNvPr id="0" name=""/>
        <dsp:cNvSpPr/>
      </dsp:nvSpPr>
      <dsp:spPr>
        <a:xfrm>
          <a:off x="1349890" y="4858202"/>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Binning Continuous Data to identify Patterns</a:t>
          </a:r>
        </a:p>
      </dsp:txBody>
      <dsp:txXfrm>
        <a:off x="1349890" y="4858202"/>
        <a:ext cx="4928671" cy="325832"/>
      </dsp:txXfrm>
    </dsp:sp>
    <dsp:sp modelId="{FFA26CB2-E661-4A49-BEB2-7DF0677FAD25}">
      <dsp:nvSpPr>
        <dsp:cNvPr id="0" name=""/>
        <dsp:cNvSpPr/>
      </dsp:nvSpPr>
      <dsp:spPr>
        <a:xfrm>
          <a:off x="1255712" y="518403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7B056C-7370-48CE-A0EE-62F6FB6760F0}">
      <dsp:nvSpPr>
        <dsp:cNvPr id="0" name=""/>
        <dsp:cNvSpPr/>
      </dsp:nvSpPr>
      <dsp:spPr>
        <a:xfrm>
          <a:off x="1349890" y="5200326"/>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Comparing various Data</a:t>
          </a:r>
        </a:p>
      </dsp:txBody>
      <dsp:txXfrm>
        <a:off x="1349890" y="5200326"/>
        <a:ext cx="4928671" cy="325832"/>
      </dsp:txXfrm>
    </dsp:sp>
    <dsp:sp modelId="{900E96D7-ECE3-4AEE-AC59-D037A03F6A8B}">
      <dsp:nvSpPr>
        <dsp:cNvPr id="0" name=""/>
        <dsp:cNvSpPr/>
      </dsp:nvSpPr>
      <dsp:spPr>
        <a:xfrm>
          <a:off x="1255712" y="5526158"/>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dirty="0"/>
          </a:p>
        </p:txBody>
      </p:sp>
    </p:spTree>
    <p:extLst>
      <p:ext uri="{BB962C8B-B14F-4D97-AF65-F5344CB8AC3E}">
        <p14:creationId xmlns:p14="http://schemas.microsoft.com/office/powerpoint/2010/main" val="40740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469073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A557D-1DB1-46C0-998A-94433545C341}"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0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610B-0B0E-4C6C-A7A6-0853CA34DDC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827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0C144-8206-4C57-B7F2-12168FDC6C2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708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8FB8-1142-402E-8BCA-4DC30F103E56}"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473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87B1-10B2-498E-AB88-8F08CA169E5C}" type="datetime1">
              <a:rPr lang="en-US" smtClean="0"/>
              <a:pPr/>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209530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315123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0513-7D68-4635-8489-06A9AFAAD13D}"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3668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522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22DBCC-10C7-4CB5-9734-C5542D870FBB}"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84980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223346AD-5C1D-4E35-A3CE-CF8952DE9936}" type="datetime1">
              <a:rPr lang="en-US" smtClean="0"/>
              <a:t>4/5/2023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238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ED287B1-10B2-498E-AB88-8F08CA169E5C}" type="datetime1">
              <a:rPr lang="en-US" smtClean="0"/>
              <a:pPr/>
              <a:t>4/5/2023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dirty="0"/>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18612167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864" userDrawn="1">
          <p15:clr>
            <a:srgbClr val="F26B43"/>
          </p15:clr>
        </p15:guide>
        <p15:guide id="4" pos="67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Lending Club Case Study</a:t>
            </a:r>
          </a:p>
        </p:txBody>
      </p:sp>
      <p:sp>
        <p:nvSpPr>
          <p:cNvPr id="13" name="Rectangle 12">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67512" y="5537199"/>
            <a:ext cx="9228201" cy="800545"/>
          </a:xfrm>
        </p:spPr>
        <p:txBody>
          <a:bodyPr>
            <a:normAutofit/>
          </a:bodyPr>
          <a:lstStyle/>
          <a:p>
            <a:r>
              <a:rPr lang="en-US" sz="2000" dirty="0">
                <a:solidFill>
                  <a:srgbClr val="FFFFFF"/>
                </a:solidFill>
              </a:rPr>
              <a:t>ML-AI C50</a:t>
            </a:r>
          </a:p>
          <a:p>
            <a:r>
              <a:rPr lang="en-US" sz="2000" dirty="0">
                <a:solidFill>
                  <a:srgbClr val="FFFFFF"/>
                </a:solidFill>
              </a:rPr>
              <a:t>UpGrad Executive PG for Machine Learning and AI</a:t>
            </a:r>
          </a:p>
        </p:txBody>
      </p:sp>
    </p:spTree>
    <p:extLst>
      <p:ext uri="{BB962C8B-B14F-4D97-AF65-F5344CB8AC3E}">
        <p14:creationId xmlns:p14="http://schemas.microsoft.com/office/powerpoint/2010/main" val="228929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6299" y="639763"/>
            <a:ext cx="3947998" cy="5492750"/>
          </a:xfrm>
        </p:spPr>
        <p:txBody>
          <a:bodyPr>
            <a:normAutofit/>
          </a:bodyPr>
          <a:lstStyle/>
          <a:p>
            <a:r>
              <a:rPr lang="en-US" sz="6000" dirty="0">
                <a:solidFill>
                  <a:srgbClr val="FFFFFF"/>
                </a:solidFill>
              </a:rPr>
              <a:t>Overview</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8349" y="639764"/>
            <a:ext cx="6142032" cy="5492749"/>
          </a:xfrm>
        </p:spPr>
        <p:txBody>
          <a:bodyPr anchor="ctr">
            <a:normAutofit/>
          </a:bodyPr>
          <a:lstStyle/>
          <a:p>
            <a:pPr>
              <a:lnSpc>
                <a:spcPct val="114000"/>
              </a:lnSpc>
            </a:pPr>
            <a:r>
              <a:rPr lang="en-IN" dirty="0">
                <a:solidFill>
                  <a:schemeClr val="tx1"/>
                </a:solidFill>
              </a:rPr>
              <a:t>Lending Club is a lending platform that helps customers lend money at an interest rate based on banking standards. </a:t>
            </a:r>
          </a:p>
          <a:p>
            <a:pPr>
              <a:lnSpc>
                <a:spcPct val="114000"/>
              </a:lnSpc>
            </a:pPr>
            <a:endParaRPr lang="en-IN" dirty="0">
              <a:solidFill>
                <a:schemeClr val="tx1"/>
              </a:solidFill>
            </a:endParaRPr>
          </a:p>
          <a:p>
            <a:pPr>
              <a:lnSpc>
                <a:spcPct val="114000"/>
              </a:lnSpc>
            </a:pPr>
            <a:r>
              <a:rPr lang="en-IN" dirty="0">
                <a:solidFill>
                  <a:schemeClr val="tx1"/>
                </a:solidFill>
              </a:rPr>
              <a:t>This case study is to gain knowledge on understanding the risk analytics in banking and financial services and how data can be used to minimise the risk of losing money while lending to the customers.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64B2-413C-9E7D-EC42-15835757E661}"/>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CC84B8F5-9074-4543-905F-B53C664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657225" y="499533"/>
            <a:ext cx="7214566" cy="1658198"/>
          </a:xfrm>
        </p:spPr>
        <p:txBody>
          <a:bodyPr>
            <a:normAutofit/>
          </a:bodyPr>
          <a:lstStyle/>
          <a:p>
            <a:r>
              <a:rPr lang="en-US" dirty="0">
                <a:solidFill>
                  <a:srgbClr val="FFFFFF"/>
                </a:solidFill>
              </a:rPr>
              <a:t>Aim</a:t>
            </a:r>
          </a:p>
        </p:txBody>
      </p:sp>
      <p:sp>
        <p:nvSpPr>
          <p:cNvPr id="3" name="Content Placeholder 2"/>
          <p:cNvSpPr>
            <a:spLocks noGrp="1"/>
          </p:cNvSpPr>
          <p:nvPr>
            <p:ph idx="1"/>
          </p:nvPr>
        </p:nvSpPr>
        <p:spPr>
          <a:xfrm>
            <a:off x="676657" y="2157730"/>
            <a:ext cx="6638543" cy="3718681"/>
          </a:xfrm>
        </p:spPr>
        <p:txBody>
          <a:bodyPr>
            <a:normAutofit/>
          </a:bodyPr>
          <a:lstStyle/>
          <a:p>
            <a:pPr algn="just">
              <a:lnSpc>
                <a:spcPct val="114000"/>
              </a:lnSpc>
            </a:pPr>
            <a:r>
              <a:rPr lang="en-IN" dirty="0">
                <a:solidFill>
                  <a:srgbClr val="FFFFFF"/>
                </a:solidFill>
              </a:rPr>
              <a:t>Analysing the past lending data, the company wants to understand the driving factors (or driver variables) behind loan default, i.e., the variables which are strong indicators of default.  The company can utilise this knowledge for its portfolio and risk assessment. </a:t>
            </a:r>
            <a:r>
              <a:rPr lang="en-IN" dirty="0" err="1">
                <a:solidFill>
                  <a:srgbClr val="FFFFFF"/>
                </a:solidFill>
              </a:rPr>
              <a:t>a.k.a</a:t>
            </a:r>
            <a:r>
              <a:rPr lang="en-IN" dirty="0">
                <a:solidFill>
                  <a:srgbClr val="FFFFFF"/>
                </a:solidFill>
              </a:rPr>
              <a:t>, </a:t>
            </a:r>
            <a:r>
              <a:rPr lang="en-IN" dirty="0">
                <a:solidFill>
                  <a:schemeClr val="tx1"/>
                </a:solidFill>
              </a:rPr>
              <a:t>Identify the key factors that will help identify a potential defaulter.</a:t>
            </a:r>
            <a:endParaRPr lang="en-US" dirty="0">
              <a:solidFill>
                <a:srgbClr val="FFFFFF"/>
              </a:solidFill>
            </a:endParaRPr>
          </a:p>
        </p:txBody>
      </p:sp>
    </p:spTree>
    <p:extLst>
      <p:ext uri="{BB962C8B-B14F-4D97-AF65-F5344CB8AC3E}">
        <p14:creationId xmlns:p14="http://schemas.microsoft.com/office/powerpoint/2010/main" val="391979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Sphere of mesh and nodes">
            <a:extLst>
              <a:ext uri="{FF2B5EF4-FFF2-40B4-BE49-F238E27FC236}">
                <a16:creationId xmlns:a16="http://schemas.microsoft.com/office/drawing/2014/main" id="{40DC42C3-16AE-5EDC-95D0-84CDD81D1BCF}"/>
              </a:ext>
            </a:extLst>
          </p:cNvPr>
          <p:cNvPicPr>
            <a:picLocks noChangeAspect="1"/>
          </p:cNvPicPr>
          <p:nvPr/>
        </p:nvPicPr>
        <p:blipFill rotWithShape="1">
          <a:blip r:embed="rId2">
            <a:duotone>
              <a:schemeClr val="bg2">
                <a:shade val="45000"/>
                <a:satMod val="135000"/>
              </a:schemeClr>
              <a:prstClr val="white"/>
            </a:duotone>
            <a:alphaModFix amt="1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45FDED-CBC0-23C7-B7EB-FCCFF52CB957}"/>
              </a:ext>
            </a:extLst>
          </p:cNvPr>
          <p:cNvSpPr>
            <a:spLocks noGrp="1"/>
          </p:cNvSpPr>
          <p:nvPr>
            <p:ph type="title" idx="4294967295"/>
          </p:nvPr>
        </p:nvSpPr>
        <p:spPr>
          <a:xfrm>
            <a:off x="657224" y="499533"/>
            <a:ext cx="10772775" cy="1658198"/>
          </a:xfrm>
        </p:spPr>
        <p:txBody>
          <a:bodyPr vert="horz" lIns="91440" tIns="45720" rIns="91440" bIns="45720" rtlCol="0" anchor="ctr">
            <a:normAutofit/>
          </a:bodyPr>
          <a:lstStyle/>
          <a:p>
            <a:r>
              <a:rPr lang="en-US" b="1"/>
              <a:t>About Us</a:t>
            </a:r>
          </a:p>
        </p:txBody>
      </p:sp>
      <p:sp>
        <p:nvSpPr>
          <p:cNvPr id="3" name="Content Placeholder 2">
            <a:extLst>
              <a:ext uri="{FF2B5EF4-FFF2-40B4-BE49-F238E27FC236}">
                <a16:creationId xmlns:a16="http://schemas.microsoft.com/office/drawing/2014/main" id="{E84F0F03-6E3E-950A-E80B-9946044E403B}"/>
              </a:ext>
            </a:extLst>
          </p:cNvPr>
          <p:cNvSpPr>
            <a:spLocks noGrp="1"/>
          </p:cNvSpPr>
          <p:nvPr>
            <p:ph idx="4294967295"/>
          </p:nvPr>
        </p:nvSpPr>
        <p:spPr>
          <a:xfrm>
            <a:off x="676656" y="2011680"/>
            <a:ext cx="10753725" cy="3766185"/>
          </a:xfrm>
        </p:spPr>
        <p:txBody>
          <a:bodyPr vert="horz" lIns="91440" tIns="45720" rIns="91440" bIns="45720" rtlCol="0">
            <a:normAutofit/>
          </a:bodyPr>
          <a:lstStyle/>
          <a:p>
            <a:pPr marL="4572" lvl="1" indent="0">
              <a:lnSpc>
                <a:spcPct val="114000"/>
              </a:lnSpc>
            </a:pPr>
            <a:r>
              <a:rPr lang="en-US" b="1" dirty="0">
                <a:solidFill>
                  <a:schemeClr val="tx1"/>
                </a:solidFill>
              </a:rPr>
              <a:t>S K Vasista Eranki</a:t>
            </a:r>
          </a:p>
          <a:p>
            <a:pPr lvl="2">
              <a:lnSpc>
                <a:spcPct val="114000"/>
              </a:lnSpc>
            </a:pPr>
            <a:r>
              <a:rPr lang="en-US" dirty="0">
                <a:solidFill>
                  <a:schemeClr val="tx1"/>
                </a:solidFill>
              </a:rPr>
              <a:t>A Full-stack developer with 12+ years of experience, currently working on automating deployments and maintenance on Azure Cloud. Experience on product development for MSCM domain, and cloud infrastructure and configuration management tools.</a:t>
            </a:r>
          </a:p>
          <a:p>
            <a:pPr lvl="1">
              <a:lnSpc>
                <a:spcPct val="114000"/>
              </a:lnSpc>
            </a:pPr>
            <a:endParaRPr lang="en-US" dirty="0"/>
          </a:p>
          <a:p>
            <a:pPr marL="4572" lvl="1" indent="0">
              <a:lnSpc>
                <a:spcPct val="114000"/>
              </a:lnSpc>
            </a:pPr>
            <a:r>
              <a:rPr lang="en-US" b="1" dirty="0">
                <a:solidFill>
                  <a:schemeClr val="tx1"/>
                </a:solidFill>
              </a:rPr>
              <a:t>Gautham Singh</a:t>
            </a:r>
          </a:p>
          <a:p>
            <a:pPr lvl="2">
              <a:lnSpc>
                <a:spcPct val="114000"/>
              </a:lnSpc>
            </a:pPr>
            <a:r>
              <a:rPr lang="en-US" dirty="0"/>
              <a:t>Back-End Engineer with 5+ years of experience developing and maintaining scalable, high-performance, and secure server-side applications. Experience in various domains like Health, FMCG, Real Estate, and Social Media platforms.</a:t>
            </a:r>
          </a:p>
        </p:txBody>
      </p:sp>
    </p:spTree>
    <p:extLst>
      <p:ext uri="{BB962C8B-B14F-4D97-AF65-F5344CB8AC3E}">
        <p14:creationId xmlns:p14="http://schemas.microsoft.com/office/powerpoint/2010/main" val="39701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EB1B-7007-675F-EFA6-B3310E719D39}"/>
              </a:ext>
            </a:extLst>
          </p:cNvPr>
          <p:cNvSpPr>
            <a:spLocks noGrp="1"/>
          </p:cNvSpPr>
          <p:nvPr>
            <p:ph type="title"/>
          </p:nvPr>
        </p:nvSpPr>
        <p:spPr>
          <a:xfrm>
            <a:off x="4683125" y="499533"/>
            <a:ext cx="6562726" cy="1658198"/>
          </a:xfrm>
        </p:spPr>
        <p:txBody>
          <a:bodyPr>
            <a:normAutofit/>
          </a:bodyPr>
          <a:lstStyle/>
          <a:p>
            <a:r>
              <a:rPr lang="en-IN" dirty="0"/>
              <a:t>Initial Analysis</a:t>
            </a:r>
          </a:p>
        </p:txBody>
      </p:sp>
      <p:pic>
        <p:nvPicPr>
          <p:cNvPr id="5" name="Picture 4" descr="Graph">
            <a:extLst>
              <a:ext uri="{FF2B5EF4-FFF2-40B4-BE49-F238E27FC236}">
                <a16:creationId xmlns:a16="http://schemas.microsoft.com/office/drawing/2014/main" id="{C31D2E2A-F7CF-0E8E-D059-381EE4A6A973}"/>
              </a:ext>
            </a:extLst>
          </p:cNvPr>
          <p:cNvPicPr>
            <a:picLocks noChangeAspect="1"/>
          </p:cNvPicPr>
          <p:nvPr/>
        </p:nvPicPr>
        <p:blipFill rotWithShape="1">
          <a:blip r:embed="rId3"/>
          <a:srcRect l="25804" r="37071" b="1"/>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7FD594D2-F2A4-E9AA-8315-C5898B131942}"/>
              </a:ext>
            </a:extLst>
          </p:cNvPr>
          <p:cNvSpPr>
            <a:spLocks noGrp="1"/>
          </p:cNvSpPr>
          <p:nvPr>
            <p:ph idx="1"/>
          </p:nvPr>
        </p:nvSpPr>
        <p:spPr>
          <a:xfrm>
            <a:off x="4702556" y="2011680"/>
            <a:ext cx="6713303" cy="4247718"/>
          </a:xfrm>
        </p:spPr>
        <p:txBody>
          <a:bodyPr>
            <a:normAutofit/>
          </a:bodyPr>
          <a:lstStyle/>
          <a:p>
            <a:pPr marL="358775" indent="-274638" algn="just">
              <a:buClr>
                <a:schemeClr val="tx2"/>
              </a:buClr>
              <a:buFont typeface="Arial" panose="020B0604020202020204" pitchFamily="34" charset="0"/>
              <a:buChar char="•"/>
            </a:pPr>
            <a:r>
              <a:rPr lang="en-IN" sz="1700" dirty="0"/>
              <a:t>The Data contains 38717 Records and 111 rows which correspond to a Loan Data set, which has loans catered to different purposes.</a:t>
            </a:r>
          </a:p>
          <a:p>
            <a:pPr marL="358775" indent="-274638" algn="just">
              <a:buClr>
                <a:schemeClr val="tx2"/>
              </a:buClr>
              <a:buFont typeface="Arial" panose="020B0604020202020204" pitchFamily="34" charset="0"/>
              <a:buChar char="•"/>
            </a:pPr>
            <a:r>
              <a:rPr lang="en-IN" sz="1700" dirty="0"/>
              <a:t>~50% of the data has null values or columns with only 1 value. These columns may not be useful for the analysis.</a:t>
            </a:r>
          </a:p>
          <a:p>
            <a:pPr marL="358775" indent="-274638" algn="just">
              <a:buClr>
                <a:schemeClr val="tx2"/>
              </a:buClr>
              <a:buFont typeface="Arial" panose="020B0604020202020204" pitchFamily="34" charset="0"/>
              <a:buChar char="•"/>
            </a:pPr>
            <a:r>
              <a:rPr lang="en-IN" sz="1700" dirty="0"/>
              <a:t>The Data Column ‘loan_status’ attributes the Status of the Loan. The value ‘Charged Off’ means its defaulted. This column is required to filter out the defaulted data and perform analysis.</a:t>
            </a:r>
          </a:p>
          <a:p>
            <a:pPr marL="358775" indent="-274638" algn="just">
              <a:buClr>
                <a:schemeClr val="tx2"/>
              </a:buClr>
              <a:buFont typeface="Arial" panose="020B0604020202020204" pitchFamily="34" charset="0"/>
              <a:buChar char="•"/>
            </a:pPr>
            <a:r>
              <a:rPr lang="en-IN" sz="1700" dirty="0"/>
              <a:t>The Data has few demographic information which can be made use of.</a:t>
            </a:r>
          </a:p>
          <a:p>
            <a:pPr marL="358775" indent="-274638" algn="just">
              <a:buClr>
                <a:schemeClr val="tx2"/>
              </a:buClr>
              <a:buFont typeface="Arial" panose="020B0604020202020204" pitchFamily="34" charset="0"/>
              <a:buChar char="•"/>
            </a:pPr>
            <a:r>
              <a:rPr lang="en-IN" sz="1700" dirty="0"/>
              <a:t>The data has many columns that correspond to the current on-going loan information (such as outstanding principal amount etc..)</a:t>
            </a:r>
          </a:p>
          <a:p>
            <a:pPr marL="358775" indent="-274638" algn="just">
              <a:buClr>
                <a:schemeClr val="tx2"/>
              </a:buClr>
              <a:buFont typeface="Arial" panose="020B0604020202020204" pitchFamily="34" charset="0"/>
              <a:buChar char="•"/>
            </a:pPr>
            <a:r>
              <a:rPr lang="en-IN" sz="1700" dirty="0"/>
              <a:t>The Data has information about some of the codes that are determined by the Grade and Sub-Grade. These can be considered as a Lending Club’s categorization of loans. A specific analysis based on this can give insightful results. </a:t>
            </a:r>
          </a:p>
        </p:txBody>
      </p:sp>
    </p:spTree>
    <p:extLst>
      <p:ext uri="{BB962C8B-B14F-4D97-AF65-F5344CB8AC3E}">
        <p14:creationId xmlns:p14="http://schemas.microsoft.com/office/powerpoint/2010/main" val="9542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BE5E2BDB-2312-4395-943F-652C51D7B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2064-045D-A760-51D6-6B6786605F3C}"/>
              </a:ext>
            </a:extLst>
          </p:cNvPr>
          <p:cNvSpPr>
            <a:spLocks noGrp="1"/>
          </p:cNvSpPr>
          <p:nvPr>
            <p:ph type="title"/>
          </p:nvPr>
        </p:nvSpPr>
        <p:spPr>
          <a:xfrm>
            <a:off x="8199458" y="643467"/>
            <a:ext cx="3349075" cy="5584296"/>
          </a:xfrm>
        </p:spPr>
        <p:txBody>
          <a:bodyPr anchor="ctr">
            <a:normAutofit/>
          </a:bodyPr>
          <a:lstStyle/>
          <a:p>
            <a:r>
              <a:rPr lang="en-IN" sz="4000">
                <a:solidFill>
                  <a:srgbClr val="FFFFFF"/>
                </a:solidFill>
              </a:rPr>
              <a:t>Steps</a:t>
            </a:r>
          </a:p>
        </p:txBody>
      </p:sp>
      <p:graphicFrame>
        <p:nvGraphicFramePr>
          <p:cNvPr id="14" name="Content Placeholder 2">
            <a:extLst>
              <a:ext uri="{FF2B5EF4-FFF2-40B4-BE49-F238E27FC236}">
                <a16:creationId xmlns:a16="http://schemas.microsoft.com/office/drawing/2014/main" id="{265C5493-6C2D-CB42-2AB9-A7B2493B53FE}"/>
              </a:ext>
            </a:extLst>
          </p:cNvPr>
          <p:cNvGraphicFramePr>
            <a:graphicFrameLocks noGrp="1"/>
          </p:cNvGraphicFramePr>
          <p:nvPr>
            <p:ph idx="1"/>
            <p:extLst>
              <p:ext uri="{D42A27DB-BD31-4B8C-83A1-F6EECF244321}">
                <p14:modId xmlns:p14="http://schemas.microsoft.com/office/powerpoint/2010/main" val="1512070158"/>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18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292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141</TotalTime>
  <Words>467</Words>
  <Application>Microsoft Office PowerPoint</Application>
  <PresentationFormat>Widescreen</PresentationFormat>
  <Paragraphs>40</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 Light</vt:lpstr>
      <vt:lpstr>Century Gothic</vt:lpstr>
      <vt:lpstr>Metropolitan</vt:lpstr>
      <vt:lpstr>Lending Club Case Study</vt:lpstr>
      <vt:lpstr>Overview</vt:lpstr>
      <vt:lpstr>Aim</vt:lpstr>
      <vt:lpstr>About Us</vt:lpstr>
      <vt:lpstr>Initial Analysis</vt:lpstr>
      <vt:lpstr>Steps</vt:lpstr>
      <vt:lpstr>Data Cleaning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ERANKI Vasista S</dc:creator>
  <cp:lastModifiedBy>ERANKI Vasista S</cp:lastModifiedBy>
  <cp:revision>22</cp:revision>
  <dcterms:created xsi:type="dcterms:W3CDTF">2023-04-05T01:56:38Z</dcterms:created>
  <dcterms:modified xsi:type="dcterms:W3CDTF">2023-04-05T04:17:49Z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