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gif" ContentType="image/gif"/>
  <Default Extension="jpeg" ContentType="image/jpe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 id="2147483668" r:id="rId4"/>
    <p:sldMasterId id="2147483678" r:id="rId5"/>
  </p:sldMasterIdLst>
  <p:notesMasterIdLst>
    <p:notesMasterId r:id="rId18"/>
  </p:notesMasterIdLst>
  <p:handoutMasterIdLst>
    <p:handoutMasterId r:id="rId80"/>
  </p:handoutMasterIdLst>
  <p:sldIdLst>
    <p:sldId id="262" r:id="rId6"/>
    <p:sldId id="2656" r:id="rId7"/>
    <p:sldId id="2715" r:id="rId8"/>
    <p:sldId id="2658" r:id="rId9"/>
    <p:sldId id="2659" r:id="rId10"/>
    <p:sldId id="2716" r:id="rId11"/>
    <p:sldId id="2717" r:id="rId12"/>
    <p:sldId id="2719" r:id="rId13"/>
    <p:sldId id="2720" r:id="rId14"/>
    <p:sldId id="2773" r:id="rId15"/>
    <p:sldId id="2774" r:id="rId16"/>
    <p:sldId id="2775" r:id="rId17"/>
    <p:sldId id="2665" r:id="rId19"/>
    <p:sldId id="2721" r:id="rId20"/>
    <p:sldId id="2776" r:id="rId21"/>
    <p:sldId id="2722" r:id="rId22"/>
    <p:sldId id="2723" r:id="rId23"/>
    <p:sldId id="2777" r:id="rId24"/>
    <p:sldId id="2778" r:id="rId25"/>
    <p:sldId id="2780" r:id="rId26"/>
    <p:sldId id="2728" r:id="rId27"/>
    <p:sldId id="2725" r:id="rId28"/>
    <p:sldId id="2782" r:id="rId29"/>
    <p:sldId id="2726" r:id="rId30"/>
    <p:sldId id="2729" r:id="rId31"/>
    <p:sldId id="2783" r:id="rId32"/>
    <p:sldId id="2784" r:id="rId33"/>
    <p:sldId id="2676" r:id="rId34"/>
    <p:sldId id="2792" r:id="rId35"/>
    <p:sldId id="2787" r:id="rId36"/>
    <p:sldId id="2798" r:id="rId37"/>
    <p:sldId id="2790" r:id="rId38"/>
    <p:sldId id="2793" r:id="rId39"/>
    <p:sldId id="2679" r:id="rId40"/>
    <p:sldId id="2680" r:id="rId41"/>
    <p:sldId id="2681" r:id="rId42"/>
    <p:sldId id="2682" r:id="rId43"/>
    <p:sldId id="2683" r:id="rId44"/>
    <p:sldId id="2795" r:id="rId45"/>
    <p:sldId id="2796" r:id="rId46"/>
    <p:sldId id="2797" r:id="rId47"/>
    <p:sldId id="2799" r:id="rId48"/>
    <p:sldId id="2800" r:id="rId49"/>
    <p:sldId id="2688" r:id="rId50"/>
    <p:sldId id="2801" r:id="rId51"/>
    <p:sldId id="2690" r:id="rId52"/>
    <p:sldId id="2804" r:id="rId53"/>
    <p:sldId id="2805" r:id="rId54"/>
    <p:sldId id="2806" r:id="rId55"/>
    <p:sldId id="2807" r:id="rId56"/>
    <p:sldId id="2694" r:id="rId57"/>
    <p:sldId id="2808" r:id="rId58"/>
    <p:sldId id="2696" r:id="rId59"/>
    <p:sldId id="2697" r:id="rId60"/>
    <p:sldId id="2809" r:id="rId61"/>
    <p:sldId id="2810" r:id="rId62"/>
    <p:sldId id="2811" r:id="rId63"/>
    <p:sldId id="2812" r:id="rId64"/>
    <p:sldId id="2702" r:id="rId65"/>
    <p:sldId id="2813" r:id="rId66"/>
    <p:sldId id="2814" r:id="rId67"/>
    <p:sldId id="2704" r:id="rId68"/>
    <p:sldId id="2815" r:id="rId69"/>
    <p:sldId id="2816" r:id="rId70"/>
    <p:sldId id="2817" r:id="rId71"/>
    <p:sldId id="2818" r:id="rId72"/>
    <p:sldId id="2819" r:id="rId73"/>
    <p:sldId id="2710" r:id="rId74"/>
    <p:sldId id="2820" r:id="rId75"/>
    <p:sldId id="2713" r:id="rId76"/>
    <p:sldId id="2821" r:id="rId77"/>
    <p:sldId id="2841" r:id="rId78"/>
    <p:sldId id="2842" r:id="rId7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7FA8"/>
    <a:srgbClr val="4D4D4D"/>
    <a:srgbClr val="292929"/>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08"/>
        <p:guide pos="277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3.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notesMaster" Target="notesMasters/notesMaster1.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0724"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30725"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p:cNvSpPr>
          <p:nvPr>
            <p:ph type="sldImg"/>
          </p:nvPr>
        </p:nvSpPr>
        <p:spPr>
          <a:ln/>
        </p:spPr>
      </p:sp>
      <p:sp>
        <p:nvSpPr>
          <p:cNvPr id="44034" name="文本占位符 2"/>
          <p:cNvSpPr>
            <a:spLocks noGrp="1"/>
          </p:cNvSpPr>
          <p:nvPr>
            <p:ph type="body"/>
          </p:nvPr>
        </p:nvSpPr>
        <p:spPr>
          <a:ln/>
        </p:spPr>
        <p:txBody>
          <a:bodyPr lIns="91440" tIns="45720" rIns="91440" bIns="45720" anchor="t"/>
          <a:p>
            <a:pPr lvl="0"/>
            <a:r>
              <a:rPr lang="zh-CN" altLang="en-US"/>
              <a:t>PIO often uses an interrupt (from the device) to initiate each byte/word data transfer. This helps mitigate the CPU-intensive nature of PIO. A polled PIO transfer would otherwise totally consume CPU resources.</a:t>
            </a:r>
            <a:endParaRPr lang="zh-CN" altLang="en-US"/>
          </a:p>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p:cNvSpPr>
          <p:nvPr>
            <p:ph type="sldImg"/>
          </p:nvPr>
        </p:nvSpPr>
        <p:spPr>
          <a:ln/>
        </p:spPr>
      </p:sp>
      <p:sp>
        <p:nvSpPr>
          <p:cNvPr id="55298" name="文本占位符 2"/>
          <p:cNvSpPr>
            <a:spLocks noGrp="1"/>
          </p:cNvSpPr>
          <p:nvPr>
            <p:ph type="body"/>
          </p:nvPr>
        </p:nvSpPr>
        <p:spPr>
          <a:ln/>
        </p:spPr>
        <p:txBody>
          <a:bodyPr lIns="91440" tIns="45720" rIns="91440" bIns="45720" anchor="t"/>
          <a:p>
            <a:pPr lvl="0"/>
            <a:r>
              <a:rPr lang="en-US" altLang="zh-CN"/>
              <a:t>DMA既可以指内存和外设直接存取数据这种内存访问的计算机技术，又可以指实现该技术的硬件模块（对于通用计算机PC而言，DMA控制逻辑由CPU和DMA控制接口逻辑芯片共同组成，嵌入式系统的DMA控制器内建在处理器芯片内部，一般称为DMA控制器，DMAC）。</a:t>
            </a:r>
            <a:endParaRPr lang="en-US" altLang="zh-CN"/>
          </a:p>
          <a:p>
            <a:pPr lvl="0"/>
            <a:r>
              <a:rPr lang="en-US" altLang="zh-CN"/>
              <a:t>一般而言，DMA控制器将包括一条地址总线、一条数据总线和控制寄存器。高效率的DMA控制器将具有访问其所需要的任意资源的能力，而无须处理器本身的介入，它必须能产生中断。最后，它必须能在控制器内部计算出地址。 </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
          <p:cNvSpPr>
            <a:spLocks noGrp="1" noRot="1"/>
          </p:cNvSpPr>
          <p:nvPr>
            <p:ph type="sldImg"/>
          </p:nvPr>
        </p:nvSpPr>
        <p:spPr>
          <a:ln/>
        </p:spPr>
      </p:sp>
      <p:sp>
        <p:nvSpPr>
          <p:cNvPr id="79874" name="文本占位符 2"/>
          <p:cNvSpPr>
            <a:spLocks noGrp="1"/>
          </p:cNvSpPr>
          <p:nvPr>
            <p:ph type="body"/>
          </p:nvPr>
        </p:nvSpPr>
        <p:spPr>
          <a:ln/>
        </p:spPr>
        <p:txBody>
          <a:bodyPr lIns="91440" tIns="45720" rIns="91440" bIns="45720" anchor="t"/>
          <a:p>
            <a:pPr lvl="0">
              <a:lnSpc>
                <a:spcPct val="80000"/>
              </a:lnSpc>
            </a:pPr>
            <a:r>
              <a:rPr lang="en-US" altLang="zh-CN" dirty="0"/>
              <a:t>Seek times describes the time it takes to position the read/write heads radially across the platter.  The following specifications are often published: Full Stroke - the time it takes to move </a:t>
            </a:r>
            <a:r>
              <a:rPr lang="en-US" altLang="zh-CN" i="1" dirty="0"/>
              <a:t>across the entire width of the disk</a:t>
            </a:r>
            <a:r>
              <a:rPr lang="en-US" altLang="zh-CN" dirty="0"/>
              <a:t>, from the innermost track to the outermost. Average – the </a:t>
            </a:r>
            <a:r>
              <a:rPr lang="en-US" altLang="zh-CN" i="1" dirty="0"/>
              <a:t>average</a:t>
            </a:r>
            <a:r>
              <a:rPr lang="en-US" altLang="zh-CN" dirty="0"/>
              <a:t> time it takes to move from one </a:t>
            </a:r>
            <a:r>
              <a:rPr lang="en-US" altLang="zh-CN" i="1" dirty="0"/>
              <a:t>random</a:t>
            </a:r>
            <a:r>
              <a:rPr lang="en-US" altLang="zh-CN" dirty="0"/>
              <a:t> track to another (normally listed as the time for one-third of a full stroke). Track-to-Track – the time it takes to move </a:t>
            </a:r>
            <a:r>
              <a:rPr lang="en-US" altLang="zh-CN" i="1" dirty="0"/>
              <a:t>between adjacent</a:t>
            </a:r>
            <a:r>
              <a:rPr lang="en-US" altLang="zh-CN" dirty="0"/>
              <a:t> tracks. </a:t>
            </a:r>
            <a:endParaRPr lang="en-US" altLang="zh-CN" dirty="0"/>
          </a:p>
          <a:p>
            <a:pPr lvl="0">
              <a:lnSpc>
                <a:spcPct val="80000"/>
              </a:lnSpc>
            </a:pPr>
            <a:r>
              <a:rPr lang="en-US" altLang="zh-CN" dirty="0"/>
              <a:t>Each of these specifications is measured in milliseconds (ms). </a:t>
            </a:r>
            <a:endParaRPr lang="en-US" altLang="zh-CN" dirty="0"/>
          </a:p>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81922" name="Rectangle 2"/>
          <p:cNvSpPr>
            <a:spLocks noGrp="1" noRot="1" noTextEdit="1"/>
          </p:cNvSpPr>
          <p:nvPr>
            <p:ph type="sldImg"/>
          </p:nvPr>
        </p:nvSpPr>
        <p:spPr>
          <a:xfrm>
            <a:off x="690563" y="446088"/>
            <a:ext cx="5480050" cy="4110037"/>
          </a:xfrm>
          <a:ln/>
        </p:spPr>
      </p:sp>
      <p:sp>
        <p:nvSpPr>
          <p:cNvPr id="81923" name="Rectangle 3"/>
          <p:cNvSpPr>
            <a:spLocks noGrp="1"/>
          </p:cNvSpPr>
          <p:nvPr>
            <p:ph type="body"/>
          </p:nvPr>
        </p:nvSpPr>
        <p:spPr>
          <a:xfrm>
            <a:off x="374650" y="4686300"/>
            <a:ext cx="6110288" cy="4003675"/>
          </a:xfrm>
          <a:ln/>
        </p:spPr>
        <p:txBody>
          <a:bodyPr wrap="square" lIns="91440" tIns="45720" rIns="91440" bIns="45720" anchor="t"/>
          <a:p>
            <a:pPr lvl="0"/>
            <a:r>
              <a:rPr lang="en-US" altLang="zh-CN" dirty="0"/>
              <a:t>The actuator moves the read/write head over the platter to a particular track, while the platter spins to position the a particular sector under the read write head.</a:t>
            </a:r>
            <a:endParaRPr lang="en-US" altLang="zh-CN" dirty="0"/>
          </a:p>
          <a:p>
            <a:pPr lvl="0"/>
            <a:r>
              <a:rPr lang="en-US" altLang="zh-CN" b="1" dirty="0">
                <a:solidFill>
                  <a:schemeClr val="accent2"/>
                </a:solidFill>
              </a:rPr>
              <a:t>Rotational latency</a:t>
            </a:r>
            <a:r>
              <a:rPr lang="en-US" altLang="zh-CN" dirty="0"/>
              <a:t> is the time that it takes the platter to rotate and position the data under the read/write head. </a:t>
            </a:r>
            <a:endParaRPr lang="en-US" altLang="zh-CN" dirty="0"/>
          </a:p>
          <a:p>
            <a:pPr lvl="1" indent="0"/>
            <a:r>
              <a:rPr lang="en-US" altLang="zh-CN" dirty="0"/>
              <a:t>Rotational latency is dependent upon the rotation speed of the spindle and is measured in milliseconds (ms)</a:t>
            </a:r>
            <a:endParaRPr lang="en-US" altLang="zh-CN" dirty="0"/>
          </a:p>
          <a:p>
            <a:pPr lvl="1" indent="0"/>
            <a:r>
              <a:rPr lang="en-US" altLang="zh-CN" dirty="0"/>
              <a:t>The average rotational latency is one-half of the time taken for a full rotation. </a:t>
            </a:r>
            <a:endParaRPr lang="en-US" altLang="zh-CN" dirty="0"/>
          </a:p>
          <a:p>
            <a:pPr lvl="1" indent="0"/>
            <a:r>
              <a:rPr lang="en-US" altLang="zh-CN" dirty="0"/>
              <a:t>Like seek times, rotational latency has more of an impact on reads or writes of </a:t>
            </a:r>
            <a:r>
              <a:rPr lang="en-US" altLang="zh-CN" i="1" dirty="0"/>
              <a:t>random</a:t>
            </a:r>
            <a:r>
              <a:rPr lang="en-US" altLang="zh-CN" dirty="0"/>
              <a:t> sectors on the disk than on the same operations on adjacent sectors.</a:t>
            </a:r>
            <a:endParaRPr lang="en-US" altLang="zh-CN" dirty="0"/>
          </a:p>
          <a:p>
            <a:pPr lvl="0"/>
            <a:r>
              <a:rPr lang="en-US" altLang="zh-CN" dirty="0"/>
              <a:t>Instructor note: rotational latency is around 5.5 ms for a 5,400 rpm drive, and around 2.0 ms for a 15,000 rpm drive.</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幻灯片图像占位符 1"/>
          <p:cNvSpPr>
            <a:spLocks noGrp="1" noRot="1"/>
          </p:cNvSpPr>
          <p:nvPr>
            <p:ph type="sldImg"/>
          </p:nvPr>
        </p:nvSpPr>
        <p:spPr>
          <a:ln/>
        </p:spPr>
      </p:sp>
      <p:sp>
        <p:nvSpPr>
          <p:cNvPr id="84994" name="文本占位符 2"/>
          <p:cNvSpPr>
            <a:spLocks noGrp="1"/>
          </p:cNvSpPr>
          <p:nvPr>
            <p:ph type="body"/>
          </p:nvPr>
        </p:nvSpPr>
        <p:spPr>
          <a:ln/>
        </p:spPr>
        <p:txBody>
          <a:bodyPr lIns="91440" tIns="45720" rIns="91440" bIns="45720" anchor="t"/>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Grp="1" noRot="1"/>
          </p:cNvSpPr>
          <p:nvPr>
            <p:ph type="sldImg"/>
          </p:nvPr>
        </p:nvSpPr>
        <p:spPr>
          <a:ln/>
        </p:spPr>
      </p:sp>
      <p:sp>
        <p:nvSpPr>
          <p:cNvPr id="100354" name="文本占位符 2"/>
          <p:cNvSpPr>
            <a:spLocks noGrp="1"/>
          </p:cNvSpPr>
          <p:nvPr>
            <p:ph type="body"/>
          </p:nvPr>
        </p:nvSpPr>
        <p:spPr>
          <a:ln/>
        </p:spPr>
        <p:txBody>
          <a:bodyPr lIns="91440" tIns="45720" rIns="91440" bIns="45720" anchor="t"/>
          <a:p>
            <a:pPr lvl="0"/>
            <a:r>
              <a:rPr lang="zh-CN" altLang="en-US"/>
              <a:t>组成磁盘阵列的不同方式称为</a:t>
            </a:r>
            <a:r>
              <a:rPr lang="en-US" altLang="zh-CN"/>
              <a:t>RAID Level</a:t>
            </a:r>
            <a:endParaRPr lang="zh-CN" altLang="en-US"/>
          </a:p>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幻灯片图像占位符 1"/>
          <p:cNvSpPr>
            <a:spLocks noGrp="1" noRot="1"/>
          </p:cNvSpPr>
          <p:nvPr>
            <p:ph type="sldImg"/>
          </p:nvPr>
        </p:nvSpPr>
        <p:spPr>
          <a:ln/>
        </p:spPr>
      </p:sp>
      <p:sp>
        <p:nvSpPr>
          <p:cNvPr id="103426" name="文本占位符 2"/>
          <p:cNvSpPr>
            <a:spLocks noGrp="1"/>
          </p:cNvSpPr>
          <p:nvPr>
            <p:ph type="body"/>
          </p:nvPr>
        </p:nvSpPr>
        <p:spPr>
          <a:ln/>
        </p:spPr>
        <p:txBody>
          <a:bodyPr lIns="91440" tIns="45720" rIns="91440" bIns="45720" anchor="t"/>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幻灯片图像占位符 1"/>
          <p:cNvSpPr>
            <a:spLocks noGrp="1" noRot="1"/>
          </p:cNvSpPr>
          <p:nvPr>
            <p:ph type="sldImg"/>
          </p:nvPr>
        </p:nvSpPr>
        <p:spPr>
          <a:ln/>
        </p:spPr>
      </p:sp>
      <p:sp>
        <p:nvSpPr>
          <p:cNvPr id="105474" name="文本占位符 2"/>
          <p:cNvSpPr>
            <a:spLocks noGrp="1"/>
          </p:cNvSpPr>
          <p:nvPr>
            <p:ph type="body"/>
          </p:nvPr>
        </p:nvSpPr>
        <p:spPr>
          <a:ln/>
        </p:spPr>
        <p:txBody>
          <a:bodyPr lIns="91440" tIns="45720" rIns="91440" bIns="45720" anchor="t"/>
          <a:p>
            <a:pPr marL="0" lvl="1" indent="457200"/>
            <a:r>
              <a:rPr lang="en-US" altLang="zh-CN"/>
              <a:t>One of the characteristics of RAID 3 is that it generally cannot service multiple requests simultaneously, which happens because any single block of data will, by definition, be spread across all members of the set and will reside in the same physical location on each disk. </a:t>
            </a:r>
            <a:endParaRPr lang="en-US" altLang="zh-CN"/>
          </a:p>
          <a:p>
            <a:pPr marL="0" lvl="1" indent="457200"/>
            <a:r>
              <a:rPr lang="en-US" altLang="zh-CN"/>
              <a:t>Therefore, any I/O operation requires activity on every disk and usually requires synchronized spindles.</a:t>
            </a:r>
            <a:endParaRPr lang="en-US" altLang="zh-CN"/>
          </a:p>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image" Target="../media/image3.jpeg"/><Relationship Id="rId7" Type="http://schemas.openxmlformats.org/officeDocument/2006/relationships/image" Target="../media/image2.jpeg"/><Relationship Id="rId6" Type="http://schemas.openxmlformats.org/officeDocument/2006/relationships/image" Target="../media/image1.GIF"/><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7.xml"/><Relationship Id="rId2" Type="http://schemas.openxmlformats.org/officeDocument/2006/relationships/tags" Target="../tags/tag1.xml"/><Relationship Id="rId19" Type="http://schemas.openxmlformats.org/officeDocument/2006/relationships/tags" Target="../tags/tag6.xml"/><Relationship Id="rId18" Type="http://schemas.openxmlformats.org/officeDocument/2006/relationships/tags" Target="../tags/tag5.xml"/><Relationship Id="rId17" Type="http://schemas.openxmlformats.org/officeDocument/2006/relationships/image" Target="../media/image12.jpeg"/><Relationship Id="rId16" Type="http://schemas.openxmlformats.org/officeDocument/2006/relationships/image" Target="../media/image11.jpeg"/><Relationship Id="rId15" Type="http://schemas.openxmlformats.org/officeDocument/2006/relationships/image" Target="../media/image10.jpeg"/><Relationship Id="rId14" Type="http://schemas.openxmlformats.org/officeDocument/2006/relationships/image" Target="../media/image9.jpeg"/><Relationship Id="rId13" Type="http://schemas.openxmlformats.org/officeDocument/2006/relationships/image" Target="../media/image8.jpeg"/><Relationship Id="rId12" Type="http://schemas.openxmlformats.org/officeDocument/2006/relationships/image" Target="../media/image7.jpeg"/><Relationship Id="rId11" Type="http://schemas.openxmlformats.org/officeDocument/2006/relationships/image" Target="../media/image6.jpeg"/><Relationship Id="rId10"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image" Target="../media/image3.jpeg"/><Relationship Id="rId7" Type="http://schemas.openxmlformats.org/officeDocument/2006/relationships/image" Target="../media/image2.jpeg"/><Relationship Id="rId6" Type="http://schemas.openxmlformats.org/officeDocument/2006/relationships/image" Target="../media/image1.GIF"/><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0" Type="http://schemas.openxmlformats.org/officeDocument/2006/relationships/tags" Target="../tags/tag29.xml"/><Relationship Id="rId2" Type="http://schemas.openxmlformats.org/officeDocument/2006/relationships/tags" Target="../tags/tag23.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image" Target="../media/image12.jpeg"/><Relationship Id="rId16" Type="http://schemas.openxmlformats.org/officeDocument/2006/relationships/image" Target="../media/image11.jpeg"/><Relationship Id="rId15" Type="http://schemas.openxmlformats.org/officeDocument/2006/relationships/image" Target="../media/image10.jpeg"/><Relationship Id="rId14" Type="http://schemas.openxmlformats.org/officeDocument/2006/relationships/image" Target="../media/image9.jpeg"/><Relationship Id="rId13" Type="http://schemas.openxmlformats.org/officeDocument/2006/relationships/image" Target="../media/image8.jpeg"/><Relationship Id="rId12" Type="http://schemas.openxmlformats.org/officeDocument/2006/relationships/image" Target="../media/image7.jpeg"/><Relationship Id="rId11" Type="http://schemas.openxmlformats.org/officeDocument/2006/relationships/image" Target="../media/image6.jpeg"/><Relationship Id="rId10" Type="http://schemas.openxmlformats.org/officeDocument/2006/relationships/image" Target="../media/image5.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image" Target="../media/image3.jpeg"/><Relationship Id="rId7" Type="http://schemas.openxmlformats.org/officeDocument/2006/relationships/image" Target="../media/image2.jpeg"/><Relationship Id="rId6" Type="http://schemas.openxmlformats.org/officeDocument/2006/relationships/image" Target="../media/image1.GIF"/><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0" Type="http://schemas.openxmlformats.org/officeDocument/2006/relationships/tags" Target="../tags/tag45.xml"/><Relationship Id="rId2" Type="http://schemas.openxmlformats.org/officeDocument/2006/relationships/tags" Target="../tags/tag39.xml"/><Relationship Id="rId19" Type="http://schemas.openxmlformats.org/officeDocument/2006/relationships/tags" Target="../tags/tag44.xml"/><Relationship Id="rId18" Type="http://schemas.openxmlformats.org/officeDocument/2006/relationships/tags" Target="../tags/tag43.xml"/><Relationship Id="rId17" Type="http://schemas.openxmlformats.org/officeDocument/2006/relationships/image" Target="../media/image12.jpeg"/><Relationship Id="rId16" Type="http://schemas.openxmlformats.org/officeDocument/2006/relationships/image" Target="../media/image11.jpeg"/><Relationship Id="rId15" Type="http://schemas.openxmlformats.org/officeDocument/2006/relationships/image" Target="../media/image10.jpeg"/><Relationship Id="rId14" Type="http://schemas.openxmlformats.org/officeDocument/2006/relationships/image" Target="../media/image9.jpeg"/><Relationship Id="rId13" Type="http://schemas.openxmlformats.org/officeDocument/2006/relationships/image" Target="../media/image8.jpeg"/><Relationship Id="rId12" Type="http://schemas.openxmlformats.org/officeDocument/2006/relationships/image" Target="../media/image7.jpeg"/><Relationship Id="rId11" Type="http://schemas.openxmlformats.org/officeDocument/2006/relationships/image" Target="../media/image6.jpeg"/><Relationship Id="rId10" Type="http://schemas.openxmlformats.org/officeDocument/2006/relationships/image" Target="../media/image5.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p:custDataLst>
              <p:tags r:id="rId2"/>
            </p:custDataLst>
          </p:nvPr>
        </p:nvSpPr>
        <p:spPr>
          <a:xfrm>
            <a:off x="0" y="5637213"/>
            <a:ext cx="9144000" cy="1220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strike="noStrike" noProof="1">
              <a:cs typeface="+mn-ea"/>
            </a:endParaRPr>
          </a:p>
        </p:txBody>
      </p:sp>
      <p:sp>
        <p:nvSpPr>
          <p:cNvPr id="8" name="直角三角形 7"/>
          <p:cNvSpPr/>
          <p:nvPr>
            <p:custDataLst>
              <p:tags r:id="rId3"/>
            </p:custDataLst>
          </p:nvPr>
        </p:nvSpPr>
        <p:spPr>
          <a:xfrm flipH="1">
            <a:off x="0" y="3048000"/>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strike="noStrike" noProof="1">
              <a:cs typeface="+mn-ea"/>
            </a:endParaRPr>
          </a:p>
        </p:txBody>
      </p:sp>
      <p:sp>
        <p:nvSpPr>
          <p:cNvPr id="4" name="矩形 3"/>
          <p:cNvSpPr/>
          <p:nvPr userDrawn="1">
            <p:custDataLst>
              <p:tags r:id="rId4"/>
            </p:custDataLst>
          </p:nvPr>
        </p:nvSpPr>
        <p:spPr>
          <a:xfrm>
            <a:off x="0" y="5637213"/>
            <a:ext cx="9144000" cy="1220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defRPr/>
            </a:pPr>
            <a:endParaRPr lang="zh-CN" altLang="en-US" sz="1800" strike="noStrike" noProof="1">
              <a:cs typeface="+mn-ea"/>
            </a:endParaRPr>
          </a:p>
        </p:txBody>
      </p:sp>
      <p:sp>
        <p:nvSpPr>
          <p:cNvPr id="12" name="直角三角形 11"/>
          <p:cNvSpPr/>
          <p:nvPr userDrawn="1">
            <p:custDataLst>
              <p:tags r:id="rId5"/>
            </p:custDataLst>
          </p:nvPr>
        </p:nvSpPr>
        <p:spPr>
          <a:xfrm flipH="1">
            <a:off x="0" y="3048000"/>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defRPr/>
            </a:pPr>
            <a:endParaRPr lang="zh-CN" altLang="en-US" sz="1800" strike="noStrike" noProof="1">
              <a:cs typeface="+mn-ea"/>
            </a:endParaRPr>
          </a:p>
        </p:txBody>
      </p:sp>
      <p:grpSp>
        <p:nvGrpSpPr>
          <p:cNvPr id="5127" name="组合 34"/>
          <p:cNvGrpSpPr/>
          <p:nvPr userDrawn="1"/>
        </p:nvGrpSpPr>
        <p:grpSpPr>
          <a:xfrm>
            <a:off x="0" y="1631950"/>
            <a:ext cx="9144000" cy="2957513"/>
            <a:chOff x="16" y="360"/>
            <a:chExt cx="13343" cy="5290"/>
          </a:xfrm>
        </p:grpSpPr>
        <p:pic>
          <p:nvPicPr>
            <p:cNvPr id="5128" name="图片 17" descr="macOS"/>
            <p:cNvPicPr>
              <a:picLocks noChangeAspect="1"/>
            </p:cNvPicPr>
            <p:nvPr userDrawn="1"/>
          </p:nvPicPr>
          <p:blipFill>
            <a:blip r:embed="rId6">
              <a:grayscl/>
              <a:lum bright="69998" contrast="-82001"/>
            </a:blip>
            <a:stretch>
              <a:fillRect/>
            </a:stretch>
          </p:blipFill>
          <p:spPr>
            <a:xfrm>
              <a:off x="16" y="435"/>
              <a:ext cx="2168" cy="1704"/>
            </a:xfrm>
            <a:prstGeom prst="rect">
              <a:avLst/>
            </a:prstGeom>
            <a:noFill/>
            <a:ln w="9525">
              <a:noFill/>
            </a:ln>
          </p:spPr>
        </p:pic>
        <p:pic>
          <p:nvPicPr>
            <p:cNvPr id="5129" name="图片 20" descr="windows"/>
            <p:cNvPicPr>
              <a:picLocks noChangeAspect="1"/>
            </p:cNvPicPr>
            <p:nvPr userDrawn="1"/>
          </p:nvPicPr>
          <p:blipFill>
            <a:blip r:embed="rId7">
              <a:grayscl/>
              <a:lum bright="69998" contrast="-82001"/>
            </a:blip>
            <a:stretch>
              <a:fillRect/>
            </a:stretch>
          </p:blipFill>
          <p:spPr>
            <a:xfrm>
              <a:off x="2287" y="435"/>
              <a:ext cx="1436" cy="1374"/>
            </a:xfrm>
            <a:prstGeom prst="rect">
              <a:avLst/>
            </a:prstGeom>
            <a:noFill/>
            <a:ln w="9525">
              <a:noFill/>
            </a:ln>
          </p:spPr>
        </p:pic>
        <p:pic>
          <p:nvPicPr>
            <p:cNvPr id="5130" name="图片 19" descr="linux"/>
            <p:cNvPicPr>
              <a:picLocks noChangeAspect="1"/>
            </p:cNvPicPr>
            <p:nvPr userDrawn="1"/>
          </p:nvPicPr>
          <p:blipFill>
            <a:blip r:embed="rId8">
              <a:grayscl/>
              <a:lum bright="69998" contrast="-82001"/>
            </a:blip>
            <a:stretch>
              <a:fillRect/>
            </a:stretch>
          </p:blipFill>
          <p:spPr>
            <a:xfrm>
              <a:off x="9392" y="360"/>
              <a:ext cx="1601" cy="2074"/>
            </a:xfrm>
            <a:prstGeom prst="rect">
              <a:avLst/>
            </a:prstGeom>
            <a:noFill/>
            <a:ln w="9525">
              <a:noFill/>
            </a:ln>
          </p:spPr>
        </p:pic>
        <p:pic>
          <p:nvPicPr>
            <p:cNvPr id="5131" name="图片 21" descr="cloudstack"/>
            <p:cNvPicPr>
              <a:picLocks noChangeAspect="1"/>
            </p:cNvPicPr>
            <p:nvPr userDrawn="1"/>
          </p:nvPicPr>
          <p:blipFill>
            <a:blip r:embed="rId9">
              <a:grayscl/>
              <a:lum bright="69998" contrast="-82001"/>
            </a:blip>
            <a:stretch>
              <a:fillRect/>
            </a:stretch>
          </p:blipFill>
          <p:spPr>
            <a:xfrm>
              <a:off x="4389" y="802"/>
              <a:ext cx="2529" cy="970"/>
            </a:xfrm>
            <a:prstGeom prst="rect">
              <a:avLst/>
            </a:prstGeom>
            <a:noFill/>
            <a:ln w="9525">
              <a:noFill/>
            </a:ln>
          </p:spPr>
        </p:pic>
        <p:pic>
          <p:nvPicPr>
            <p:cNvPr id="5132" name="图片 23" descr="openstack"/>
            <p:cNvPicPr>
              <a:picLocks noChangeAspect="1"/>
            </p:cNvPicPr>
            <p:nvPr userDrawn="1"/>
          </p:nvPicPr>
          <p:blipFill>
            <a:blip r:embed="rId10">
              <a:grayscl/>
              <a:lum bright="69998" contrast="-82001"/>
            </a:blip>
            <a:stretch>
              <a:fillRect/>
            </a:stretch>
          </p:blipFill>
          <p:spPr>
            <a:xfrm>
              <a:off x="11519" y="711"/>
              <a:ext cx="1840" cy="1723"/>
            </a:xfrm>
            <a:prstGeom prst="rect">
              <a:avLst/>
            </a:prstGeom>
            <a:noFill/>
            <a:ln w="9525">
              <a:noFill/>
            </a:ln>
          </p:spPr>
        </p:pic>
        <p:pic>
          <p:nvPicPr>
            <p:cNvPr id="5133" name="图片 24" descr="ios"/>
            <p:cNvPicPr>
              <a:picLocks noChangeAspect="1"/>
            </p:cNvPicPr>
            <p:nvPr userDrawn="1"/>
          </p:nvPicPr>
          <p:blipFill>
            <a:blip r:embed="rId11">
              <a:grayscl/>
              <a:lum bright="69998" contrast="-82001"/>
            </a:blip>
            <a:stretch>
              <a:fillRect/>
            </a:stretch>
          </p:blipFill>
          <p:spPr>
            <a:xfrm>
              <a:off x="3929" y="2342"/>
              <a:ext cx="2989" cy="1888"/>
            </a:xfrm>
            <a:prstGeom prst="rect">
              <a:avLst/>
            </a:prstGeom>
            <a:noFill/>
            <a:ln w="9525">
              <a:noFill/>
            </a:ln>
          </p:spPr>
        </p:pic>
        <p:pic>
          <p:nvPicPr>
            <p:cNvPr id="5134" name="图片 25" descr="solaris"/>
            <p:cNvPicPr>
              <a:picLocks noChangeAspect="1"/>
            </p:cNvPicPr>
            <p:nvPr userDrawn="1"/>
          </p:nvPicPr>
          <p:blipFill>
            <a:blip r:embed="rId12">
              <a:grayscl/>
              <a:lum bright="69998" contrast="-82001"/>
            </a:blip>
            <a:stretch>
              <a:fillRect/>
            </a:stretch>
          </p:blipFill>
          <p:spPr>
            <a:xfrm>
              <a:off x="7640" y="652"/>
              <a:ext cx="1752" cy="1269"/>
            </a:xfrm>
            <a:prstGeom prst="rect">
              <a:avLst/>
            </a:prstGeom>
            <a:noFill/>
            <a:ln w="9525">
              <a:noFill/>
            </a:ln>
          </p:spPr>
        </p:pic>
        <p:pic>
          <p:nvPicPr>
            <p:cNvPr id="5135" name="图片 26" descr="symbian"/>
            <p:cNvPicPr>
              <a:picLocks noChangeAspect="1"/>
            </p:cNvPicPr>
            <p:nvPr userDrawn="1"/>
          </p:nvPicPr>
          <p:blipFill>
            <a:blip r:embed="rId13">
              <a:grayscl/>
              <a:lum bright="69998" contrast="-82001"/>
            </a:blip>
            <a:stretch>
              <a:fillRect/>
            </a:stretch>
          </p:blipFill>
          <p:spPr>
            <a:xfrm>
              <a:off x="10359" y="2985"/>
              <a:ext cx="1793" cy="667"/>
            </a:xfrm>
            <a:prstGeom prst="rect">
              <a:avLst/>
            </a:prstGeom>
            <a:noFill/>
            <a:ln w="9525">
              <a:noFill/>
            </a:ln>
          </p:spPr>
        </p:pic>
        <p:pic>
          <p:nvPicPr>
            <p:cNvPr id="5136" name="图片 27" descr="openshift"/>
            <p:cNvPicPr>
              <a:picLocks noChangeAspect="1"/>
            </p:cNvPicPr>
            <p:nvPr userDrawn="1"/>
          </p:nvPicPr>
          <p:blipFill>
            <a:blip r:embed="rId14">
              <a:grayscl/>
              <a:lum bright="69998" contrast="-82001"/>
            </a:blip>
            <a:stretch>
              <a:fillRect/>
            </a:stretch>
          </p:blipFill>
          <p:spPr>
            <a:xfrm>
              <a:off x="194" y="2546"/>
              <a:ext cx="2990" cy="2254"/>
            </a:xfrm>
            <a:prstGeom prst="rect">
              <a:avLst/>
            </a:prstGeom>
            <a:noFill/>
            <a:ln w="9525">
              <a:noFill/>
            </a:ln>
          </p:spPr>
        </p:pic>
        <p:pic>
          <p:nvPicPr>
            <p:cNvPr id="5137" name="图片 31" descr="windowsxp"/>
            <p:cNvPicPr>
              <a:picLocks noChangeAspect="1"/>
            </p:cNvPicPr>
            <p:nvPr userDrawn="1"/>
          </p:nvPicPr>
          <p:blipFill>
            <a:blip r:embed="rId15">
              <a:grayscl/>
              <a:lum bright="69998" contrast="-82001"/>
            </a:blip>
            <a:stretch>
              <a:fillRect/>
            </a:stretch>
          </p:blipFill>
          <p:spPr>
            <a:xfrm>
              <a:off x="8025" y="2681"/>
              <a:ext cx="1686" cy="1686"/>
            </a:xfrm>
            <a:prstGeom prst="rect">
              <a:avLst/>
            </a:prstGeom>
            <a:noFill/>
            <a:ln w="9525">
              <a:noFill/>
            </a:ln>
          </p:spPr>
        </p:pic>
        <p:pic>
          <p:nvPicPr>
            <p:cNvPr id="5138" name="图片 32" descr="ubuntu"/>
            <p:cNvPicPr>
              <a:picLocks noChangeAspect="1"/>
            </p:cNvPicPr>
            <p:nvPr userDrawn="1"/>
          </p:nvPicPr>
          <p:blipFill>
            <a:blip r:embed="rId16">
              <a:grayscl/>
              <a:lum bright="69998" contrast="-82001"/>
            </a:blip>
            <a:stretch>
              <a:fillRect/>
            </a:stretch>
          </p:blipFill>
          <p:spPr>
            <a:xfrm>
              <a:off x="4228" y="5024"/>
              <a:ext cx="2313" cy="569"/>
            </a:xfrm>
            <a:prstGeom prst="rect">
              <a:avLst/>
            </a:prstGeom>
            <a:noFill/>
            <a:ln w="9525">
              <a:noFill/>
            </a:ln>
          </p:spPr>
        </p:pic>
        <p:pic>
          <p:nvPicPr>
            <p:cNvPr id="5139" name="图片 33" descr="blackberry"/>
            <p:cNvPicPr>
              <a:picLocks noChangeAspect="1"/>
            </p:cNvPicPr>
            <p:nvPr userDrawn="1"/>
          </p:nvPicPr>
          <p:blipFill>
            <a:blip r:embed="rId17">
              <a:grayscl/>
              <a:lum bright="69998" contrast="-82001"/>
            </a:blip>
            <a:srcRect r="3517" b="18703"/>
            <a:stretch>
              <a:fillRect/>
            </a:stretch>
          </p:blipFill>
          <p:spPr>
            <a:xfrm>
              <a:off x="1039" y="4800"/>
              <a:ext cx="2537" cy="851"/>
            </a:xfrm>
            <a:prstGeom prst="rect">
              <a:avLst/>
            </a:prstGeom>
            <a:noFill/>
            <a:ln w="9525">
              <a:noFill/>
            </a:ln>
          </p:spPr>
        </p:pic>
      </p:grpSp>
      <p:sp>
        <p:nvSpPr>
          <p:cNvPr id="2" name="标题 1"/>
          <p:cNvSpPr>
            <a:spLocks noGrp="1"/>
          </p:cNvSpPr>
          <p:nvPr>
            <p:ph type="ctrTitle" hasCustomPrompt="1"/>
          </p:nvPr>
        </p:nvSpPr>
        <p:spPr>
          <a:xfrm>
            <a:off x="1821815" y="1334770"/>
            <a:ext cx="5501640" cy="1950085"/>
          </a:xfrm>
          <a:noFill/>
        </p:spPr>
        <p:txBody>
          <a:bodyPr anchor="b">
            <a:normAutofit/>
          </a:bodyPr>
          <a:lstStyle>
            <a:lvl1pPr algn="ctr">
              <a:defRPr sz="3600" b="1">
                <a:solidFill>
                  <a:schemeClr val="tx1"/>
                </a:solidFill>
              </a:defRPr>
            </a:lvl1pPr>
          </a:lstStyle>
          <a:p>
            <a:pPr fontAlgn="base"/>
            <a:r>
              <a:rPr lang="zh-CN" altLang="en-US" strike="noStrike" noProof="1"/>
              <a:t>单击此处编辑标题</a:t>
            </a:r>
            <a:endParaRPr lang="zh-CN" altLang="en-US" strike="noStrike" noProof="1"/>
          </a:p>
        </p:txBody>
      </p:sp>
      <p:sp>
        <p:nvSpPr>
          <p:cNvPr id="3" name="副标题 2"/>
          <p:cNvSpPr>
            <a:spLocks noGrp="1"/>
          </p:cNvSpPr>
          <p:nvPr>
            <p:ph type="subTitle" idx="1"/>
          </p:nvPr>
        </p:nvSpPr>
        <p:spPr>
          <a:xfrm>
            <a:off x="1822450" y="3871595"/>
            <a:ext cx="4935855" cy="685165"/>
          </a:xfrm>
          <a:noFill/>
        </p:spPr>
        <p:txBody>
          <a:bodyPr>
            <a:noAutofit/>
          </a:bodyPr>
          <a:lstStyle>
            <a:lvl1pPr marL="0" indent="0" algn="ctr">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9" name="日期占位符 3"/>
          <p:cNvSpPr>
            <a:spLocks noGrp="1"/>
          </p:cNvSpPr>
          <p:nvPr>
            <p:ph type="dt" sz="half" idx="10"/>
            <p:custDataLst>
              <p:tags r:id="rId18"/>
            </p:custDataLst>
          </p:nvPr>
        </p:nvSpPr>
        <p:spPr>
          <a:xfrm>
            <a:off x="658813" y="6350000"/>
            <a:ext cx="2025650" cy="315913"/>
          </a:xfrm>
          <a:prstGeom prst="rect">
            <a:avLst/>
          </a:prstGeom>
        </p:spPr>
        <p:txBody>
          <a:bodyPr vert="horz" lIns="91440" tIns="45720" rIns="91440" bIns="45720" rtlCol="0" anchor="ctr">
            <a:normAutofit/>
          </a:bodyPr>
          <a:lstStyle>
            <a:lvl1pPr>
              <a:defRPr/>
            </a:lvl1pPr>
          </a:lstStyle>
          <a:p>
            <a:pPr lvl="0" fontAlgn="base"/>
            <a:endParaRPr lang="zh-CN" altLang="en-US" strike="noStrike" noProof="1">
              <a:latin typeface="Arial" panose="020B0604020202020204" pitchFamily="34" charset="0"/>
            </a:endParaRPr>
          </a:p>
        </p:txBody>
      </p:sp>
      <p:sp>
        <p:nvSpPr>
          <p:cNvPr id="10" name="页脚占位符 4"/>
          <p:cNvSpPr>
            <a:spLocks noGrp="1"/>
          </p:cNvSpPr>
          <p:nvPr>
            <p:ph type="ftr" sz="quarter" idx="11"/>
            <p:custDataLst>
              <p:tags r:id="rId19"/>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lvl="0" fontAlgn="base"/>
            <a:endParaRPr lang="zh-CN" altLang="en-US" strike="noStrike" noProof="1">
              <a:latin typeface="Arial" panose="020B0604020202020204" pitchFamily="34" charset="0"/>
            </a:endParaRPr>
          </a:p>
        </p:txBody>
      </p:sp>
      <p:sp>
        <p:nvSpPr>
          <p:cNvPr id="11" name="灯片编号占位符 5"/>
          <p:cNvSpPr>
            <a:spLocks noGrp="1"/>
          </p:cNvSpPr>
          <p:nvPr>
            <p:ph type="sldNum" sz="quarter" idx="12"/>
            <p:custDataLst>
              <p:tags r:id="rId20"/>
            </p:custDataLst>
          </p:nvPr>
        </p:nvSpPr>
        <p:spPr>
          <a:xfrm>
            <a:off x="6457950" y="6350000"/>
            <a:ext cx="2025650" cy="315913"/>
          </a:xfrm>
          <a:prstGeom prst="rect">
            <a:avLst/>
          </a:prstGeom>
        </p:spPr>
        <p:txBody>
          <a:bodyPr vert="horz" lIns="91440" tIns="45720" rIns="91440" bIns="45720" rtlCol="0" anchor="ctr">
            <a:normAutofit/>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idx="1"/>
          </p:nvPr>
        </p:nvSpPr>
        <p:spPr>
          <a:xfrm>
            <a:off x="502412" y="1296000"/>
            <a:ext cx="8139178" cy="5041355"/>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日期占位符 3"/>
          <p:cNvSpPr>
            <a:spLocks noGrp="1"/>
          </p:cNvSpPr>
          <p:nvPr>
            <p:ph type="dt" sz="half" idx="10"/>
          </p:nvPr>
        </p:nvSpPr>
        <p:spPr/>
        <p:txBody>
          <a:bodyPr/>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dirty="0"/>
          </a:p>
        </p:txBody>
      </p:sp>
      <p:sp>
        <p:nvSpPr>
          <p:cNvPr id="6" name="灯片编号占位符 5"/>
          <p:cNvSpPr>
            <a:spLocks noGrp="1"/>
          </p:cNvSpPr>
          <p:nvPr>
            <p:ph type="sldNum" sz="quarter" idx="12"/>
          </p:nvPr>
        </p:nvSpPr>
        <p:spPr/>
        <p:txBody>
          <a:bodyPr/>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sz="half" idx="1"/>
          </p:nvPr>
        </p:nvSpPr>
        <p:spPr>
          <a:xfrm>
            <a:off x="502448" y="1296000"/>
            <a:ext cx="3962432" cy="50400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内容占位符 3"/>
          <p:cNvSpPr>
            <a:spLocks noGrp="1"/>
          </p:cNvSpPr>
          <p:nvPr>
            <p:ph sz="half" idx="2"/>
          </p:nvPr>
        </p:nvSpPr>
        <p:spPr>
          <a:xfrm>
            <a:off x="4679158" y="1296000"/>
            <a:ext cx="3962432" cy="5040000"/>
          </a:xfrm>
        </p:spPr>
        <p:txBody>
          <a:bodyPr>
            <a:noAutofit/>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nvPr>
        </p:nvSpPr>
        <p:spPr/>
        <p:txBody>
          <a:bodyPr/>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p>
            <a:pPr fontAlgn="base"/>
            <a:endParaRPr lang="zh-CN" altLang="en-US" strike="noStrike" noProof="1" dirty="0"/>
          </a:p>
        </p:txBody>
      </p:sp>
      <p:sp>
        <p:nvSpPr>
          <p:cNvPr id="7" name="灯片编号占位符 6"/>
          <p:cNvSpPr>
            <a:spLocks noGrp="1"/>
          </p:cNvSpPr>
          <p:nvPr>
            <p:ph type="sldNum" sz="quarter" idx="12"/>
          </p:nvPr>
        </p:nvSpPr>
        <p:spPr/>
        <p:txBody>
          <a:bodyPr/>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文本占位符 2"/>
          <p:cNvSpPr>
            <a:spLocks noGrp="1"/>
          </p:cNvSpPr>
          <p:nvPr>
            <p:ph type="body" idx="1" hasCustomPrompt="1"/>
          </p:nvPr>
        </p:nvSpPr>
        <p:spPr>
          <a:xfrm>
            <a:off x="502448" y="1296000"/>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solidFill>
                <a:uFillTx/>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单击此处编辑文本</a:t>
            </a:r>
            <a:endParaRPr lang="zh-CN" altLang="en-US" strike="noStrike" noProof="1" dirty="0"/>
          </a:p>
        </p:txBody>
      </p:sp>
      <p:sp>
        <p:nvSpPr>
          <p:cNvPr id="4" name="内容占位符 3"/>
          <p:cNvSpPr>
            <a:spLocks noGrp="1"/>
          </p:cNvSpPr>
          <p:nvPr>
            <p:ph sz="half" idx="2"/>
          </p:nvPr>
        </p:nvSpPr>
        <p:spPr>
          <a:xfrm>
            <a:off x="502444" y="1789043"/>
            <a:ext cx="3962400" cy="455223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5" name="文本占位符 4"/>
          <p:cNvSpPr>
            <a:spLocks noGrp="1"/>
          </p:cNvSpPr>
          <p:nvPr>
            <p:ph type="body" sz="quarter" idx="3" hasCustomPrompt="1"/>
          </p:nvPr>
        </p:nvSpPr>
        <p:spPr>
          <a:xfrm>
            <a:off x="4676813" y="1296000"/>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solidFill>
                <a:uFillTx/>
                <a:latin typeface="+mn-lt"/>
                <a:ea typeface="+mn-ea"/>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4676813" y="1789043"/>
            <a:ext cx="3962432" cy="455223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7" name="日期占位符 6"/>
          <p:cNvSpPr>
            <a:spLocks noGrp="1"/>
          </p:cNvSpPr>
          <p:nvPr>
            <p:ph type="dt" sz="half" idx="10"/>
          </p:nvPr>
        </p:nvSpPr>
        <p:spPr/>
        <p:txBody>
          <a:bodyPr/>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p>
            <a:pPr fontAlgn="base"/>
            <a:endParaRPr lang="zh-CN" altLang="en-US" strike="noStrike" noProof="1" dirty="0"/>
          </a:p>
        </p:txBody>
      </p:sp>
      <p:sp>
        <p:nvSpPr>
          <p:cNvPr id="9" name="灯片编号占位符 8"/>
          <p:cNvSpPr>
            <a:spLocks noGrp="1"/>
          </p:cNvSpPr>
          <p:nvPr>
            <p:ph type="sldNum" sz="quarter" idx="12"/>
          </p:nvPr>
        </p:nvSpPr>
        <p:spPr/>
        <p:txBody>
          <a:bodyPr/>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nvPr>
        </p:nvSpPr>
        <p:spPr/>
        <p:txBody>
          <a:bodyPr/>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dirty="0"/>
          </a:p>
        </p:txBody>
      </p:sp>
      <p:sp>
        <p:nvSpPr>
          <p:cNvPr id="5" name="灯片编号占位符 4"/>
          <p:cNvSpPr>
            <a:spLocks noGrp="1"/>
          </p:cNvSpPr>
          <p:nvPr>
            <p:ph type="sldNum" sz="quarter" idx="12"/>
          </p:nvPr>
        </p:nvSpPr>
        <p:spPr/>
        <p:txBody>
          <a:bodyPr/>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dirty="0"/>
          </a:p>
        </p:txBody>
      </p:sp>
      <p:sp>
        <p:nvSpPr>
          <p:cNvPr id="4" name="灯片编号占位符 3"/>
          <p:cNvSpPr>
            <a:spLocks noGrp="1"/>
          </p:cNvSpPr>
          <p:nvPr>
            <p:ph type="sldNum" sz="quarter" idx="12"/>
          </p:nvPr>
        </p:nvSpPr>
        <p:spPr/>
        <p:txBody>
          <a:bodyPr/>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02448" y="1296000"/>
            <a:ext cx="396243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dirty="0">
              <a:sym typeface="+mn-ea"/>
            </a:endParaRPr>
          </a:p>
        </p:txBody>
      </p:sp>
      <p:sp>
        <p:nvSpPr>
          <p:cNvPr id="4" name="文本占位符 3"/>
          <p:cNvSpPr>
            <a:spLocks noGrp="1"/>
          </p:cNvSpPr>
          <p:nvPr>
            <p:ph type="body" sz="half" idx="2"/>
          </p:nvPr>
        </p:nvSpPr>
        <p:spPr>
          <a:xfrm>
            <a:off x="4679194" y="1296000"/>
            <a:ext cx="3962432" cy="50400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9" name="标题 8"/>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2" name="日期占位符 1"/>
          <p:cNvSpPr>
            <a:spLocks noGrp="1"/>
          </p:cNvSpPr>
          <p:nvPr>
            <p:ph type="dt" sz="half" idx="10"/>
          </p:nvPr>
        </p:nvSpPr>
        <p:spPr/>
        <p:txBody>
          <a:bodyPr/>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dirty="0"/>
          </a:p>
        </p:txBody>
      </p:sp>
      <p:sp>
        <p:nvSpPr>
          <p:cNvPr id="6" name="灯片编号占位符 5"/>
          <p:cNvSpPr>
            <a:spLocks noGrp="1"/>
          </p:cNvSpPr>
          <p:nvPr>
            <p:ph type="sldNum" sz="quarter" idx="12"/>
          </p:nvPr>
        </p:nvSpPr>
        <p:spPr/>
        <p:txBody>
          <a:bodyPr/>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dirty="0"/>
          </a:p>
        </p:txBody>
      </p:sp>
      <p:sp>
        <p:nvSpPr>
          <p:cNvPr id="6" name="灯片编号占位符 5"/>
          <p:cNvSpPr>
            <a:spLocks noGrp="1"/>
          </p:cNvSpPr>
          <p:nvPr>
            <p:ph type="sldNum" sz="quarter" idx="12"/>
          </p:nvPr>
        </p:nvSpPr>
        <p:spPr/>
        <p:txBody>
          <a:bodyPr/>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2" name="日期占位符 1"/>
          <p:cNvSpPr>
            <a:spLocks noGrp="1"/>
          </p:cNvSpPr>
          <p:nvPr>
            <p:ph type="dt" sz="half" idx="14"/>
          </p:nvPr>
        </p:nvSpPr>
        <p:spPr/>
        <p:txBody>
          <a:bodyPr/>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5"/>
          </p:nvPr>
        </p:nvSpPr>
        <p:spPr/>
        <p:txBody>
          <a:bodyPr/>
          <a:p>
            <a:pPr fontAlgn="base"/>
            <a:endParaRPr lang="zh-CN" altLang="en-US" strike="noStrike" noProof="1" dirty="0"/>
          </a:p>
        </p:txBody>
      </p:sp>
      <p:sp>
        <p:nvSpPr>
          <p:cNvPr id="4" name="灯片编号占位符 3"/>
          <p:cNvSpPr>
            <a:spLocks noGrp="1"/>
          </p:cNvSpPr>
          <p:nvPr>
            <p:ph type="sldNum" sz="quarter" idx="16"/>
          </p:nvPr>
        </p:nvSpPr>
        <p:spPr/>
        <p:txBody>
          <a:bodyPr/>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02412" y="2588281"/>
            <a:ext cx="8139178"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405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fontAlgn="auto"/>
            <a:r>
              <a:rPr sz="4050" strike="noStrike" noProof="1">
                <a:sym typeface="+mn-ea"/>
              </a:rPr>
              <a:t>单击此处编辑标题</a:t>
            </a:r>
            <a:endParaRPr strike="noStrike" noProof="1">
              <a:sym typeface="+mn-ea"/>
            </a:endParaRPr>
          </a:p>
        </p:txBody>
      </p:sp>
      <p:sp>
        <p:nvSpPr>
          <p:cNvPr id="3" name="日期占位符 2"/>
          <p:cNvSpPr>
            <a:spLocks noGrp="1"/>
          </p:cNvSpPr>
          <p:nvPr>
            <p:ph type="dt" sz="half" idx="10"/>
          </p:nvPr>
        </p:nvSpPr>
        <p:spPr/>
        <p:txBody>
          <a:bodyPr/>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dirty="0"/>
          </a:p>
        </p:txBody>
      </p:sp>
      <p:sp>
        <p:nvSpPr>
          <p:cNvPr id="5" name="灯片编号占位符 4"/>
          <p:cNvSpPr>
            <a:spLocks noGrp="1"/>
          </p:cNvSpPr>
          <p:nvPr>
            <p:ph type="sldNum" sz="quarter" idx="12"/>
          </p:nvPr>
        </p:nvSpPr>
        <p:spPr/>
        <p:txBody>
          <a:bodyPr/>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p:custDataLst>
              <p:tags r:id="rId2"/>
            </p:custDataLst>
          </p:nvPr>
        </p:nvSpPr>
        <p:spPr>
          <a:xfrm>
            <a:off x="0" y="5637213"/>
            <a:ext cx="9144000" cy="1220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strike="noStrike" noProof="1">
              <a:cs typeface="+mn-ea"/>
            </a:endParaRPr>
          </a:p>
        </p:txBody>
      </p:sp>
      <p:sp>
        <p:nvSpPr>
          <p:cNvPr id="8" name="直角三角形 7"/>
          <p:cNvSpPr/>
          <p:nvPr>
            <p:custDataLst>
              <p:tags r:id="rId3"/>
            </p:custDataLst>
          </p:nvPr>
        </p:nvSpPr>
        <p:spPr>
          <a:xfrm flipH="1">
            <a:off x="0" y="3048000"/>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strike="noStrike" noProof="1">
              <a:cs typeface="+mn-ea"/>
            </a:endParaRPr>
          </a:p>
        </p:txBody>
      </p:sp>
      <p:sp>
        <p:nvSpPr>
          <p:cNvPr id="4" name="矩形 3"/>
          <p:cNvSpPr/>
          <p:nvPr userDrawn="1">
            <p:custDataLst>
              <p:tags r:id="rId4"/>
            </p:custDataLst>
          </p:nvPr>
        </p:nvSpPr>
        <p:spPr>
          <a:xfrm>
            <a:off x="0" y="5637213"/>
            <a:ext cx="9144000" cy="1220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defRPr/>
            </a:pPr>
            <a:endParaRPr lang="zh-CN" altLang="en-US" sz="1800" strike="noStrike" noProof="1">
              <a:cs typeface="+mn-ea"/>
            </a:endParaRPr>
          </a:p>
        </p:txBody>
      </p:sp>
      <p:sp>
        <p:nvSpPr>
          <p:cNvPr id="12" name="直角三角形 11"/>
          <p:cNvSpPr/>
          <p:nvPr userDrawn="1">
            <p:custDataLst>
              <p:tags r:id="rId5"/>
            </p:custDataLst>
          </p:nvPr>
        </p:nvSpPr>
        <p:spPr>
          <a:xfrm flipH="1">
            <a:off x="0" y="3048000"/>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defRPr/>
            </a:pPr>
            <a:endParaRPr lang="zh-CN" altLang="en-US" sz="1800" strike="noStrike" noProof="1">
              <a:cs typeface="+mn-ea"/>
            </a:endParaRPr>
          </a:p>
        </p:txBody>
      </p:sp>
      <p:grpSp>
        <p:nvGrpSpPr>
          <p:cNvPr id="13319" name="组合 34"/>
          <p:cNvGrpSpPr/>
          <p:nvPr userDrawn="1"/>
        </p:nvGrpSpPr>
        <p:grpSpPr>
          <a:xfrm>
            <a:off x="0" y="1631950"/>
            <a:ext cx="9144000" cy="2957513"/>
            <a:chOff x="16" y="360"/>
            <a:chExt cx="13343" cy="5290"/>
          </a:xfrm>
        </p:grpSpPr>
        <p:pic>
          <p:nvPicPr>
            <p:cNvPr id="13320" name="图片 17" descr="macOS"/>
            <p:cNvPicPr>
              <a:picLocks noChangeAspect="1"/>
            </p:cNvPicPr>
            <p:nvPr userDrawn="1"/>
          </p:nvPicPr>
          <p:blipFill>
            <a:blip r:embed="rId6">
              <a:grayscl/>
              <a:lum bright="69995" contrast="-82002"/>
            </a:blip>
            <a:stretch>
              <a:fillRect/>
            </a:stretch>
          </p:blipFill>
          <p:spPr>
            <a:xfrm>
              <a:off x="16" y="435"/>
              <a:ext cx="2168" cy="1704"/>
            </a:xfrm>
            <a:prstGeom prst="rect">
              <a:avLst/>
            </a:prstGeom>
            <a:noFill/>
            <a:ln w="9525">
              <a:noFill/>
            </a:ln>
          </p:spPr>
        </p:pic>
        <p:pic>
          <p:nvPicPr>
            <p:cNvPr id="13321" name="图片 20" descr="windows"/>
            <p:cNvPicPr>
              <a:picLocks noChangeAspect="1"/>
            </p:cNvPicPr>
            <p:nvPr userDrawn="1"/>
          </p:nvPicPr>
          <p:blipFill>
            <a:blip r:embed="rId7">
              <a:grayscl/>
              <a:lum bright="69995" contrast="-82002"/>
            </a:blip>
            <a:stretch>
              <a:fillRect/>
            </a:stretch>
          </p:blipFill>
          <p:spPr>
            <a:xfrm>
              <a:off x="2287" y="435"/>
              <a:ext cx="1436" cy="1374"/>
            </a:xfrm>
            <a:prstGeom prst="rect">
              <a:avLst/>
            </a:prstGeom>
            <a:noFill/>
            <a:ln w="9525">
              <a:noFill/>
            </a:ln>
          </p:spPr>
        </p:pic>
        <p:pic>
          <p:nvPicPr>
            <p:cNvPr id="13322" name="图片 19" descr="linux"/>
            <p:cNvPicPr>
              <a:picLocks noChangeAspect="1"/>
            </p:cNvPicPr>
            <p:nvPr userDrawn="1"/>
          </p:nvPicPr>
          <p:blipFill>
            <a:blip r:embed="rId8">
              <a:grayscl/>
              <a:lum bright="69995" contrast="-82002"/>
            </a:blip>
            <a:stretch>
              <a:fillRect/>
            </a:stretch>
          </p:blipFill>
          <p:spPr>
            <a:xfrm>
              <a:off x="9392" y="360"/>
              <a:ext cx="1601" cy="2074"/>
            </a:xfrm>
            <a:prstGeom prst="rect">
              <a:avLst/>
            </a:prstGeom>
            <a:noFill/>
            <a:ln w="9525">
              <a:noFill/>
            </a:ln>
          </p:spPr>
        </p:pic>
        <p:pic>
          <p:nvPicPr>
            <p:cNvPr id="13323" name="图片 21" descr="cloudstack"/>
            <p:cNvPicPr>
              <a:picLocks noChangeAspect="1"/>
            </p:cNvPicPr>
            <p:nvPr userDrawn="1"/>
          </p:nvPicPr>
          <p:blipFill>
            <a:blip r:embed="rId9">
              <a:grayscl/>
              <a:lum bright="69995" contrast="-82002"/>
            </a:blip>
            <a:stretch>
              <a:fillRect/>
            </a:stretch>
          </p:blipFill>
          <p:spPr>
            <a:xfrm>
              <a:off x="4389" y="802"/>
              <a:ext cx="2529" cy="970"/>
            </a:xfrm>
            <a:prstGeom prst="rect">
              <a:avLst/>
            </a:prstGeom>
            <a:noFill/>
            <a:ln w="9525">
              <a:noFill/>
            </a:ln>
          </p:spPr>
        </p:pic>
        <p:pic>
          <p:nvPicPr>
            <p:cNvPr id="13324" name="图片 23" descr="openstack"/>
            <p:cNvPicPr>
              <a:picLocks noChangeAspect="1"/>
            </p:cNvPicPr>
            <p:nvPr userDrawn="1"/>
          </p:nvPicPr>
          <p:blipFill>
            <a:blip r:embed="rId10">
              <a:grayscl/>
              <a:lum bright="69995" contrast="-82002"/>
            </a:blip>
            <a:stretch>
              <a:fillRect/>
            </a:stretch>
          </p:blipFill>
          <p:spPr>
            <a:xfrm>
              <a:off x="11519" y="711"/>
              <a:ext cx="1840" cy="1723"/>
            </a:xfrm>
            <a:prstGeom prst="rect">
              <a:avLst/>
            </a:prstGeom>
            <a:noFill/>
            <a:ln w="9525">
              <a:noFill/>
            </a:ln>
          </p:spPr>
        </p:pic>
        <p:pic>
          <p:nvPicPr>
            <p:cNvPr id="13325" name="图片 24" descr="ios"/>
            <p:cNvPicPr>
              <a:picLocks noChangeAspect="1"/>
            </p:cNvPicPr>
            <p:nvPr userDrawn="1"/>
          </p:nvPicPr>
          <p:blipFill>
            <a:blip r:embed="rId11">
              <a:grayscl/>
              <a:lum bright="69995" contrast="-82002"/>
            </a:blip>
            <a:stretch>
              <a:fillRect/>
            </a:stretch>
          </p:blipFill>
          <p:spPr>
            <a:xfrm>
              <a:off x="3929" y="2342"/>
              <a:ext cx="2989" cy="1888"/>
            </a:xfrm>
            <a:prstGeom prst="rect">
              <a:avLst/>
            </a:prstGeom>
            <a:noFill/>
            <a:ln w="9525">
              <a:noFill/>
            </a:ln>
          </p:spPr>
        </p:pic>
        <p:pic>
          <p:nvPicPr>
            <p:cNvPr id="13326" name="图片 25" descr="solaris"/>
            <p:cNvPicPr>
              <a:picLocks noChangeAspect="1"/>
            </p:cNvPicPr>
            <p:nvPr userDrawn="1"/>
          </p:nvPicPr>
          <p:blipFill>
            <a:blip r:embed="rId12">
              <a:grayscl/>
              <a:lum bright="69995" contrast="-82002"/>
            </a:blip>
            <a:stretch>
              <a:fillRect/>
            </a:stretch>
          </p:blipFill>
          <p:spPr>
            <a:xfrm>
              <a:off x="7640" y="652"/>
              <a:ext cx="1752" cy="1269"/>
            </a:xfrm>
            <a:prstGeom prst="rect">
              <a:avLst/>
            </a:prstGeom>
            <a:noFill/>
            <a:ln w="9525">
              <a:noFill/>
            </a:ln>
          </p:spPr>
        </p:pic>
        <p:pic>
          <p:nvPicPr>
            <p:cNvPr id="13327" name="图片 26" descr="symbian"/>
            <p:cNvPicPr>
              <a:picLocks noChangeAspect="1"/>
            </p:cNvPicPr>
            <p:nvPr userDrawn="1"/>
          </p:nvPicPr>
          <p:blipFill>
            <a:blip r:embed="rId13">
              <a:grayscl/>
              <a:lum bright="69995" contrast="-82002"/>
            </a:blip>
            <a:stretch>
              <a:fillRect/>
            </a:stretch>
          </p:blipFill>
          <p:spPr>
            <a:xfrm>
              <a:off x="10359" y="2985"/>
              <a:ext cx="1793" cy="667"/>
            </a:xfrm>
            <a:prstGeom prst="rect">
              <a:avLst/>
            </a:prstGeom>
            <a:noFill/>
            <a:ln w="9525">
              <a:noFill/>
            </a:ln>
          </p:spPr>
        </p:pic>
        <p:pic>
          <p:nvPicPr>
            <p:cNvPr id="13328" name="图片 27" descr="openshift"/>
            <p:cNvPicPr>
              <a:picLocks noChangeAspect="1"/>
            </p:cNvPicPr>
            <p:nvPr userDrawn="1"/>
          </p:nvPicPr>
          <p:blipFill>
            <a:blip r:embed="rId14">
              <a:grayscl/>
              <a:lum bright="69995" contrast="-82002"/>
            </a:blip>
            <a:stretch>
              <a:fillRect/>
            </a:stretch>
          </p:blipFill>
          <p:spPr>
            <a:xfrm>
              <a:off x="194" y="2546"/>
              <a:ext cx="2990" cy="2254"/>
            </a:xfrm>
            <a:prstGeom prst="rect">
              <a:avLst/>
            </a:prstGeom>
            <a:noFill/>
            <a:ln w="9525">
              <a:noFill/>
            </a:ln>
          </p:spPr>
        </p:pic>
        <p:pic>
          <p:nvPicPr>
            <p:cNvPr id="13329" name="图片 31" descr="windowsxp"/>
            <p:cNvPicPr>
              <a:picLocks noChangeAspect="1"/>
            </p:cNvPicPr>
            <p:nvPr userDrawn="1"/>
          </p:nvPicPr>
          <p:blipFill>
            <a:blip r:embed="rId15">
              <a:grayscl/>
              <a:lum bright="69995" contrast="-82002"/>
            </a:blip>
            <a:stretch>
              <a:fillRect/>
            </a:stretch>
          </p:blipFill>
          <p:spPr>
            <a:xfrm>
              <a:off x="8025" y="2681"/>
              <a:ext cx="1686" cy="1686"/>
            </a:xfrm>
            <a:prstGeom prst="rect">
              <a:avLst/>
            </a:prstGeom>
            <a:noFill/>
            <a:ln w="9525">
              <a:noFill/>
            </a:ln>
          </p:spPr>
        </p:pic>
        <p:pic>
          <p:nvPicPr>
            <p:cNvPr id="13330" name="图片 32" descr="ubuntu"/>
            <p:cNvPicPr>
              <a:picLocks noChangeAspect="1"/>
            </p:cNvPicPr>
            <p:nvPr userDrawn="1"/>
          </p:nvPicPr>
          <p:blipFill>
            <a:blip r:embed="rId16">
              <a:grayscl/>
              <a:lum bright="69995" contrast="-82002"/>
            </a:blip>
            <a:stretch>
              <a:fillRect/>
            </a:stretch>
          </p:blipFill>
          <p:spPr>
            <a:xfrm>
              <a:off x="4228" y="5024"/>
              <a:ext cx="2313" cy="569"/>
            </a:xfrm>
            <a:prstGeom prst="rect">
              <a:avLst/>
            </a:prstGeom>
            <a:noFill/>
            <a:ln w="9525">
              <a:noFill/>
            </a:ln>
          </p:spPr>
        </p:pic>
        <p:pic>
          <p:nvPicPr>
            <p:cNvPr id="13331" name="图片 33" descr="blackberry"/>
            <p:cNvPicPr>
              <a:picLocks noChangeAspect="1"/>
            </p:cNvPicPr>
            <p:nvPr userDrawn="1"/>
          </p:nvPicPr>
          <p:blipFill>
            <a:blip r:embed="rId17">
              <a:grayscl/>
              <a:lum bright="69995" contrast="-82002"/>
            </a:blip>
            <a:srcRect r="3517" b="18703"/>
            <a:stretch>
              <a:fillRect/>
            </a:stretch>
          </p:blipFill>
          <p:spPr>
            <a:xfrm>
              <a:off x="1039" y="4800"/>
              <a:ext cx="2537" cy="851"/>
            </a:xfrm>
            <a:prstGeom prst="rect">
              <a:avLst/>
            </a:prstGeom>
            <a:noFill/>
            <a:ln w="9525">
              <a:noFill/>
            </a:ln>
          </p:spPr>
        </p:pic>
      </p:grpSp>
      <p:sp>
        <p:nvSpPr>
          <p:cNvPr id="2" name="标题 1"/>
          <p:cNvSpPr>
            <a:spLocks noGrp="1"/>
          </p:cNvSpPr>
          <p:nvPr>
            <p:ph type="ctrTitle" hasCustomPrompt="1"/>
          </p:nvPr>
        </p:nvSpPr>
        <p:spPr>
          <a:xfrm>
            <a:off x="1821815" y="1334770"/>
            <a:ext cx="5501640" cy="1950085"/>
          </a:xfrm>
          <a:noFill/>
        </p:spPr>
        <p:txBody>
          <a:bodyPr anchor="b">
            <a:normAutofit/>
          </a:bodyPr>
          <a:lstStyle>
            <a:lvl1pPr algn="ctr">
              <a:defRPr sz="3600" b="1">
                <a:solidFill>
                  <a:schemeClr val="tx1"/>
                </a:solidFill>
              </a:defRPr>
            </a:lvl1pPr>
          </a:lstStyle>
          <a:p>
            <a:pPr fontAlgn="base"/>
            <a:r>
              <a:rPr lang="zh-CN" altLang="en-US" strike="noStrike" noProof="1"/>
              <a:t>单击此处编辑标题</a:t>
            </a:r>
            <a:endParaRPr lang="zh-CN" altLang="en-US" strike="noStrike" noProof="1"/>
          </a:p>
        </p:txBody>
      </p:sp>
      <p:sp>
        <p:nvSpPr>
          <p:cNvPr id="3" name="副标题 2"/>
          <p:cNvSpPr>
            <a:spLocks noGrp="1"/>
          </p:cNvSpPr>
          <p:nvPr>
            <p:ph type="subTitle" idx="1"/>
          </p:nvPr>
        </p:nvSpPr>
        <p:spPr>
          <a:xfrm>
            <a:off x="1822450" y="3871595"/>
            <a:ext cx="4935855" cy="685165"/>
          </a:xfrm>
          <a:noFill/>
        </p:spPr>
        <p:txBody>
          <a:bodyPr>
            <a:noAutofit/>
          </a:bodyPr>
          <a:lstStyle>
            <a:lvl1pPr marL="0" indent="0" algn="ctr">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9" name="日期占位符 3"/>
          <p:cNvSpPr>
            <a:spLocks noGrp="1"/>
          </p:cNvSpPr>
          <p:nvPr>
            <p:ph type="dt" sz="half" idx="10"/>
            <p:custDataLst>
              <p:tags r:id="rId18"/>
            </p:custDataLst>
          </p:nvPr>
        </p:nvSpPr>
        <p:spPr>
          <a:xfrm>
            <a:off x="658813" y="6350000"/>
            <a:ext cx="2025650" cy="315913"/>
          </a:xfrm>
          <a:prstGeom prst="rect">
            <a:avLst/>
          </a:prstGeom>
        </p:spPr>
        <p:txBody>
          <a:bodyPr vert="horz" lIns="91440" tIns="45720" rIns="91440" bIns="45720" rtlCol="0" anchor="ctr">
            <a:normAutofit/>
          </a:bodyPr>
          <a:lstStyle>
            <a:lvl1pPr>
              <a:defRPr/>
            </a:lvl1pPr>
          </a:lstStyle>
          <a:p>
            <a:pPr lvl="0" fontAlgn="base"/>
            <a:endParaRPr lang="zh-CN" altLang="en-US" strike="noStrike" noProof="1">
              <a:latin typeface="Arial" panose="020B0604020202020204" pitchFamily="34" charset="0"/>
            </a:endParaRPr>
          </a:p>
        </p:txBody>
      </p:sp>
      <p:sp>
        <p:nvSpPr>
          <p:cNvPr id="10" name="页脚占位符 4"/>
          <p:cNvSpPr>
            <a:spLocks noGrp="1"/>
          </p:cNvSpPr>
          <p:nvPr>
            <p:ph type="ftr" sz="quarter" idx="11"/>
            <p:custDataLst>
              <p:tags r:id="rId19"/>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lvl="0" fontAlgn="base"/>
            <a:endParaRPr lang="zh-CN" altLang="en-US" strike="noStrike" noProof="1">
              <a:latin typeface="Arial" panose="020B0604020202020204" pitchFamily="34" charset="0"/>
            </a:endParaRPr>
          </a:p>
        </p:txBody>
      </p:sp>
      <p:sp>
        <p:nvSpPr>
          <p:cNvPr id="11" name="灯片编号占位符 5"/>
          <p:cNvSpPr>
            <a:spLocks noGrp="1"/>
          </p:cNvSpPr>
          <p:nvPr>
            <p:ph type="sldNum" sz="quarter" idx="12"/>
            <p:custDataLst>
              <p:tags r:id="rId20"/>
            </p:custDataLst>
          </p:nvPr>
        </p:nvSpPr>
        <p:spPr>
          <a:xfrm>
            <a:off x="6457950" y="6350000"/>
            <a:ext cx="2025650" cy="315913"/>
          </a:xfrm>
          <a:prstGeom prst="rect">
            <a:avLst/>
          </a:prstGeom>
        </p:spPr>
        <p:txBody>
          <a:bodyPr vert="horz" lIns="91440" tIns="45720" rIns="91440" bIns="45720" rtlCol="0" anchor="ctr">
            <a:normAutofit/>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rtlCol="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a:xfrm>
            <a:off x="502285" y="1119505"/>
            <a:ext cx="8139430" cy="5221605"/>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lang="zh-CN" altLang="en-US" strike="noStrike" noProof="1">
                <a:sym typeface="+mn-ea"/>
              </a:rPr>
              <a:t>单击此处编辑母版文本样式</a:t>
            </a:r>
            <a:endParaRPr lang="zh-CN" altLang="en-US" strike="noStrike" noProof="1">
              <a:sym typeface="+mn-ea"/>
            </a:endParaRPr>
          </a:p>
          <a:p>
            <a:pPr lvl="1" fontAlgn="auto"/>
            <a:r>
              <a:rPr lang="zh-CN" altLang="en-US" strike="noStrike" noProof="1">
                <a:sym typeface="+mn-ea"/>
              </a:rPr>
              <a:t>第二级</a:t>
            </a:r>
            <a:endParaRPr lang="zh-CN" altLang="en-US" strike="noStrike" noProof="1">
              <a:sym typeface="+mn-ea"/>
            </a:endParaRPr>
          </a:p>
          <a:p>
            <a:pPr lvl="2" fontAlgn="auto"/>
            <a:r>
              <a:rPr lang="zh-CN" altLang="en-US" strike="noStrike" noProof="1">
                <a:sym typeface="+mn-ea"/>
              </a:rPr>
              <a:t>第三级</a:t>
            </a:r>
            <a:endParaRPr lang="zh-CN" altLang="en-US" strike="noStrike" noProof="1">
              <a:sym typeface="+mn-ea"/>
            </a:endParaRPr>
          </a:p>
          <a:p>
            <a:pPr lvl="3" fontAlgn="auto"/>
            <a:r>
              <a:rPr lang="zh-CN" altLang="en-US" strike="noStrike" noProof="1">
                <a:sym typeface="+mn-ea"/>
              </a:rPr>
              <a:t>第四级</a:t>
            </a:r>
            <a:endParaRPr lang="zh-CN" altLang="en-US" strike="noStrike" noProof="1">
              <a:sym typeface="+mn-ea"/>
            </a:endParaRPr>
          </a:p>
          <a:p>
            <a:pPr lvl="4" fontAlgn="auto"/>
            <a:r>
              <a:rPr lang="zh-CN" altLang="en-US" strike="noStrike" noProof="1">
                <a:sym typeface="+mn-ea"/>
              </a:rPr>
              <a:t>第五级</a:t>
            </a:r>
            <a:endParaRPr strike="noStrike" noProof="1">
              <a:sym typeface="+mn-ea"/>
            </a:endParaRPr>
          </a:p>
        </p:txBody>
      </p:sp>
      <p:sp>
        <p:nvSpPr>
          <p:cNvPr id="4" name="日期占位符 3"/>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rtlCol="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a:xfrm>
            <a:off x="502285" y="1119505"/>
            <a:ext cx="8139430" cy="5221605"/>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lang="zh-CN" altLang="en-US" strike="noStrike" noProof="1">
                <a:sym typeface="+mn-ea"/>
              </a:rPr>
              <a:t>单击此处编辑母版文本样式</a:t>
            </a:r>
            <a:endParaRPr lang="zh-CN" altLang="en-US" strike="noStrike" noProof="1">
              <a:sym typeface="+mn-ea"/>
            </a:endParaRPr>
          </a:p>
          <a:p>
            <a:pPr lvl="1" fontAlgn="auto"/>
            <a:r>
              <a:rPr lang="zh-CN" altLang="en-US" strike="noStrike" noProof="1">
                <a:sym typeface="+mn-ea"/>
              </a:rPr>
              <a:t>第二级</a:t>
            </a:r>
            <a:endParaRPr lang="zh-CN" altLang="en-US" strike="noStrike" noProof="1">
              <a:sym typeface="+mn-ea"/>
            </a:endParaRPr>
          </a:p>
          <a:p>
            <a:pPr lvl="2" fontAlgn="auto"/>
            <a:r>
              <a:rPr lang="zh-CN" altLang="en-US" strike="noStrike" noProof="1">
                <a:sym typeface="+mn-ea"/>
              </a:rPr>
              <a:t>第三级</a:t>
            </a:r>
            <a:endParaRPr lang="zh-CN" altLang="en-US" strike="noStrike" noProof="1">
              <a:sym typeface="+mn-ea"/>
            </a:endParaRPr>
          </a:p>
          <a:p>
            <a:pPr lvl="3" fontAlgn="auto"/>
            <a:r>
              <a:rPr lang="zh-CN" altLang="en-US" strike="noStrike" noProof="1">
                <a:sym typeface="+mn-ea"/>
              </a:rPr>
              <a:t>第四级</a:t>
            </a:r>
            <a:endParaRPr lang="zh-CN" altLang="en-US" strike="noStrike" noProof="1">
              <a:sym typeface="+mn-ea"/>
            </a:endParaRPr>
          </a:p>
          <a:p>
            <a:pPr lvl="4" fontAlgn="auto"/>
            <a:r>
              <a:rPr lang="zh-CN" altLang="en-US" strike="noStrike" noProof="1">
                <a:sym typeface="+mn-ea"/>
              </a:rPr>
              <a:t>第五级</a:t>
            </a:r>
            <a:endParaRPr strike="noStrike" noProof="1">
              <a:sym typeface="+mn-ea"/>
            </a:endParaRPr>
          </a:p>
        </p:txBody>
      </p:sp>
      <p:sp>
        <p:nvSpPr>
          <p:cNvPr id="4" name="日期占位符 3"/>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363" name="Freeform 6"/>
          <p:cNvSpPr/>
          <p:nvPr>
            <p:custDataLst>
              <p:tags r:id="rId2"/>
            </p:custDataLst>
          </p:nvPr>
        </p:nvSpPr>
        <p:spPr>
          <a:xfrm>
            <a:off x="0" y="3879850"/>
            <a:ext cx="3744913" cy="2978150"/>
          </a:xfrm>
          <a:custGeom>
            <a:avLst/>
            <a:gdLst/>
            <a:ahLst/>
            <a:cxnLst>
              <a:cxn ang="0">
                <a:pos x="0" y="0"/>
              </a:cxn>
              <a:cxn ang="0">
                <a:pos x="3744516" y="2978150"/>
              </a:cxn>
              <a:cxn ang="0">
                <a:pos x="0" y="2978150"/>
              </a:cxn>
              <a:cxn ang="0">
                <a:pos x="0" y="0"/>
              </a:cxn>
            </a:cxnLst>
            <a:pathLst>
              <a:path w="2348" h="1407">
                <a:moveTo>
                  <a:pt x="0" y="0"/>
                </a:moveTo>
                <a:lnTo>
                  <a:pt x="2348" y="1407"/>
                </a:lnTo>
                <a:lnTo>
                  <a:pt x="0" y="1407"/>
                </a:lnTo>
                <a:lnTo>
                  <a:pt x="0" y="0"/>
                </a:lnTo>
                <a:close/>
              </a:path>
            </a:pathLst>
          </a:custGeom>
          <a:solidFill>
            <a:schemeClr val="accent1"/>
          </a:solidFill>
          <a:ln w="9525">
            <a:noFill/>
          </a:ln>
        </p:spPr>
        <p:txBody>
          <a:bodyPr/>
          <a:p>
            <a:endParaRPr lang="zh-CN" altLang="en-US"/>
          </a:p>
        </p:txBody>
      </p:sp>
      <p:sp>
        <p:nvSpPr>
          <p:cNvPr id="15364" name="Freeform 7"/>
          <p:cNvSpPr/>
          <p:nvPr>
            <p:custDataLst>
              <p:tags r:id="rId3"/>
            </p:custDataLst>
          </p:nvPr>
        </p:nvSpPr>
        <p:spPr>
          <a:xfrm>
            <a:off x="2122488" y="4400550"/>
            <a:ext cx="7021512" cy="2457450"/>
          </a:xfrm>
          <a:custGeom>
            <a:avLst/>
            <a:gdLst/>
            <a:ahLst/>
            <a:cxnLst>
              <a:cxn ang="0">
                <a:pos x="7021115" y="0"/>
              </a:cxn>
              <a:cxn ang="0">
                <a:pos x="7021115" y="2457450"/>
              </a:cxn>
              <a:cxn ang="0">
                <a:pos x="0" y="2457450"/>
              </a:cxn>
              <a:cxn ang="0">
                <a:pos x="7021115" y="0"/>
              </a:cxn>
            </a:cxnLst>
            <a:pathLst>
              <a:path w="4403" h="1161">
                <a:moveTo>
                  <a:pt x="4403" y="0"/>
                </a:moveTo>
                <a:lnTo>
                  <a:pt x="4403" y="1161"/>
                </a:lnTo>
                <a:lnTo>
                  <a:pt x="0" y="1161"/>
                </a:lnTo>
                <a:lnTo>
                  <a:pt x="4403" y="0"/>
                </a:lnTo>
                <a:close/>
              </a:path>
            </a:pathLst>
          </a:custGeom>
          <a:solidFill>
            <a:schemeClr val="tx2"/>
          </a:solidFill>
          <a:ln w="9525">
            <a:noFill/>
          </a:ln>
        </p:spPr>
        <p:txBody>
          <a:bodyPr/>
          <a:p>
            <a:endParaRPr lang="zh-CN" altLang="en-US"/>
          </a:p>
        </p:txBody>
      </p:sp>
      <p:sp>
        <p:nvSpPr>
          <p:cNvPr id="7" name="直接连接符 11"/>
          <p:cNvSpPr>
            <a:spLocks noChangeShapeType="1"/>
          </p:cNvSpPr>
          <p:nvPr>
            <p:custDataLst>
              <p:tags r:id="rId4"/>
            </p:custDataLst>
          </p:nvPr>
        </p:nvSpPr>
        <p:spPr bwMode="auto">
          <a:xfrm>
            <a:off x="1439863" y="2790825"/>
            <a:ext cx="3914775"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defRPr/>
            </a:pPr>
            <a:endParaRPr lang="zh-CN" altLang="en-US" sz="1425" strike="noStrike" noProof="1">
              <a:solidFill>
                <a:schemeClr val="accent1"/>
              </a:solidFill>
              <a:sym typeface="Arial" panose="020B0604020202020204" pitchFamily="34" charset="0"/>
            </a:endParaRPr>
          </a:p>
        </p:txBody>
      </p:sp>
      <p:sp>
        <p:nvSpPr>
          <p:cNvPr id="2" name="标题 1"/>
          <p:cNvSpPr>
            <a:spLocks noGrp="1"/>
          </p:cNvSpPr>
          <p:nvPr>
            <p:ph type="title" hasCustomPrompt="1"/>
          </p:nvPr>
        </p:nvSpPr>
        <p:spPr>
          <a:xfrm>
            <a:off x="1256665" y="3503930"/>
            <a:ext cx="6920865" cy="1058545"/>
          </a:xfrm>
        </p:spPr>
        <p:txBody>
          <a:bodyPr rIns="63500">
            <a:noAutofit/>
          </a:bodyPr>
          <a:lstStyle>
            <a:lvl1pPr algn="ct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pPr fontAlgn="base"/>
            <a:r>
              <a:rPr lang="zh-CN" altLang="en-US" strike="noStrike" noProof="1"/>
              <a:t>单击此处编辑标题</a:t>
            </a:r>
            <a:endParaRPr lang="zh-CN" altLang="en-US" strike="noStrike" noProof="1"/>
          </a:p>
        </p:txBody>
      </p:sp>
      <p:sp>
        <p:nvSpPr>
          <p:cNvPr id="3" name="文本占位符 2"/>
          <p:cNvSpPr>
            <a:spLocks noGrp="1"/>
          </p:cNvSpPr>
          <p:nvPr>
            <p:ph type="body" idx="1" hasCustomPrompt="1"/>
          </p:nvPr>
        </p:nvSpPr>
        <p:spPr>
          <a:xfrm>
            <a:off x="1256665" y="2856230"/>
            <a:ext cx="7424420" cy="586740"/>
          </a:xfrm>
        </p:spPr>
        <p:txBody>
          <a:bodyPr tIns="38100" rIns="76200" bIns="38100" anchor="ctr">
            <a:noAutofit/>
          </a:bodyPr>
          <a:lstStyle>
            <a:lvl1pPr marL="0" indent="0" algn="ctr" eaLnBrk="1" fontAlgn="base" latinLnBrk="0" hangingPunct="1">
              <a:buNone/>
              <a:def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编辑文本</a:t>
            </a:r>
            <a:endParaRPr lang="zh-CN" altLang="en-US" strike="noStrike" noProof="1"/>
          </a:p>
        </p:txBody>
      </p:sp>
      <p:sp>
        <p:nvSpPr>
          <p:cNvPr id="12" name="文本占位符 11"/>
          <p:cNvSpPr>
            <a:spLocks noGrp="1"/>
          </p:cNvSpPr>
          <p:nvPr>
            <p:ph type="body" sz="quarter" idx="13" hasCustomPrompt="1"/>
          </p:nvPr>
        </p:nvSpPr>
        <p:spPr>
          <a:xfrm>
            <a:off x="1256665" y="2383790"/>
            <a:ext cx="6994525" cy="356235"/>
          </a:xfrm>
        </p:spPr>
        <p:txBody>
          <a:bodyPr anchor="b"/>
          <a:lstStyle>
            <a:lvl1pPr marL="0" indent="0" algn="ctr">
              <a:buNone/>
              <a:defRPr>
                <a:solidFill>
                  <a:schemeClr val="tx1"/>
                </a:solidFill>
              </a:defRPr>
            </a:lvl1pPr>
            <a:lvl2pPr marL="342900" indent="0">
              <a:buNone/>
              <a:defRPr/>
            </a:lvl2pPr>
          </a:lstStyle>
          <a:p>
            <a:pPr lvl="0" fontAlgn="base"/>
            <a:r>
              <a:rPr lang="zh-CN" altLang="en-US" strike="noStrike" noProof="1"/>
              <a:t>编辑文本</a:t>
            </a:r>
            <a:endParaRPr lang="zh-CN" altLang="en-US" strike="noStrike" noProof="1"/>
          </a:p>
        </p:txBody>
      </p:sp>
      <p:sp>
        <p:nvSpPr>
          <p:cNvPr id="8" name="日期占位符 3"/>
          <p:cNvSpPr>
            <a:spLocks noGrp="1"/>
          </p:cNvSpPr>
          <p:nvPr>
            <p:ph type="dt" sz="half" idx="14"/>
            <p:custDataLst>
              <p:tags r:id="rId5"/>
            </p:custDataLst>
          </p:nvPr>
        </p:nvSpPr>
        <p:spPr>
          <a:xfrm>
            <a:off x="658813" y="6350000"/>
            <a:ext cx="2025650" cy="315913"/>
          </a:xfrm>
          <a:prstGeom prst="rect">
            <a:avLst/>
          </a:prstGeom>
        </p:spPr>
        <p:txBody>
          <a:bodyPr vert="horz" lIns="91440" tIns="45720" rIns="91440" bIns="45720" rtlCol="0" anchor="ctr">
            <a:normAutofit/>
          </a:bodyPr>
          <a:lstStyle>
            <a:lvl1pPr>
              <a:defRPr/>
            </a:lvl1pPr>
          </a:lstStyle>
          <a:p>
            <a:pPr fontAlgn="base">
              <a:defRPr/>
            </a:pPr>
            <a:endParaRPr lang="zh-CN" altLang="en-US" strike="noStrike" noProof="1"/>
          </a:p>
        </p:txBody>
      </p:sp>
      <p:sp>
        <p:nvSpPr>
          <p:cNvPr id="4" name="页脚占位符 3"/>
          <p:cNvSpPr>
            <a:spLocks noGrp="1"/>
          </p:cNvSpPr>
          <p:nvPr>
            <p:ph type="ftr" sz="quarter" idx="17"/>
          </p:nvPr>
        </p:nvSpPr>
        <p:spPr>
          <a:xfrm>
            <a:off x="5567363" y="6350000"/>
            <a:ext cx="2968625" cy="315913"/>
          </a:xfrm>
          <a:prstGeom prst="rect">
            <a:avLst/>
          </a:prstGeom>
        </p:spPr>
        <p:txBody>
          <a:bodyPr vert="horz" lIns="91440" tIns="45720" rIns="91440" bIns="45720" rtlCol="0" anchor="ctr">
            <a:normAutofit/>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文本占位符 2"/>
          <p:cNvSpPr>
            <a:spLocks noGrp="1"/>
          </p:cNvSpPr>
          <p:nvPr>
            <p:ph type="body" idx="1"/>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a:t>
            </a:r>
            <a:r>
              <a:rPr lang="zh-CN" altLang="en-US" strike="noStrike" noProof="1"/>
              <a:t>编辑母版文本样式</a:t>
            </a:r>
            <a:endParaRPr lang="zh-CN" altLang="en-US" strike="noStrike" noProof="1"/>
          </a:p>
        </p:txBody>
      </p:sp>
      <p:sp>
        <p:nvSpPr>
          <p:cNvPr id="4" name="内容占位符 3"/>
          <p:cNvSpPr>
            <a:spLocks noGrp="1"/>
          </p:cNvSpPr>
          <p:nvPr>
            <p:ph sz="half" idx="2"/>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lang="zh-CN" altLang="en-US" strike="noStrike" noProof="1">
                <a:sym typeface="+mn-ea"/>
              </a:rPr>
              <a:t>单击此处编辑母版文本样式</a:t>
            </a:r>
            <a:endParaRPr lang="zh-CN" altLang="en-US" strike="noStrike" noProof="1">
              <a:sym typeface="+mn-ea"/>
            </a:endParaRPr>
          </a:p>
          <a:p>
            <a:pPr lvl="1" fontAlgn="auto"/>
            <a:r>
              <a:rPr lang="zh-CN" altLang="en-US" strike="noStrike" noProof="1">
                <a:sym typeface="+mn-ea"/>
              </a:rPr>
              <a:t>第二级</a:t>
            </a:r>
            <a:endParaRPr lang="zh-CN" altLang="en-US" strike="noStrike" noProof="1">
              <a:sym typeface="+mn-ea"/>
            </a:endParaRPr>
          </a:p>
          <a:p>
            <a:pPr lvl="2" fontAlgn="auto"/>
            <a:r>
              <a:rPr lang="zh-CN" altLang="en-US" strike="noStrike" noProof="1">
                <a:sym typeface="+mn-ea"/>
              </a:rPr>
              <a:t>第三级</a:t>
            </a:r>
            <a:endParaRPr lang="zh-CN" altLang="en-US" strike="noStrike" noProof="1">
              <a:sym typeface="+mn-ea"/>
            </a:endParaRPr>
          </a:p>
          <a:p>
            <a:pPr lvl="3" fontAlgn="auto"/>
            <a:r>
              <a:rPr lang="zh-CN" altLang="en-US" strike="noStrike" noProof="1">
                <a:sym typeface="+mn-ea"/>
              </a:rPr>
              <a:t>第四级</a:t>
            </a:r>
            <a:endParaRPr lang="zh-CN" altLang="en-US" strike="noStrike" noProof="1">
              <a:sym typeface="+mn-ea"/>
            </a:endParaRPr>
          </a:p>
          <a:p>
            <a:pPr lvl="4" fontAlgn="auto"/>
            <a:r>
              <a:rPr lang="zh-CN" altLang="en-US" strike="noStrike" noProof="1">
                <a:sym typeface="+mn-ea"/>
              </a:rPr>
              <a:t>第五级</a:t>
            </a:r>
            <a:endParaRPr strike="noStrike" noProof="1">
              <a:sym typeface="+mn-ea"/>
            </a:endParaRPr>
          </a:p>
        </p:txBody>
      </p:sp>
      <p:sp>
        <p:nvSpPr>
          <p:cNvPr id="5" name="文本占位符 4"/>
          <p:cNvSpPr>
            <a:spLocks noGrp="1"/>
          </p:cNvSpPr>
          <p:nvPr>
            <p:ph type="body" sz="quarter" idx="3"/>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单击此处编辑母版文本样式</a:t>
            </a:r>
            <a:endParaRPr lang="zh-CN" altLang="en-US" strike="noStrike" noProof="1">
              <a:sym typeface="+mn-ea"/>
            </a:endParaRPr>
          </a:p>
        </p:txBody>
      </p:sp>
      <p:sp>
        <p:nvSpPr>
          <p:cNvPr id="6" name="内容占位符 5"/>
          <p:cNvSpPr>
            <a:spLocks noGrp="1"/>
          </p:cNvSpPr>
          <p:nvPr>
            <p:ph sz="quarter" idx="4"/>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lang="zh-CN" altLang="en-US" strike="noStrike" noProof="1">
                <a:sym typeface="+mn-ea"/>
              </a:rPr>
              <a:t>单击此处编辑母版文本样式</a:t>
            </a:r>
            <a:endParaRPr lang="zh-CN" altLang="en-US" strike="noStrike" noProof="1">
              <a:sym typeface="+mn-ea"/>
            </a:endParaRPr>
          </a:p>
          <a:p>
            <a:pPr lvl="1" fontAlgn="auto"/>
            <a:r>
              <a:rPr lang="zh-CN" altLang="en-US" strike="noStrike" noProof="1">
                <a:sym typeface="+mn-ea"/>
              </a:rPr>
              <a:t>第二级</a:t>
            </a:r>
            <a:endParaRPr lang="zh-CN" altLang="en-US" strike="noStrike" noProof="1">
              <a:sym typeface="+mn-ea"/>
            </a:endParaRPr>
          </a:p>
          <a:p>
            <a:pPr lvl="2" fontAlgn="auto"/>
            <a:r>
              <a:rPr lang="zh-CN" altLang="en-US" strike="noStrike" noProof="1">
                <a:sym typeface="+mn-ea"/>
              </a:rPr>
              <a:t>第三级</a:t>
            </a:r>
            <a:endParaRPr lang="zh-CN" altLang="en-US" strike="noStrike" noProof="1">
              <a:sym typeface="+mn-ea"/>
            </a:endParaRPr>
          </a:p>
          <a:p>
            <a:pPr lvl="3" fontAlgn="auto"/>
            <a:r>
              <a:rPr lang="zh-CN" altLang="en-US" strike="noStrike" noProof="1">
                <a:sym typeface="+mn-ea"/>
              </a:rPr>
              <a:t>第四级</a:t>
            </a:r>
            <a:endParaRPr lang="zh-CN" altLang="en-US" strike="noStrike" noProof="1">
              <a:sym typeface="+mn-ea"/>
            </a:endParaRPr>
          </a:p>
          <a:p>
            <a:pPr lvl="4" fontAlgn="auto"/>
            <a:r>
              <a:rPr lang="zh-CN" altLang="en-US" strike="noStrike" noProof="1">
                <a:sym typeface="+mn-ea"/>
              </a:rPr>
              <a:t>第五级</a:t>
            </a:r>
            <a:endParaRPr strike="noStrike" noProof="1">
              <a:sym typeface="+mn-ea"/>
            </a:endParaRPr>
          </a:p>
        </p:txBody>
      </p:sp>
      <p:sp>
        <p:nvSpPr>
          <p:cNvPr id="7" name="日期占位符 6"/>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图片占位符 2"/>
          <p:cNvSpPr>
            <a:spLocks noGrp="1"/>
          </p:cNvSpPr>
          <p:nvPr>
            <p:ph type="pic" idx="1"/>
          </p:nvPr>
        </p:nvSpPr>
        <p:spPr>
          <a:xfrm>
            <a:off x="502285" y="1184910"/>
            <a:ext cx="3962400" cy="5156200"/>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fontAlgn="auto"/>
            <a:r>
              <a:rPr lang="zh-CN" altLang="en-US" strike="noStrike" noProof="1">
                <a:sym typeface="+mn-ea"/>
              </a:rPr>
              <a:t>单击图标添加图片</a:t>
            </a:r>
            <a:endParaRPr lang="zh-CN" altLang="en-US" strike="noStrike" noProof="1">
              <a:sym typeface="+mn-ea"/>
            </a:endParaRPr>
          </a:p>
        </p:txBody>
      </p:sp>
      <p:sp>
        <p:nvSpPr>
          <p:cNvPr id="4" name="文本占位符 3"/>
          <p:cNvSpPr>
            <a:spLocks noGrp="1"/>
          </p:cNvSpPr>
          <p:nvPr>
            <p:ph type="body" sz="half" idx="2"/>
          </p:nvPr>
        </p:nvSpPr>
        <p:spPr>
          <a:xfrm>
            <a:off x="4679315" y="1184910"/>
            <a:ext cx="3962400" cy="515620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fontAlgn="auto"/>
            <a:r>
              <a:rPr lang="zh-CN" altLang="en-US" strike="noStrike" noProof="1">
                <a:sym typeface="+mn-ea"/>
              </a:rPr>
              <a:t>单击此处编辑母版文本样式</a:t>
            </a:r>
            <a:endParaRPr lang="zh-CN" altLang="en-US" strike="noStrike" noProof="1">
              <a:sym typeface="+mn-ea"/>
            </a:endParaRPr>
          </a:p>
        </p:txBody>
      </p:sp>
      <p:sp>
        <p:nvSpPr>
          <p:cNvPr id="5" name="日期占位符 4"/>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502448" y="952508"/>
            <a:ext cx="8139178" cy="5388907"/>
          </a:xfrm>
        </p:spPr>
        <p:txBody>
          <a:bodyPr/>
          <a:lstStyle>
            <a:lvl1pPr>
              <a:defRPr sz="2400"/>
            </a:lvl1pPr>
            <a:lvl2pPr>
              <a:defRPr sz="2400"/>
            </a:lvl2pPr>
            <a:lvl3pPr>
              <a:defRPr sz="2400"/>
            </a:lvl3pPr>
            <a:lvl4pPr>
              <a:defRPr sz="2400"/>
            </a:lvl4pPr>
            <a:lvl5pPr>
              <a:defRPr sz="2400"/>
            </a:lvl5pPr>
          </a:lstStyle>
          <a:p>
            <a:pPr lvl="0" fontAlgn="base"/>
            <a:r>
              <a:rPr lang="zh-CN" altLang="en-US" strike="noStrike" noProof="1">
                <a:sym typeface="+mn-ea"/>
              </a:rPr>
              <a:t>单击此处</a:t>
            </a:r>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2" name="日期占位符 1"/>
          <p:cNvSpPr>
            <a:spLocks noGrp="1"/>
          </p:cNvSpPr>
          <p:nvPr>
            <p:ph type="dt" sz="half" idx="14"/>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5"/>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6"/>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8534400" cy="838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228600" y="1219200"/>
            <a:ext cx="4191000" cy="4876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572000" y="1219200"/>
            <a:ext cx="4191000" cy="4876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transition spd="med">
    <p:cover dir="rd"/>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8534400" cy="838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228600" y="1219200"/>
            <a:ext cx="4191000" cy="4876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572000" y="1219200"/>
            <a:ext cx="41910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572000" y="3733800"/>
            <a:ext cx="41910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7" name="页脚占位符 6"/>
          <p:cNvSpPr>
            <a:spLocks noGrp="1"/>
          </p:cNvSpPr>
          <p:nvPr>
            <p:ph type="ftr" sz="quarter" idx="11"/>
          </p:nvPr>
        </p:nvSpPr>
        <p:spPr>
          <a:xfrm>
            <a:off x="5673725" y="6342063"/>
            <a:ext cx="2968625" cy="315913"/>
          </a:xfrm>
          <a:prstGeom prst="rect">
            <a:avLst/>
          </a:prstGeom>
        </p:spPr>
        <p:txBody>
          <a:bodyPr vert="horz" lIns="91440" tIns="45720" rIns="91440" bIns="45720" rtlCol="0" anchor="ctr">
            <a:norm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8" name="灯片编号占位符 7"/>
          <p:cNvSpPr>
            <a:spLocks noGrp="1"/>
          </p:cNvSpPr>
          <p:nvPr>
            <p:ph type="sldNum" sz="quarter" idx="12"/>
          </p:nvPr>
        </p:nvSpPr>
        <p:spPr>
          <a:xfrm>
            <a:off x="6553200" y="6248400"/>
            <a:ext cx="1905000" cy="457200"/>
          </a:xfrm>
        </p:spPr>
        <p:txBody>
          <a:bodyPr/>
          <a:lstStyle>
            <a:lvl1pPr algn="r">
              <a:defRPr sz="1200"/>
            </a:lvl1pPr>
          </a:lstStyle>
          <a:p>
            <a:pPr lvl="0" fontAlgn="base">
              <a:buNone/>
            </a:pPr>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ndParaRPr>
          </a:p>
        </p:txBody>
      </p:sp>
    </p:spTree>
  </p:cSld>
  <p:clrMapOvr>
    <a:masterClrMapping/>
  </p:clrMapOvr>
  <p:transition spd="med">
    <p:cover dir="rd"/>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8534400" cy="838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228600" y="1219200"/>
            <a:ext cx="85344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228600" y="3733800"/>
            <a:ext cx="85344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 name="页脚占位符 5"/>
          <p:cNvSpPr>
            <a:spLocks noGrp="1"/>
          </p:cNvSpPr>
          <p:nvPr>
            <p:ph type="ftr" sz="quarter" idx="11"/>
          </p:nvPr>
        </p:nvSpPr>
        <p:spPr>
          <a:xfrm>
            <a:off x="5673725" y="6342063"/>
            <a:ext cx="2968625" cy="315913"/>
          </a:xfrm>
          <a:prstGeom prst="rect">
            <a:avLst/>
          </a:prstGeom>
        </p:spPr>
        <p:txBody>
          <a:bodyPr vert="horz" lIns="91440" tIns="45720" rIns="91440" bIns="45720" rtlCol="0" anchor="ctr">
            <a:norm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7" name="灯片编号占位符 6"/>
          <p:cNvSpPr>
            <a:spLocks noGrp="1"/>
          </p:cNvSpPr>
          <p:nvPr>
            <p:ph type="sldNum" sz="quarter" idx="12"/>
          </p:nvPr>
        </p:nvSpPr>
        <p:spPr>
          <a:xfrm>
            <a:off x="6553200" y="6248400"/>
            <a:ext cx="1905000" cy="457200"/>
          </a:xfrm>
        </p:spPr>
        <p:txBody>
          <a:bodyPr/>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ndParaRPr>
          </a:p>
        </p:txBody>
      </p:sp>
    </p:spTree>
  </p:cSld>
  <p:clrMapOvr>
    <a:masterClrMapping/>
  </p:clrMapOvr>
  <p:transition spd="med">
    <p:cover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p:custDataLst>
              <p:tags r:id="rId2"/>
            </p:custDataLst>
          </p:nvPr>
        </p:nvSpPr>
        <p:spPr>
          <a:xfrm>
            <a:off x="0" y="5637213"/>
            <a:ext cx="9144000" cy="1220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strike="noStrike" noProof="1">
              <a:cs typeface="+mn-ea"/>
            </a:endParaRPr>
          </a:p>
        </p:txBody>
      </p:sp>
      <p:sp>
        <p:nvSpPr>
          <p:cNvPr id="8" name="直角三角形 7"/>
          <p:cNvSpPr/>
          <p:nvPr>
            <p:custDataLst>
              <p:tags r:id="rId3"/>
            </p:custDataLst>
          </p:nvPr>
        </p:nvSpPr>
        <p:spPr>
          <a:xfrm flipH="1">
            <a:off x="0" y="3048000"/>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strike="noStrike" noProof="1">
              <a:cs typeface="+mn-ea"/>
            </a:endParaRPr>
          </a:p>
        </p:txBody>
      </p:sp>
      <p:sp>
        <p:nvSpPr>
          <p:cNvPr id="4" name="矩形 3"/>
          <p:cNvSpPr/>
          <p:nvPr userDrawn="1">
            <p:custDataLst>
              <p:tags r:id="rId4"/>
            </p:custDataLst>
          </p:nvPr>
        </p:nvSpPr>
        <p:spPr>
          <a:xfrm>
            <a:off x="0" y="5637213"/>
            <a:ext cx="9144000" cy="1220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defRPr/>
            </a:pPr>
            <a:endParaRPr lang="zh-CN" altLang="en-US" sz="1800" strike="noStrike" noProof="1">
              <a:cs typeface="+mn-ea"/>
            </a:endParaRPr>
          </a:p>
        </p:txBody>
      </p:sp>
      <p:sp>
        <p:nvSpPr>
          <p:cNvPr id="12" name="直角三角形 11"/>
          <p:cNvSpPr/>
          <p:nvPr userDrawn="1">
            <p:custDataLst>
              <p:tags r:id="rId5"/>
            </p:custDataLst>
          </p:nvPr>
        </p:nvSpPr>
        <p:spPr>
          <a:xfrm flipH="1">
            <a:off x="0" y="3048000"/>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defRPr/>
            </a:pPr>
            <a:endParaRPr lang="zh-CN" altLang="en-US" sz="1800" strike="noStrike" noProof="1">
              <a:cs typeface="+mn-ea"/>
            </a:endParaRPr>
          </a:p>
        </p:txBody>
      </p:sp>
      <p:grpSp>
        <p:nvGrpSpPr>
          <p:cNvPr id="21511" name="组合 34"/>
          <p:cNvGrpSpPr/>
          <p:nvPr userDrawn="1"/>
        </p:nvGrpSpPr>
        <p:grpSpPr>
          <a:xfrm>
            <a:off x="0" y="1631950"/>
            <a:ext cx="9144000" cy="2957513"/>
            <a:chOff x="16" y="360"/>
            <a:chExt cx="13343" cy="5290"/>
          </a:xfrm>
        </p:grpSpPr>
        <p:pic>
          <p:nvPicPr>
            <p:cNvPr id="21512" name="图片 17" descr="macOS"/>
            <p:cNvPicPr>
              <a:picLocks noChangeAspect="1"/>
            </p:cNvPicPr>
            <p:nvPr userDrawn="1"/>
          </p:nvPicPr>
          <p:blipFill>
            <a:blip r:embed="rId6">
              <a:grayscl/>
              <a:lum bright="69992" contrast="-82002"/>
            </a:blip>
            <a:stretch>
              <a:fillRect/>
            </a:stretch>
          </p:blipFill>
          <p:spPr>
            <a:xfrm>
              <a:off x="16" y="435"/>
              <a:ext cx="2168" cy="1704"/>
            </a:xfrm>
            <a:prstGeom prst="rect">
              <a:avLst/>
            </a:prstGeom>
            <a:noFill/>
            <a:ln w="9525">
              <a:noFill/>
            </a:ln>
          </p:spPr>
        </p:pic>
        <p:pic>
          <p:nvPicPr>
            <p:cNvPr id="21513" name="图片 20" descr="windows"/>
            <p:cNvPicPr>
              <a:picLocks noChangeAspect="1"/>
            </p:cNvPicPr>
            <p:nvPr userDrawn="1"/>
          </p:nvPicPr>
          <p:blipFill>
            <a:blip r:embed="rId7">
              <a:grayscl/>
              <a:lum bright="69992" contrast="-82002"/>
            </a:blip>
            <a:stretch>
              <a:fillRect/>
            </a:stretch>
          </p:blipFill>
          <p:spPr>
            <a:xfrm>
              <a:off x="2287" y="435"/>
              <a:ext cx="1436" cy="1374"/>
            </a:xfrm>
            <a:prstGeom prst="rect">
              <a:avLst/>
            </a:prstGeom>
            <a:noFill/>
            <a:ln w="9525">
              <a:noFill/>
            </a:ln>
          </p:spPr>
        </p:pic>
        <p:pic>
          <p:nvPicPr>
            <p:cNvPr id="21514" name="图片 19" descr="linux"/>
            <p:cNvPicPr>
              <a:picLocks noChangeAspect="1"/>
            </p:cNvPicPr>
            <p:nvPr userDrawn="1"/>
          </p:nvPicPr>
          <p:blipFill>
            <a:blip r:embed="rId8">
              <a:grayscl/>
              <a:lum bright="69992" contrast="-82002"/>
            </a:blip>
            <a:stretch>
              <a:fillRect/>
            </a:stretch>
          </p:blipFill>
          <p:spPr>
            <a:xfrm>
              <a:off x="9392" y="360"/>
              <a:ext cx="1601" cy="2074"/>
            </a:xfrm>
            <a:prstGeom prst="rect">
              <a:avLst/>
            </a:prstGeom>
            <a:noFill/>
            <a:ln w="9525">
              <a:noFill/>
            </a:ln>
          </p:spPr>
        </p:pic>
        <p:pic>
          <p:nvPicPr>
            <p:cNvPr id="21515" name="图片 21" descr="cloudstack"/>
            <p:cNvPicPr>
              <a:picLocks noChangeAspect="1"/>
            </p:cNvPicPr>
            <p:nvPr userDrawn="1"/>
          </p:nvPicPr>
          <p:blipFill>
            <a:blip r:embed="rId9">
              <a:grayscl/>
              <a:lum bright="69992" contrast="-82002"/>
            </a:blip>
            <a:stretch>
              <a:fillRect/>
            </a:stretch>
          </p:blipFill>
          <p:spPr>
            <a:xfrm>
              <a:off x="4389" y="802"/>
              <a:ext cx="2529" cy="970"/>
            </a:xfrm>
            <a:prstGeom prst="rect">
              <a:avLst/>
            </a:prstGeom>
            <a:noFill/>
            <a:ln w="9525">
              <a:noFill/>
            </a:ln>
          </p:spPr>
        </p:pic>
        <p:pic>
          <p:nvPicPr>
            <p:cNvPr id="21516" name="图片 23" descr="openstack"/>
            <p:cNvPicPr>
              <a:picLocks noChangeAspect="1"/>
            </p:cNvPicPr>
            <p:nvPr userDrawn="1"/>
          </p:nvPicPr>
          <p:blipFill>
            <a:blip r:embed="rId10">
              <a:grayscl/>
              <a:lum bright="69992" contrast="-82002"/>
            </a:blip>
            <a:stretch>
              <a:fillRect/>
            </a:stretch>
          </p:blipFill>
          <p:spPr>
            <a:xfrm>
              <a:off x="11519" y="711"/>
              <a:ext cx="1840" cy="1723"/>
            </a:xfrm>
            <a:prstGeom prst="rect">
              <a:avLst/>
            </a:prstGeom>
            <a:noFill/>
            <a:ln w="9525">
              <a:noFill/>
            </a:ln>
          </p:spPr>
        </p:pic>
        <p:pic>
          <p:nvPicPr>
            <p:cNvPr id="21517" name="图片 24" descr="ios"/>
            <p:cNvPicPr>
              <a:picLocks noChangeAspect="1"/>
            </p:cNvPicPr>
            <p:nvPr userDrawn="1"/>
          </p:nvPicPr>
          <p:blipFill>
            <a:blip r:embed="rId11">
              <a:grayscl/>
              <a:lum bright="69992" contrast="-82002"/>
            </a:blip>
            <a:stretch>
              <a:fillRect/>
            </a:stretch>
          </p:blipFill>
          <p:spPr>
            <a:xfrm>
              <a:off x="3929" y="2342"/>
              <a:ext cx="2989" cy="1888"/>
            </a:xfrm>
            <a:prstGeom prst="rect">
              <a:avLst/>
            </a:prstGeom>
            <a:noFill/>
            <a:ln w="9525">
              <a:noFill/>
            </a:ln>
          </p:spPr>
        </p:pic>
        <p:pic>
          <p:nvPicPr>
            <p:cNvPr id="21518" name="图片 25" descr="solaris"/>
            <p:cNvPicPr>
              <a:picLocks noChangeAspect="1"/>
            </p:cNvPicPr>
            <p:nvPr userDrawn="1"/>
          </p:nvPicPr>
          <p:blipFill>
            <a:blip r:embed="rId12">
              <a:grayscl/>
              <a:lum bright="69992" contrast="-82002"/>
            </a:blip>
            <a:stretch>
              <a:fillRect/>
            </a:stretch>
          </p:blipFill>
          <p:spPr>
            <a:xfrm>
              <a:off x="7640" y="652"/>
              <a:ext cx="1752" cy="1269"/>
            </a:xfrm>
            <a:prstGeom prst="rect">
              <a:avLst/>
            </a:prstGeom>
            <a:noFill/>
            <a:ln w="9525">
              <a:noFill/>
            </a:ln>
          </p:spPr>
        </p:pic>
        <p:pic>
          <p:nvPicPr>
            <p:cNvPr id="21519" name="图片 26" descr="symbian"/>
            <p:cNvPicPr>
              <a:picLocks noChangeAspect="1"/>
            </p:cNvPicPr>
            <p:nvPr userDrawn="1"/>
          </p:nvPicPr>
          <p:blipFill>
            <a:blip r:embed="rId13">
              <a:grayscl/>
              <a:lum bright="69992" contrast="-82002"/>
            </a:blip>
            <a:stretch>
              <a:fillRect/>
            </a:stretch>
          </p:blipFill>
          <p:spPr>
            <a:xfrm>
              <a:off x="10359" y="2985"/>
              <a:ext cx="1793" cy="667"/>
            </a:xfrm>
            <a:prstGeom prst="rect">
              <a:avLst/>
            </a:prstGeom>
            <a:noFill/>
            <a:ln w="9525">
              <a:noFill/>
            </a:ln>
          </p:spPr>
        </p:pic>
        <p:pic>
          <p:nvPicPr>
            <p:cNvPr id="21520" name="图片 27" descr="openshift"/>
            <p:cNvPicPr>
              <a:picLocks noChangeAspect="1"/>
            </p:cNvPicPr>
            <p:nvPr userDrawn="1"/>
          </p:nvPicPr>
          <p:blipFill>
            <a:blip r:embed="rId14">
              <a:grayscl/>
              <a:lum bright="69992" contrast="-82002"/>
            </a:blip>
            <a:stretch>
              <a:fillRect/>
            </a:stretch>
          </p:blipFill>
          <p:spPr>
            <a:xfrm>
              <a:off x="194" y="2546"/>
              <a:ext cx="2990" cy="2254"/>
            </a:xfrm>
            <a:prstGeom prst="rect">
              <a:avLst/>
            </a:prstGeom>
            <a:noFill/>
            <a:ln w="9525">
              <a:noFill/>
            </a:ln>
          </p:spPr>
        </p:pic>
        <p:pic>
          <p:nvPicPr>
            <p:cNvPr id="21521" name="图片 31" descr="windowsxp"/>
            <p:cNvPicPr>
              <a:picLocks noChangeAspect="1"/>
            </p:cNvPicPr>
            <p:nvPr userDrawn="1"/>
          </p:nvPicPr>
          <p:blipFill>
            <a:blip r:embed="rId15">
              <a:grayscl/>
              <a:lum bright="69992" contrast="-82002"/>
            </a:blip>
            <a:stretch>
              <a:fillRect/>
            </a:stretch>
          </p:blipFill>
          <p:spPr>
            <a:xfrm>
              <a:off x="8025" y="2681"/>
              <a:ext cx="1686" cy="1686"/>
            </a:xfrm>
            <a:prstGeom prst="rect">
              <a:avLst/>
            </a:prstGeom>
            <a:noFill/>
            <a:ln w="9525">
              <a:noFill/>
            </a:ln>
          </p:spPr>
        </p:pic>
        <p:pic>
          <p:nvPicPr>
            <p:cNvPr id="21522" name="图片 32" descr="ubuntu"/>
            <p:cNvPicPr>
              <a:picLocks noChangeAspect="1"/>
            </p:cNvPicPr>
            <p:nvPr userDrawn="1"/>
          </p:nvPicPr>
          <p:blipFill>
            <a:blip r:embed="rId16">
              <a:grayscl/>
              <a:lum bright="69992" contrast="-82002"/>
            </a:blip>
            <a:stretch>
              <a:fillRect/>
            </a:stretch>
          </p:blipFill>
          <p:spPr>
            <a:xfrm>
              <a:off x="4228" y="5024"/>
              <a:ext cx="2313" cy="569"/>
            </a:xfrm>
            <a:prstGeom prst="rect">
              <a:avLst/>
            </a:prstGeom>
            <a:noFill/>
            <a:ln w="9525">
              <a:noFill/>
            </a:ln>
          </p:spPr>
        </p:pic>
        <p:pic>
          <p:nvPicPr>
            <p:cNvPr id="21523" name="图片 33" descr="blackberry"/>
            <p:cNvPicPr>
              <a:picLocks noChangeAspect="1"/>
            </p:cNvPicPr>
            <p:nvPr userDrawn="1"/>
          </p:nvPicPr>
          <p:blipFill>
            <a:blip r:embed="rId17">
              <a:grayscl/>
              <a:lum bright="69992" contrast="-82002"/>
            </a:blip>
            <a:srcRect r="3517" b="18703"/>
            <a:stretch>
              <a:fillRect/>
            </a:stretch>
          </p:blipFill>
          <p:spPr>
            <a:xfrm>
              <a:off x="1039" y="4800"/>
              <a:ext cx="2537" cy="851"/>
            </a:xfrm>
            <a:prstGeom prst="rect">
              <a:avLst/>
            </a:prstGeom>
            <a:noFill/>
            <a:ln w="9525">
              <a:noFill/>
            </a:ln>
          </p:spPr>
        </p:pic>
      </p:grpSp>
      <p:sp>
        <p:nvSpPr>
          <p:cNvPr id="2" name="标题 1"/>
          <p:cNvSpPr>
            <a:spLocks noGrp="1"/>
          </p:cNvSpPr>
          <p:nvPr>
            <p:ph type="ctrTitle" hasCustomPrompt="1"/>
          </p:nvPr>
        </p:nvSpPr>
        <p:spPr>
          <a:xfrm>
            <a:off x="1821815" y="1334770"/>
            <a:ext cx="5501640" cy="1950085"/>
          </a:xfrm>
          <a:noFill/>
        </p:spPr>
        <p:txBody>
          <a:bodyPr anchor="b">
            <a:normAutofit/>
          </a:bodyPr>
          <a:lstStyle>
            <a:lvl1pPr algn="ctr">
              <a:defRPr sz="3600" b="1">
                <a:solidFill>
                  <a:schemeClr val="tx1"/>
                </a:solidFill>
              </a:defRPr>
            </a:lvl1pPr>
          </a:lstStyle>
          <a:p>
            <a:pPr fontAlgn="base"/>
            <a:r>
              <a:rPr lang="zh-CN" altLang="en-US" strike="noStrike" noProof="1"/>
              <a:t>单击此处编辑标题</a:t>
            </a:r>
            <a:endParaRPr lang="zh-CN" altLang="en-US" strike="noStrike" noProof="1"/>
          </a:p>
        </p:txBody>
      </p:sp>
      <p:sp>
        <p:nvSpPr>
          <p:cNvPr id="3" name="副标题 2"/>
          <p:cNvSpPr>
            <a:spLocks noGrp="1"/>
          </p:cNvSpPr>
          <p:nvPr>
            <p:ph type="subTitle" idx="1"/>
          </p:nvPr>
        </p:nvSpPr>
        <p:spPr>
          <a:xfrm>
            <a:off x="1822450" y="3871595"/>
            <a:ext cx="4935855" cy="685165"/>
          </a:xfrm>
          <a:noFill/>
        </p:spPr>
        <p:txBody>
          <a:bodyPr>
            <a:noAutofit/>
          </a:bodyPr>
          <a:lstStyle>
            <a:lvl1pPr marL="0" indent="0" algn="ctr">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9" name="日期占位符 3"/>
          <p:cNvSpPr>
            <a:spLocks noGrp="1"/>
          </p:cNvSpPr>
          <p:nvPr>
            <p:ph type="dt" sz="half" idx="10"/>
            <p:custDataLst>
              <p:tags r:id="rId18"/>
            </p:custDataLst>
          </p:nvPr>
        </p:nvSpPr>
        <p:spPr>
          <a:xfrm>
            <a:off x="658813" y="6350000"/>
            <a:ext cx="2025650" cy="315913"/>
          </a:xfrm>
          <a:prstGeom prst="rect">
            <a:avLst/>
          </a:prstGeom>
        </p:spPr>
        <p:txBody>
          <a:bodyPr vert="horz" lIns="91440" tIns="45720" rIns="91440" bIns="45720" rtlCol="0" anchor="ctr">
            <a:normAutofit/>
          </a:bodyPr>
          <a:lstStyle>
            <a:lvl1pPr>
              <a:defRPr/>
            </a:lvl1pPr>
          </a:lstStyle>
          <a:p>
            <a:pPr lvl="0" fontAlgn="base"/>
            <a:endParaRPr lang="zh-CN" altLang="en-US" strike="noStrike" noProof="1">
              <a:latin typeface="Arial" panose="020B0604020202020204" pitchFamily="34" charset="0"/>
            </a:endParaRPr>
          </a:p>
        </p:txBody>
      </p:sp>
      <p:sp>
        <p:nvSpPr>
          <p:cNvPr id="10" name="页脚占位符 4"/>
          <p:cNvSpPr>
            <a:spLocks noGrp="1"/>
          </p:cNvSpPr>
          <p:nvPr>
            <p:ph type="ftr" sz="quarter" idx="11"/>
            <p:custDataLst>
              <p:tags r:id="rId19"/>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lvl="0" fontAlgn="base"/>
            <a:endParaRPr lang="zh-CN" altLang="en-US" strike="noStrike" noProof="1">
              <a:latin typeface="Arial" panose="020B0604020202020204" pitchFamily="34" charset="0"/>
            </a:endParaRPr>
          </a:p>
        </p:txBody>
      </p:sp>
      <p:sp>
        <p:nvSpPr>
          <p:cNvPr id="11" name="灯片编号占位符 5"/>
          <p:cNvSpPr>
            <a:spLocks noGrp="1"/>
          </p:cNvSpPr>
          <p:nvPr>
            <p:ph type="sldNum" sz="quarter" idx="12"/>
            <p:custDataLst>
              <p:tags r:id="rId20"/>
            </p:custDataLst>
          </p:nvPr>
        </p:nvSpPr>
        <p:spPr>
          <a:xfrm>
            <a:off x="6457950" y="6350000"/>
            <a:ext cx="2025650" cy="315913"/>
          </a:xfrm>
          <a:prstGeom prst="rect">
            <a:avLst/>
          </a:prstGeom>
        </p:spPr>
        <p:txBody>
          <a:bodyPr vert="horz" lIns="91440" tIns="45720" rIns="91440" bIns="45720" rtlCol="0" anchor="ctr">
            <a:normAutofit/>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rtlCol="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a:xfrm>
            <a:off x="502285" y="1119505"/>
            <a:ext cx="8139430" cy="5221605"/>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lang="zh-CN" altLang="en-US" strike="noStrike" noProof="1">
                <a:sym typeface="+mn-ea"/>
              </a:rPr>
              <a:t>单击此处编辑母版文本样式</a:t>
            </a:r>
            <a:endParaRPr lang="zh-CN" altLang="en-US" strike="noStrike" noProof="1">
              <a:sym typeface="+mn-ea"/>
            </a:endParaRPr>
          </a:p>
          <a:p>
            <a:pPr lvl="1" fontAlgn="auto"/>
            <a:r>
              <a:rPr lang="zh-CN" altLang="en-US" strike="noStrike" noProof="1">
                <a:sym typeface="+mn-ea"/>
              </a:rPr>
              <a:t>第二级</a:t>
            </a:r>
            <a:endParaRPr lang="zh-CN" altLang="en-US" strike="noStrike" noProof="1">
              <a:sym typeface="+mn-ea"/>
            </a:endParaRPr>
          </a:p>
          <a:p>
            <a:pPr lvl="2" fontAlgn="auto"/>
            <a:r>
              <a:rPr lang="zh-CN" altLang="en-US" strike="noStrike" noProof="1">
                <a:sym typeface="+mn-ea"/>
              </a:rPr>
              <a:t>第三级</a:t>
            </a:r>
            <a:endParaRPr lang="zh-CN" altLang="en-US" strike="noStrike" noProof="1">
              <a:sym typeface="+mn-ea"/>
            </a:endParaRPr>
          </a:p>
          <a:p>
            <a:pPr lvl="3" fontAlgn="auto"/>
            <a:r>
              <a:rPr lang="zh-CN" altLang="en-US" strike="noStrike" noProof="1">
                <a:sym typeface="+mn-ea"/>
              </a:rPr>
              <a:t>第四级</a:t>
            </a:r>
            <a:endParaRPr lang="zh-CN" altLang="en-US" strike="noStrike" noProof="1">
              <a:sym typeface="+mn-ea"/>
            </a:endParaRPr>
          </a:p>
          <a:p>
            <a:pPr lvl="4" fontAlgn="auto"/>
            <a:r>
              <a:rPr lang="zh-CN" altLang="en-US" strike="noStrike" noProof="1">
                <a:sym typeface="+mn-ea"/>
              </a:rPr>
              <a:t>第五级</a:t>
            </a:r>
            <a:endParaRPr strike="noStrike" noProof="1">
              <a:sym typeface="+mn-ea"/>
            </a:endParaRPr>
          </a:p>
        </p:txBody>
      </p:sp>
      <p:sp>
        <p:nvSpPr>
          <p:cNvPr id="4" name="日期占位符 3"/>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7171" name="Freeform 6"/>
          <p:cNvSpPr/>
          <p:nvPr>
            <p:custDataLst>
              <p:tags r:id="rId2"/>
            </p:custDataLst>
          </p:nvPr>
        </p:nvSpPr>
        <p:spPr>
          <a:xfrm>
            <a:off x="0" y="3879850"/>
            <a:ext cx="3744913" cy="2978150"/>
          </a:xfrm>
          <a:custGeom>
            <a:avLst/>
            <a:gdLst/>
            <a:ahLst/>
            <a:cxnLst>
              <a:cxn ang="0">
                <a:pos x="0" y="0"/>
              </a:cxn>
              <a:cxn ang="0">
                <a:pos x="3744516" y="2978150"/>
              </a:cxn>
              <a:cxn ang="0">
                <a:pos x="0" y="2978150"/>
              </a:cxn>
              <a:cxn ang="0">
                <a:pos x="0" y="0"/>
              </a:cxn>
            </a:cxnLst>
            <a:pathLst>
              <a:path w="2348" h="1407">
                <a:moveTo>
                  <a:pt x="0" y="0"/>
                </a:moveTo>
                <a:lnTo>
                  <a:pt x="2348" y="1407"/>
                </a:lnTo>
                <a:lnTo>
                  <a:pt x="0" y="1407"/>
                </a:lnTo>
                <a:lnTo>
                  <a:pt x="0" y="0"/>
                </a:lnTo>
                <a:close/>
              </a:path>
            </a:pathLst>
          </a:custGeom>
          <a:solidFill>
            <a:schemeClr val="accent1"/>
          </a:solidFill>
          <a:ln w="9525">
            <a:noFill/>
          </a:ln>
        </p:spPr>
        <p:txBody>
          <a:bodyPr/>
          <a:p>
            <a:endParaRPr lang="zh-CN" altLang="en-US"/>
          </a:p>
        </p:txBody>
      </p:sp>
      <p:sp>
        <p:nvSpPr>
          <p:cNvPr id="7172" name="Freeform 7"/>
          <p:cNvSpPr/>
          <p:nvPr>
            <p:custDataLst>
              <p:tags r:id="rId3"/>
            </p:custDataLst>
          </p:nvPr>
        </p:nvSpPr>
        <p:spPr>
          <a:xfrm>
            <a:off x="2122488" y="4400550"/>
            <a:ext cx="7021512" cy="2457450"/>
          </a:xfrm>
          <a:custGeom>
            <a:avLst/>
            <a:gdLst/>
            <a:ahLst/>
            <a:cxnLst>
              <a:cxn ang="0">
                <a:pos x="7021115" y="0"/>
              </a:cxn>
              <a:cxn ang="0">
                <a:pos x="7021115" y="2457450"/>
              </a:cxn>
              <a:cxn ang="0">
                <a:pos x="0" y="2457450"/>
              </a:cxn>
              <a:cxn ang="0">
                <a:pos x="7021115" y="0"/>
              </a:cxn>
            </a:cxnLst>
            <a:pathLst>
              <a:path w="4403" h="1161">
                <a:moveTo>
                  <a:pt x="4403" y="0"/>
                </a:moveTo>
                <a:lnTo>
                  <a:pt x="4403" y="1161"/>
                </a:lnTo>
                <a:lnTo>
                  <a:pt x="0" y="1161"/>
                </a:lnTo>
                <a:lnTo>
                  <a:pt x="4403" y="0"/>
                </a:lnTo>
                <a:close/>
              </a:path>
            </a:pathLst>
          </a:custGeom>
          <a:solidFill>
            <a:schemeClr val="tx2"/>
          </a:solidFill>
          <a:ln w="9525">
            <a:noFill/>
          </a:ln>
        </p:spPr>
        <p:txBody>
          <a:bodyPr/>
          <a:p>
            <a:endParaRPr lang="zh-CN" altLang="en-US"/>
          </a:p>
        </p:txBody>
      </p:sp>
      <p:sp>
        <p:nvSpPr>
          <p:cNvPr id="7" name="直接连接符 11"/>
          <p:cNvSpPr>
            <a:spLocks noChangeShapeType="1"/>
          </p:cNvSpPr>
          <p:nvPr>
            <p:custDataLst>
              <p:tags r:id="rId4"/>
            </p:custDataLst>
          </p:nvPr>
        </p:nvSpPr>
        <p:spPr bwMode="auto">
          <a:xfrm>
            <a:off x="1439863" y="2790825"/>
            <a:ext cx="3914775"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defRPr/>
            </a:pPr>
            <a:endParaRPr lang="zh-CN" altLang="en-US" sz="1425" strike="noStrike" noProof="1">
              <a:solidFill>
                <a:schemeClr val="accent1"/>
              </a:solidFill>
              <a:sym typeface="Arial" panose="020B0604020202020204" pitchFamily="34" charset="0"/>
            </a:endParaRPr>
          </a:p>
        </p:txBody>
      </p:sp>
      <p:sp>
        <p:nvSpPr>
          <p:cNvPr id="2" name="标题 1"/>
          <p:cNvSpPr>
            <a:spLocks noGrp="1"/>
          </p:cNvSpPr>
          <p:nvPr>
            <p:ph type="title" hasCustomPrompt="1"/>
          </p:nvPr>
        </p:nvSpPr>
        <p:spPr>
          <a:xfrm>
            <a:off x="1256665" y="3503930"/>
            <a:ext cx="6920865" cy="1058545"/>
          </a:xfrm>
        </p:spPr>
        <p:txBody>
          <a:bodyPr rIns="63500">
            <a:noAutofit/>
          </a:bodyPr>
          <a:lstStyle>
            <a:lvl1pPr algn="ct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pPr fontAlgn="base"/>
            <a:r>
              <a:rPr lang="zh-CN" altLang="en-US" strike="noStrike" noProof="1"/>
              <a:t>单击此处编辑标题</a:t>
            </a:r>
            <a:endParaRPr lang="zh-CN" altLang="en-US" strike="noStrike" noProof="1"/>
          </a:p>
        </p:txBody>
      </p:sp>
      <p:sp>
        <p:nvSpPr>
          <p:cNvPr id="3" name="文本占位符 2"/>
          <p:cNvSpPr>
            <a:spLocks noGrp="1"/>
          </p:cNvSpPr>
          <p:nvPr>
            <p:ph type="body" idx="1" hasCustomPrompt="1"/>
          </p:nvPr>
        </p:nvSpPr>
        <p:spPr>
          <a:xfrm>
            <a:off x="1256665" y="2856230"/>
            <a:ext cx="7424420" cy="586740"/>
          </a:xfrm>
        </p:spPr>
        <p:txBody>
          <a:bodyPr tIns="38100" rIns="76200" bIns="38100" anchor="ctr">
            <a:noAutofit/>
          </a:bodyPr>
          <a:lstStyle>
            <a:lvl1pPr marL="0" indent="0" algn="ctr" eaLnBrk="1" fontAlgn="base" latinLnBrk="0" hangingPunct="1">
              <a:buNone/>
              <a:def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编辑文本</a:t>
            </a:r>
            <a:endParaRPr lang="zh-CN" altLang="en-US" strike="noStrike" noProof="1"/>
          </a:p>
        </p:txBody>
      </p:sp>
      <p:sp>
        <p:nvSpPr>
          <p:cNvPr id="12" name="文本占位符 11"/>
          <p:cNvSpPr>
            <a:spLocks noGrp="1"/>
          </p:cNvSpPr>
          <p:nvPr>
            <p:ph type="body" sz="quarter" idx="13" hasCustomPrompt="1"/>
          </p:nvPr>
        </p:nvSpPr>
        <p:spPr>
          <a:xfrm>
            <a:off x="1256665" y="2383790"/>
            <a:ext cx="6994525" cy="356235"/>
          </a:xfrm>
        </p:spPr>
        <p:txBody>
          <a:bodyPr anchor="b"/>
          <a:lstStyle>
            <a:lvl1pPr marL="0" indent="0" algn="ctr">
              <a:buNone/>
              <a:defRPr>
                <a:solidFill>
                  <a:schemeClr val="tx1"/>
                </a:solidFill>
              </a:defRPr>
            </a:lvl1pPr>
            <a:lvl2pPr marL="342900" indent="0">
              <a:buNone/>
              <a:defRPr/>
            </a:lvl2pPr>
          </a:lstStyle>
          <a:p>
            <a:pPr lvl="0" fontAlgn="base"/>
            <a:r>
              <a:rPr lang="zh-CN" altLang="en-US" strike="noStrike" noProof="1"/>
              <a:t>编辑文本</a:t>
            </a:r>
            <a:endParaRPr lang="zh-CN" altLang="en-US" strike="noStrike" noProof="1"/>
          </a:p>
        </p:txBody>
      </p:sp>
      <p:sp>
        <p:nvSpPr>
          <p:cNvPr id="8" name="日期占位符 3"/>
          <p:cNvSpPr>
            <a:spLocks noGrp="1"/>
          </p:cNvSpPr>
          <p:nvPr>
            <p:ph type="dt" sz="half" idx="14"/>
            <p:custDataLst>
              <p:tags r:id="rId5"/>
            </p:custDataLst>
          </p:nvPr>
        </p:nvSpPr>
        <p:spPr>
          <a:xfrm>
            <a:off x="658813" y="6350000"/>
            <a:ext cx="2025650" cy="315913"/>
          </a:xfrm>
          <a:prstGeom prst="rect">
            <a:avLst/>
          </a:prstGeom>
        </p:spPr>
        <p:txBody>
          <a:bodyPr vert="horz" lIns="91440" tIns="45720" rIns="91440" bIns="45720" rtlCol="0" anchor="ctr">
            <a:normAutofit/>
          </a:bodyPr>
          <a:lstStyle>
            <a:lvl1pPr>
              <a:defRPr/>
            </a:lvl1pPr>
          </a:lstStyle>
          <a:p>
            <a:pPr fontAlgn="base">
              <a:defRPr/>
            </a:pPr>
            <a:endParaRPr lang="zh-CN" altLang="en-US" strike="noStrike" noProof="1"/>
          </a:p>
        </p:txBody>
      </p:sp>
      <p:sp>
        <p:nvSpPr>
          <p:cNvPr id="4" name="页脚占位符 3"/>
          <p:cNvSpPr>
            <a:spLocks noGrp="1"/>
          </p:cNvSpPr>
          <p:nvPr>
            <p:ph type="ftr" sz="quarter" idx="17"/>
          </p:nvPr>
        </p:nvSpPr>
        <p:spPr>
          <a:xfrm>
            <a:off x="5567363" y="6350000"/>
            <a:ext cx="2968625" cy="315913"/>
          </a:xfrm>
          <a:prstGeom prst="rect">
            <a:avLst/>
          </a:prstGeom>
        </p:spPr>
        <p:txBody>
          <a:bodyPr vert="horz" lIns="91440" tIns="45720" rIns="91440" bIns="45720" rtlCol="0" anchor="ctr">
            <a:normAutofit/>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23555" name="Freeform 6"/>
          <p:cNvSpPr/>
          <p:nvPr>
            <p:custDataLst>
              <p:tags r:id="rId2"/>
            </p:custDataLst>
          </p:nvPr>
        </p:nvSpPr>
        <p:spPr>
          <a:xfrm>
            <a:off x="0" y="3879850"/>
            <a:ext cx="3744913" cy="2978150"/>
          </a:xfrm>
          <a:custGeom>
            <a:avLst/>
            <a:gdLst/>
            <a:ahLst/>
            <a:cxnLst>
              <a:cxn ang="0">
                <a:pos x="0" y="0"/>
              </a:cxn>
              <a:cxn ang="0">
                <a:pos x="3744516" y="2978150"/>
              </a:cxn>
              <a:cxn ang="0">
                <a:pos x="0" y="2978150"/>
              </a:cxn>
              <a:cxn ang="0">
                <a:pos x="0" y="0"/>
              </a:cxn>
            </a:cxnLst>
            <a:pathLst>
              <a:path w="2348" h="1407">
                <a:moveTo>
                  <a:pt x="0" y="0"/>
                </a:moveTo>
                <a:lnTo>
                  <a:pt x="2348" y="1407"/>
                </a:lnTo>
                <a:lnTo>
                  <a:pt x="0" y="1407"/>
                </a:lnTo>
                <a:lnTo>
                  <a:pt x="0" y="0"/>
                </a:lnTo>
                <a:close/>
              </a:path>
            </a:pathLst>
          </a:custGeom>
          <a:solidFill>
            <a:schemeClr val="accent1"/>
          </a:solidFill>
          <a:ln w="9525">
            <a:noFill/>
          </a:ln>
        </p:spPr>
        <p:txBody>
          <a:bodyPr/>
          <a:p>
            <a:endParaRPr lang="zh-CN" altLang="en-US"/>
          </a:p>
        </p:txBody>
      </p:sp>
      <p:sp>
        <p:nvSpPr>
          <p:cNvPr id="23556" name="Freeform 7"/>
          <p:cNvSpPr/>
          <p:nvPr>
            <p:custDataLst>
              <p:tags r:id="rId3"/>
            </p:custDataLst>
          </p:nvPr>
        </p:nvSpPr>
        <p:spPr>
          <a:xfrm>
            <a:off x="2122488" y="4400550"/>
            <a:ext cx="7021512" cy="2457450"/>
          </a:xfrm>
          <a:custGeom>
            <a:avLst/>
            <a:gdLst/>
            <a:ahLst/>
            <a:cxnLst>
              <a:cxn ang="0">
                <a:pos x="7021115" y="0"/>
              </a:cxn>
              <a:cxn ang="0">
                <a:pos x="7021115" y="2457450"/>
              </a:cxn>
              <a:cxn ang="0">
                <a:pos x="0" y="2457450"/>
              </a:cxn>
              <a:cxn ang="0">
                <a:pos x="7021115" y="0"/>
              </a:cxn>
            </a:cxnLst>
            <a:pathLst>
              <a:path w="4403" h="1161">
                <a:moveTo>
                  <a:pt x="4403" y="0"/>
                </a:moveTo>
                <a:lnTo>
                  <a:pt x="4403" y="1161"/>
                </a:lnTo>
                <a:lnTo>
                  <a:pt x="0" y="1161"/>
                </a:lnTo>
                <a:lnTo>
                  <a:pt x="4403" y="0"/>
                </a:lnTo>
                <a:close/>
              </a:path>
            </a:pathLst>
          </a:custGeom>
          <a:solidFill>
            <a:schemeClr val="tx2"/>
          </a:solidFill>
          <a:ln w="9525">
            <a:noFill/>
          </a:ln>
        </p:spPr>
        <p:txBody>
          <a:bodyPr/>
          <a:p>
            <a:endParaRPr lang="zh-CN" altLang="en-US"/>
          </a:p>
        </p:txBody>
      </p:sp>
      <p:sp>
        <p:nvSpPr>
          <p:cNvPr id="7" name="直接连接符 11"/>
          <p:cNvSpPr>
            <a:spLocks noChangeShapeType="1"/>
          </p:cNvSpPr>
          <p:nvPr>
            <p:custDataLst>
              <p:tags r:id="rId4"/>
            </p:custDataLst>
          </p:nvPr>
        </p:nvSpPr>
        <p:spPr bwMode="auto">
          <a:xfrm>
            <a:off x="1439863" y="2790825"/>
            <a:ext cx="3914775"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defRPr/>
            </a:pPr>
            <a:endParaRPr lang="zh-CN" altLang="en-US" sz="1425" strike="noStrike" noProof="1">
              <a:solidFill>
                <a:schemeClr val="accent1"/>
              </a:solidFill>
              <a:sym typeface="Arial" panose="020B0604020202020204" pitchFamily="34" charset="0"/>
            </a:endParaRPr>
          </a:p>
        </p:txBody>
      </p:sp>
      <p:sp>
        <p:nvSpPr>
          <p:cNvPr id="2" name="标题 1"/>
          <p:cNvSpPr>
            <a:spLocks noGrp="1"/>
          </p:cNvSpPr>
          <p:nvPr>
            <p:ph type="title" hasCustomPrompt="1"/>
          </p:nvPr>
        </p:nvSpPr>
        <p:spPr>
          <a:xfrm>
            <a:off x="1256665" y="3503930"/>
            <a:ext cx="6920865" cy="1058545"/>
          </a:xfrm>
        </p:spPr>
        <p:txBody>
          <a:bodyPr rIns="63500">
            <a:noAutofit/>
          </a:bodyPr>
          <a:lstStyle>
            <a:lvl1pPr algn="ct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pPr fontAlgn="base"/>
            <a:r>
              <a:rPr lang="zh-CN" altLang="en-US" strike="noStrike" noProof="1"/>
              <a:t>单击此处编辑标题</a:t>
            </a:r>
            <a:endParaRPr lang="zh-CN" altLang="en-US" strike="noStrike" noProof="1"/>
          </a:p>
        </p:txBody>
      </p:sp>
      <p:sp>
        <p:nvSpPr>
          <p:cNvPr id="3" name="文本占位符 2"/>
          <p:cNvSpPr>
            <a:spLocks noGrp="1"/>
          </p:cNvSpPr>
          <p:nvPr>
            <p:ph type="body" idx="1" hasCustomPrompt="1"/>
          </p:nvPr>
        </p:nvSpPr>
        <p:spPr>
          <a:xfrm>
            <a:off x="1256665" y="2856230"/>
            <a:ext cx="7424420" cy="586740"/>
          </a:xfrm>
        </p:spPr>
        <p:txBody>
          <a:bodyPr tIns="38100" rIns="76200" bIns="38100" anchor="ctr">
            <a:noAutofit/>
          </a:bodyPr>
          <a:lstStyle>
            <a:lvl1pPr marL="0" indent="0" algn="ctr" eaLnBrk="1" fontAlgn="base" latinLnBrk="0" hangingPunct="1">
              <a:buNone/>
              <a:def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编辑文本</a:t>
            </a:r>
            <a:endParaRPr lang="zh-CN" altLang="en-US" strike="noStrike" noProof="1"/>
          </a:p>
        </p:txBody>
      </p:sp>
      <p:sp>
        <p:nvSpPr>
          <p:cNvPr id="12" name="文本占位符 11"/>
          <p:cNvSpPr>
            <a:spLocks noGrp="1"/>
          </p:cNvSpPr>
          <p:nvPr>
            <p:ph type="body" sz="quarter" idx="13" hasCustomPrompt="1"/>
          </p:nvPr>
        </p:nvSpPr>
        <p:spPr>
          <a:xfrm>
            <a:off x="1256665" y="2383790"/>
            <a:ext cx="6994525" cy="356235"/>
          </a:xfrm>
        </p:spPr>
        <p:txBody>
          <a:bodyPr anchor="b"/>
          <a:lstStyle>
            <a:lvl1pPr marL="0" indent="0" algn="ctr">
              <a:buNone/>
              <a:defRPr>
                <a:solidFill>
                  <a:schemeClr val="tx1"/>
                </a:solidFill>
              </a:defRPr>
            </a:lvl1pPr>
            <a:lvl2pPr marL="342900" indent="0">
              <a:buNone/>
              <a:defRPr/>
            </a:lvl2pPr>
          </a:lstStyle>
          <a:p>
            <a:pPr lvl="0" fontAlgn="base"/>
            <a:r>
              <a:rPr lang="zh-CN" altLang="en-US" strike="noStrike" noProof="1"/>
              <a:t>编辑文本</a:t>
            </a:r>
            <a:endParaRPr lang="zh-CN" altLang="en-US" strike="noStrike" noProof="1"/>
          </a:p>
        </p:txBody>
      </p:sp>
      <p:sp>
        <p:nvSpPr>
          <p:cNvPr id="8" name="日期占位符 3"/>
          <p:cNvSpPr>
            <a:spLocks noGrp="1"/>
          </p:cNvSpPr>
          <p:nvPr>
            <p:ph type="dt" sz="half" idx="14"/>
            <p:custDataLst>
              <p:tags r:id="rId5"/>
            </p:custDataLst>
          </p:nvPr>
        </p:nvSpPr>
        <p:spPr>
          <a:xfrm>
            <a:off x="658813" y="6350000"/>
            <a:ext cx="2025650" cy="315913"/>
          </a:xfrm>
          <a:prstGeom prst="rect">
            <a:avLst/>
          </a:prstGeom>
        </p:spPr>
        <p:txBody>
          <a:bodyPr vert="horz" lIns="91440" tIns="45720" rIns="91440" bIns="45720" rtlCol="0" anchor="ctr">
            <a:normAutofit/>
          </a:bodyPr>
          <a:lstStyle>
            <a:lvl1pPr>
              <a:defRPr/>
            </a:lvl1pPr>
          </a:lstStyle>
          <a:p>
            <a:pPr fontAlgn="base">
              <a:defRPr/>
            </a:pPr>
            <a:endParaRPr lang="zh-CN" altLang="en-US" strike="noStrike" noProof="1"/>
          </a:p>
        </p:txBody>
      </p:sp>
      <p:sp>
        <p:nvSpPr>
          <p:cNvPr id="4" name="页脚占位符 3"/>
          <p:cNvSpPr>
            <a:spLocks noGrp="1"/>
          </p:cNvSpPr>
          <p:nvPr>
            <p:ph type="ftr" sz="quarter" idx="17"/>
          </p:nvPr>
        </p:nvSpPr>
        <p:spPr>
          <a:xfrm>
            <a:off x="5567363" y="6350000"/>
            <a:ext cx="2968625" cy="315913"/>
          </a:xfrm>
          <a:prstGeom prst="rect">
            <a:avLst/>
          </a:prstGeom>
        </p:spPr>
        <p:txBody>
          <a:bodyPr vert="horz" lIns="91440" tIns="45720" rIns="91440" bIns="45720" rtlCol="0" anchor="ctr">
            <a:normAutofit/>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文本占位符 2"/>
          <p:cNvSpPr>
            <a:spLocks noGrp="1"/>
          </p:cNvSpPr>
          <p:nvPr>
            <p:ph type="body" idx="1"/>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a:t>
            </a:r>
            <a:r>
              <a:rPr lang="zh-CN" altLang="en-US" strike="noStrike" noProof="1"/>
              <a:t>编辑母版文本样式</a:t>
            </a:r>
            <a:endParaRPr lang="zh-CN" altLang="en-US" strike="noStrike" noProof="1"/>
          </a:p>
        </p:txBody>
      </p:sp>
      <p:sp>
        <p:nvSpPr>
          <p:cNvPr id="4" name="内容占位符 3"/>
          <p:cNvSpPr>
            <a:spLocks noGrp="1"/>
          </p:cNvSpPr>
          <p:nvPr>
            <p:ph sz="half" idx="2"/>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lang="zh-CN" altLang="en-US" strike="noStrike" noProof="1">
                <a:sym typeface="+mn-ea"/>
              </a:rPr>
              <a:t>单击此处编辑母版文本样式</a:t>
            </a:r>
            <a:endParaRPr lang="zh-CN" altLang="en-US" strike="noStrike" noProof="1">
              <a:sym typeface="+mn-ea"/>
            </a:endParaRPr>
          </a:p>
          <a:p>
            <a:pPr lvl="1" fontAlgn="auto"/>
            <a:r>
              <a:rPr lang="zh-CN" altLang="en-US" strike="noStrike" noProof="1">
                <a:sym typeface="+mn-ea"/>
              </a:rPr>
              <a:t>第二级</a:t>
            </a:r>
            <a:endParaRPr lang="zh-CN" altLang="en-US" strike="noStrike" noProof="1">
              <a:sym typeface="+mn-ea"/>
            </a:endParaRPr>
          </a:p>
          <a:p>
            <a:pPr lvl="2" fontAlgn="auto"/>
            <a:r>
              <a:rPr lang="zh-CN" altLang="en-US" strike="noStrike" noProof="1">
                <a:sym typeface="+mn-ea"/>
              </a:rPr>
              <a:t>第三级</a:t>
            </a:r>
            <a:endParaRPr lang="zh-CN" altLang="en-US" strike="noStrike" noProof="1">
              <a:sym typeface="+mn-ea"/>
            </a:endParaRPr>
          </a:p>
          <a:p>
            <a:pPr lvl="3" fontAlgn="auto"/>
            <a:r>
              <a:rPr lang="zh-CN" altLang="en-US" strike="noStrike" noProof="1">
                <a:sym typeface="+mn-ea"/>
              </a:rPr>
              <a:t>第四级</a:t>
            </a:r>
            <a:endParaRPr lang="zh-CN" altLang="en-US" strike="noStrike" noProof="1">
              <a:sym typeface="+mn-ea"/>
            </a:endParaRPr>
          </a:p>
          <a:p>
            <a:pPr lvl="4" fontAlgn="auto"/>
            <a:r>
              <a:rPr lang="zh-CN" altLang="en-US" strike="noStrike" noProof="1">
                <a:sym typeface="+mn-ea"/>
              </a:rPr>
              <a:t>第五级</a:t>
            </a:r>
            <a:endParaRPr strike="noStrike" noProof="1">
              <a:sym typeface="+mn-ea"/>
            </a:endParaRPr>
          </a:p>
        </p:txBody>
      </p:sp>
      <p:sp>
        <p:nvSpPr>
          <p:cNvPr id="5" name="文本占位符 4"/>
          <p:cNvSpPr>
            <a:spLocks noGrp="1"/>
          </p:cNvSpPr>
          <p:nvPr>
            <p:ph type="body" sz="quarter" idx="3"/>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单击此处编辑母版文本样式</a:t>
            </a:r>
            <a:endParaRPr lang="zh-CN" altLang="en-US" strike="noStrike" noProof="1">
              <a:sym typeface="+mn-ea"/>
            </a:endParaRPr>
          </a:p>
        </p:txBody>
      </p:sp>
      <p:sp>
        <p:nvSpPr>
          <p:cNvPr id="6" name="内容占位符 5"/>
          <p:cNvSpPr>
            <a:spLocks noGrp="1"/>
          </p:cNvSpPr>
          <p:nvPr>
            <p:ph sz="quarter" idx="4"/>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lang="zh-CN" altLang="en-US" strike="noStrike" noProof="1">
                <a:sym typeface="+mn-ea"/>
              </a:rPr>
              <a:t>单击此处编辑母版文本样式</a:t>
            </a:r>
            <a:endParaRPr lang="zh-CN" altLang="en-US" strike="noStrike" noProof="1">
              <a:sym typeface="+mn-ea"/>
            </a:endParaRPr>
          </a:p>
          <a:p>
            <a:pPr lvl="1" fontAlgn="auto"/>
            <a:r>
              <a:rPr lang="zh-CN" altLang="en-US" strike="noStrike" noProof="1">
                <a:sym typeface="+mn-ea"/>
              </a:rPr>
              <a:t>第二级</a:t>
            </a:r>
            <a:endParaRPr lang="zh-CN" altLang="en-US" strike="noStrike" noProof="1">
              <a:sym typeface="+mn-ea"/>
            </a:endParaRPr>
          </a:p>
          <a:p>
            <a:pPr lvl="2" fontAlgn="auto"/>
            <a:r>
              <a:rPr lang="zh-CN" altLang="en-US" strike="noStrike" noProof="1">
                <a:sym typeface="+mn-ea"/>
              </a:rPr>
              <a:t>第三级</a:t>
            </a:r>
            <a:endParaRPr lang="zh-CN" altLang="en-US" strike="noStrike" noProof="1">
              <a:sym typeface="+mn-ea"/>
            </a:endParaRPr>
          </a:p>
          <a:p>
            <a:pPr lvl="3" fontAlgn="auto"/>
            <a:r>
              <a:rPr lang="zh-CN" altLang="en-US" strike="noStrike" noProof="1">
                <a:sym typeface="+mn-ea"/>
              </a:rPr>
              <a:t>第四级</a:t>
            </a:r>
            <a:endParaRPr lang="zh-CN" altLang="en-US" strike="noStrike" noProof="1">
              <a:sym typeface="+mn-ea"/>
            </a:endParaRPr>
          </a:p>
          <a:p>
            <a:pPr lvl="4" fontAlgn="auto"/>
            <a:r>
              <a:rPr lang="zh-CN" altLang="en-US" strike="noStrike" noProof="1">
                <a:sym typeface="+mn-ea"/>
              </a:rPr>
              <a:t>第五级</a:t>
            </a:r>
            <a:endParaRPr strike="noStrike" noProof="1">
              <a:sym typeface="+mn-ea"/>
            </a:endParaRPr>
          </a:p>
        </p:txBody>
      </p:sp>
      <p:sp>
        <p:nvSpPr>
          <p:cNvPr id="7" name="日期占位符 6"/>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图片占位符 2"/>
          <p:cNvSpPr>
            <a:spLocks noGrp="1"/>
          </p:cNvSpPr>
          <p:nvPr>
            <p:ph type="pic" idx="1"/>
          </p:nvPr>
        </p:nvSpPr>
        <p:spPr>
          <a:xfrm>
            <a:off x="502285" y="1184910"/>
            <a:ext cx="3962400" cy="5156200"/>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fontAlgn="auto"/>
            <a:r>
              <a:rPr lang="zh-CN" altLang="en-US" strike="noStrike" noProof="1">
                <a:sym typeface="+mn-ea"/>
              </a:rPr>
              <a:t>单击图标添加图片</a:t>
            </a:r>
            <a:endParaRPr lang="zh-CN" altLang="en-US" strike="noStrike" noProof="1">
              <a:sym typeface="+mn-ea"/>
            </a:endParaRPr>
          </a:p>
        </p:txBody>
      </p:sp>
      <p:sp>
        <p:nvSpPr>
          <p:cNvPr id="4" name="文本占位符 3"/>
          <p:cNvSpPr>
            <a:spLocks noGrp="1"/>
          </p:cNvSpPr>
          <p:nvPr>
            <p:ph type="body" sz="half" idx="2"/>
          </p:nvPr>
        </p:nvSpPr>
        <p:spPr>
          <a:xfrm>
            <a:off x="4679315" y="1184910"/>
            <a:ext cx="3962400" cy="515620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fontAlgn="auto"/>
            <a:r>
              <a:rPr lang="zh-CN" altLang="en-US" strike="noStrike" noProof="1">
                <a:sym typeface="+mn-ea"/>
              </a:rPr>
              <a:t>单击此处编辑母版文本样式</a:t>
            </a:r>
            <a:endParaRPr lang="zh-CN" altLang="en-US" strike="noStrike" noProof="1">
              <a:sym typeface="+mn-ea"/>
            </a:endParaRPr>
          </a:p>
        </p:txBody>
      </p:sp>
      <p:sp>
        <p:nvSpPr>
          <p:cNvPr id="5" name="日期占位符 4"/>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502448" y="952508"/>
            <a:ext cx="8139178" cy="5388907"/>
          </a:xfrm>
        </p:spPr>
        <p:txBody>
          <a:bodyPr/>
          <a:lstStyle>
            <a:lvl1pPr>
              <a:defRPr sz="2400"/>
            </a:lvl1pPr>
            <a:lvl2pPr>
              <a:defRPr sz="2400"/>
            </a:lvl2pPr>
            <a:lvl3pPr>
              <a:defRPr sz="2400"/>
            </a:lvl3pPr>
            <a:lvl4pPr>
              <a:defRPr sz="2400"/>
            </a:lvl4pPr>
            <a:lvl5pPr>
              <a:defRPr sz="2400"/>
            </a:lvl5pPr>
          </a:lstStyle>
          <a:p>
            <a:pPr lvl="0" fontAlgn="base"/>
            <a:r>
              <a:rPr lang="zh-CN" altLang="en-US" strike="noStrike" noProof="1">
                <a:sym typeface="+mn-ea"/>
              </a:rPr>
              <a:t>单击此处</a:t>
            </a:r>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2" name="日期占位符 1"/>
          <p:cNvSpPr>
            <a:spLocks noGrp="1"/>
          </p:cNvSpPr>
          <p:nvPr>
            <p:ph type="dt" sz="half" idx="14"/>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5"/>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6"/>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8534400" cy="838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228600" y="1219200"/>
            <a:ext cx="4191000" cy="4876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572000" y="1219200"/>
            <a:ext cx="4191000" cy="4876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transition spd="med">
    <p:cover dir="rd"/>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8534400" cy="838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228600" y="1219200"/>
            <a:ext cx="4191000" cy="4876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572000" y="1219200"/>
            <a:ext cx="41910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572000" y="3733800"/>
            <a:ext cx="41910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7" name="页脚占位符 6"/>
          <p:cNvSpPr>
            <a:spLocks noGrp="1"/>
          </p:cNvSpPr>
          <p:nvPr>
            <p:ph type="ftr" sz="quarter" idx="11"/>
          </p:nvPr>
        </p:nvSpPr>
        <p:spPr>
          <a:xfrm>
            <a:off x="5673725" y="6342063"/>
            <a:ext cx="2968625" cy="315913"/>
          </a:xfrm>
          <a:prstGeom prst="rect">
            <a:avLst/>
          </a:prstGeom>
        </p:spPr>
        <p:txBody>
          <a:bodyPr vert="horz" lIns="91440" tIns="45720" rIns="91440" bIns="45720" rtlCol="0" anchor="ctr">
            <a:norm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8" name="灯片编号占位符 7"/>
          <p:cNvSpPr>
            <a:spLocks noGrp="1"/>
          </p:cNvSpPr>
          <p:nvPr>
            <p:ph type="sldNum" sz="quarter" idx="12"/>
          </p:nvPr>
        </p:nvSpPr>
        <p:spPr>
          <a:xfrm>
            <a:off x="6553200" y="6248400"/>
            <a:ext cx="1905000" cy="457200"/>
          </a:xfrm>
        </p:spPr>
        <p:txBody>
          <a:bodyPr/>
          <a:lstStyle>
            <a:lvl1pPr algn="r">
              <a:defRPr sz="1200"/>
            </a:lvl1pPr>
          </a:lstStyle>
          <a:p>
            <a:pPr lvl="0" fontAlgn="base">
              <a:buNone/>
            </a:pPr>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ndParaRPr>
          </a:p>
        </p:txBody>
      </p:sp>
    </p:spTree>
  </p:cSld>
  <p:clrMapOvr>
    <a:masterClrMapping/>
  </p:clrMapOvr>
  <p:transition spd="med">
    <p:cover dir="rd"/>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8534400" cy="838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228600" y="1219200"/>
            <a:ext cx="85344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228600" y="3733800"/>
            <a:ext cx="85344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 name="页脚占位符 5"/>
          <p:cNvSpPr>
            <a:spLocks noGrp="1"/>
          </p:cNvSpPr>
          <p:nvPr>
            <p:ph type="ftr" sz="quarter" idx="11"/>
          </p:nvPr>
        </p:nvSpPr>
        <p:spPr>
          <a:xfrm>
            <a:off x="5673725" y="6342063"/>
            <a:ext cx="2968625" cy="315913"/>
          </a:xfrm>
          <a:prstGeom prst="rect">
            <a:avLst/>
          </a:prstGeom>
        </p:spPr>
        <p:txBody>
          <a:bodyPr vert="horz" lIns="91440" tIns="45720" rIns="91440" bIns="45720" rtlCol="0" anchor="ctr">
            <a:norm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7" name="灯片编号占位符 6"/>
          <p:cNvSpPr>
            <a:spLocks noGrp="1"/>
          </p:cNvSpPr>
          <p:nvPr>
            <p:ph type="sldNum" sz="quarter" idx="12"/>
          </p:nvPr>
        </p:nvSpPr>
        <p:spPr>
          <a:xfrm>
            <a:off x="6553200" y="6248400"/>
            <a:ext cx="1905000" cy="457200"/>
          </a:xfrm>
        </p:spPr>
        <p:txBody>
          <a:bodyPr/>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ndParaRPr>
          </a:p>
        </p:txBody>
      </p:sp>
    </p:spTree>
  </p:cSld>
  <p:clrMapOvr>
    <a:masterClrMapping/>
  </p:clrMapOvr>
  <p:transition spd="med">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文本占位符 2"/>
          <p:cNvSpPr>
            <a:spLocks noGrp="1"/>
          </p:cNvSpPr>
          <p:nvPr>
            <p:ph type="body" idx="1"/>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a:t>
            </a:r>
            <a:r>
              <a:rPr lang="zh-CN" altLang="en-US" strike="noStrike" noProof="1"/>
              <a:t>编辑母版文本样式</a:t>
            </a:r>
            <a:endParaRPr lang="zh-CN" altLang="en-US" strike="noStrike" noProof="1"/>
          </a:p>
        </p:txBody>
      </p:sp>
      <p:sp>
        <p:nvSpPr>
          <p:cNvPr id="4" name="内容占位符 3"/>
          <p:cNvSpPr>
            <a:spLocks noGrp="1"/>
          </p:cNvSpPr>
          <p:nvPr>
            <p:ph sz="half" idx="2"/>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lang="zh-CN" altLang="en-US" strike="noStrike" noProof="1">
                <a:sym typeface="+mn-ea"/>
              </a:rPr>
              <a:t>单击此处编辑母版文本样式</a:t>
            </a:r>
            <a:endParaRPr lang="zh-CN" altLang="en-US" strike="noStrike" noProof="1">
              <a:sym typeface="+mn-ea"/>
            </a:endParaRPr>
          </a:p>
          <a:p>
            <a:pPr lvl="1" fontAlgn="auto"/>
            <a:r>
              <a:rPr lang="zh-CN" altLang="en-US" strike="noStrike" noProof="1">
                <a:sym typeface="+mn-ea"/>
              </a:rPr>
              <a:t>第二级</a:t>
            </a:r>
            <a:endParaRPr lang="zh-CN" altLang="en-US" strike="noStrike" noProof="1">
              <a:sym typeface="+mn-ea"/>
            </a:endParaRPr>
          </a:p>
          <a:p>
            <a:pPr lvl="2" fontAlgn="auto"/>
            <a:r>
              <a:rPr lang="zh-CN" altLang="en-US" strike="noStrike" noProof="1">
                <a:sym typeface="+mn-ea"/>
              </a:rPr>
              <a:t>第三级</a:t>
            </a:r>
            <a:endParaRPr lang="zh-CN" altLang="en-US" strike="noStrike" noProof="1">
              <a:sym typeface="+mn-ea"/>
            </a:endParaRPr>
          </a:p>
          <a:p>
            <a:pPr lvl="3" fontAlgn="auto"/>
            <a:r>
              <a:rPr lang="zh-CN" altLang="en-US" strike="noStrike" noProof="1">
                <a:sym typeface="+mn-ea"/>
              </a:rPr>
              <a:t>第四级</a:t>
            </a:r>
            <a:endParaRPr lang="zh-CN" altLang="en-US" strike="noStrike" noProof="1">
              <a:sym typeface="+mn-ea"/>
            </a:endParaRPr>
          </a:p>
          <a:p>
            <a:pPr lvl="4" fontAlgn="auto"/>
            <a:r>
              <a:rPr lang="zh-CN" altLang="en-US" strike="noStrike" noProof="1">
                <a:sym typeface="+mn-ea"/>
              </a:rPr>
              <a:t>第五级</a:t>
            </a:r>
            <a:endParaRPr strike="noStrike" noProof="1">
              <a:sym typeface="+mn-ea"/>
            </a:endParaRPr>
          </a:p>
        </p:txBody>
      </p:sp>
      <p:sp>
        <p:nvSpPr>
          <p:cNvPr id="5" name="文本占位符 4"/>
          <p:cNvSpPr>
            <a:spLocks noGrp="1"/>
          </p:cNvSpPr>
          <p:nvPr>
            <p:ph type="body" sz="quarter" idx="3"/>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单击此处编辑母版文本样式</a:t>
            </a:r>
            <a:endParaRPr lang="zh-CN" altLang="en-US" strike="noStrike" noProof="1">
              <a:sym typeface="+mn-ea"/>
            </a:endParaRPr>
          </a:p>
        </p:txBody>
      </p:sp>
      <p:sp>
        <p:nvSpPr>
          <p:cNvPr id="6" name="内容占位符 5"/>
          <p:cNvSpPr>
            <a:spLocks noGrp="1"/>
          </p:cNvSpPr>
          <p:nvPr>
            <p:ph sz="quarter" idx="4"/>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lang="zh-CN" altLang="en-US" strike="noStrike" noProof="1">
                <a:sym typeface="+mn-ea"/>
              </a:rPr>
              <a:t>单击此处编辑母版文本样式</a:t>
            </a:r>
            <a:endParaRPr lang="zh-CN" altLang="en-US" strike="noStrike" noProof="1">
              <a:sym typeface="+mn-ea"/>
            </a:endParaRPr>
          </a:p>
          <a:p>
            <a:pPr lvl="1" fontAlgn="auto"/>
            <a:r>
              <a:rPr lang="zh-CN" altLang="en-US" strike="noStrike" noProof="1">
                <a:sym typeface="+mn-ea"/>
              </a:rPr>
              <a:t>第二级</a:t>
            </a:r>
            <a:endParaRPr lang="zh-CN" altLang="en-US" strike="noStrike" noProof="1">
              <a:sym typeface="+mn-ea"/>
            </a:endParaRPr>
          </a:p>
          <a:p>
            <a:pPr lvl="2" fontAlgn="auto"/>
            <a:r>
              <a:rPr lang="zh-CN" altLang="en-US" strike="noStrike" noProof="1">
                <a:sym typeface="+mn-ea"/>
              </a:rPr>
              <a:t>第三级</a:t>
            </a:r>
            <a:endParaRPr lang="zh-CN" altLang="en-US" strike="noStrike" noProof="1">
              <a:sym typeface="+mn-ea"/>
            </a:endParaRPr>
          </a:p>
          <a:p>
            <a:pPr lvl="3" fontAlgn="auto"/>
            <a:r>
              <a:rPr lang="zh-CN" altLang="en-US" strike="noStrike" noProof="1">
                <a:sym typeface="+mn-ea"/>
              </a:rPr>
              <a:t>第四级</a:t>
            </a:r>
            <a:endParaRPr lang="zh-CN" altLang="en-US" strike="noStrike" noProof="1">
              <a:sym typeface="+mn-ea"/>
            </a:endParaRPr>
          </a:p>
          <a:p>
            <a:pPr lvl="4" fontAlgn="auto"/>
            <a:r>
              <a:rPr lang="zh-CN" altLang="en-US" strike="noStrike" noProof="1">
                <a:sym typeface="+mn-ea"/>
              </a:rPr>
              <a:t>第五级</a:t>
            </a:r>
            <a:endParaRPr strike="noStrike" noProof="1">
              <a:sym typeface="+mn-ea"/>
            </a:endParaRPr>
          </a:p>
        </p:txBody>
      </p:sp>
      <p:sp>
        <p:nvSpPr>
          <p:cNvPr id="7" name="日期占位符 6"/>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图片占位符 2"/>
          <p:cNvSpPr>
            <a:spLocks noGrp="1"/>
          </p:cNvSpPr>
          <p:nvPr>
            <p:ph type="pic" idx="1"/>
          </p:nvPr>
        </p:nvSpPr>
        <p:spPr>
          <a:xfrm>
            <a:off x="502285" y="1184910"/>
            <a:ext cx="3962400" cy="5156200"/>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fontAlgn="auto"/>
            <a:r>
              <a:rPr lang="zh-CN" altLang="en-US" strike="noStrike" noProof="1">
                <a:sym typeface="+mn-ea"/>
              </a:rPr>
              <a:t>单击图标添加图片</a:t>
            </a:r>
            <a:endParaRPr lang="zh-CN" altLang="en-US" strike="noStrike" noProof="1">
              <a:sym typeface="+mn-ea"/>
            </a:endParaRPr>
          </a:p>
        </p:txBody>
      </p:sp>
      <p:sp>
        <p:nvSpPr>
          <p:cNvPr id="4" name="文本占位符 3"/>
          <p:cNvSpPr>
            <a:spLocks noGrp="1"/>
          </p:cNvSpPr>
          <p:nvPr>
            <p:ph type="body" sz="half" idx="2"/>
          </p:nvPr>
        </p:nvSpPr>
        <p:spPr>
          <a:xfrm>
            <a:off x="4679315" y="1184910"/>
            <a:ext cx="3962400" cy="515620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fontAlgn="auto"/>
            <a:r>
              <a:rPr lang="zh-CN" altLang="en-US" strike="noStrike" noProof="1">
                <a:sym typeface="+mn-ea"/>
              </a:rPr>
              <a:t>单击此处编辑母版文本样式</a:t>
            </a:r>
            <a:endParaRPr lang="zh-CN" altLang="en-US" strike="noStrike" noProof="1">
              <a:sym typeface="+mn-ea"/>
            </a:endParaRPr>
          </a:p>
        </p:txBody>
      </p:sp>
      <p:sp>
        <p:nvSpPr>
          <p:cNvPr id="5" name="日期占位符 4"/>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502448" y="952508"/>
            <a:ext cx="8139178" cy="5388907"/>
          </a:xfrm>
        </p:spPr>
        <p:txBody>
          <a:bodyPr/>
          <a:lstStyle>
            <a:lvl1pPr>
              <a:defRPr sz="2400"/>
            </a:lvl1pPr>
            <a:lvl2pPr>
              <a:defRPr sz="2400"/>
            </a:lvl2pPr>
            <a:lvl3pPr>
              <a:defRPr sz="2400"/>
            </a:lvl3pPr>
            <a:lvl4pPr>
              <a:defRPr sz="2400"/>
            </a:lvl4pPr>
            <a:lvl5pPr>
              <a:defRPr sz="2400"/>
            </a:lvl5pPr>
          </a:lstStyle>
          <a:p>
            <a:pPr lvl="0" fontAlgn="base"/>
            <a:r>
              <a:rPr lang="zh-CN" altLang="en-US" strike="noStrike" noProof="1">
                <a:sym typeface="+mn-ea"/>
              </a:rPr>
              <a:t>单击此处</a:t>
            </a:r>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2" name="日期占位符 1"/>
          <p:cNvSpPr>
            <a:spLocks noGrp="1"/>
          </p:cNvSpPr>
          <p:nvPr>
            <p:ph type="dt" sz="half" idx="14"/>
          </p:nvPr>
        </p:nvSpPr>
        <p:spPr>
          <a:xfrm>
            <a:off x="658813" y="6350000"/>
            <a:ext cx="2025650"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5"/>
          </p:nvPr>
        </p:nvSpPr>
        <p:spPr>
          <a:xfrm>
            <a:off x="3087688" y="6350000"/>
            <a:ext cx="2968625" cy="315913"/>
          </a:xfrm>
          <a:prstGeom prst="rect">
            <a:avLst/>
          </a:prstGeom>
        </p:spPr>
        <p:txBody>
          <a:bodyPr vert="horz" lIns="91440" tIns="45720" rIns="91440" bIns="45720" rtlCol="0" anchor="ctr">
            <a:normAutofit/>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6"/>
          </p:nvPr>
        </p:nvSpPr>
        <p:spPr>
          <a:xfrm>
            <a:off x="6457950" y="6350000"/>
            <a:ext cx="2025650" cy="315913"/>
          </a:xfrm>
        </p:spPr>
        <p:txBody>
          <a:bodyPr/>
          <a:lstStyle>
            <a:lvl1pPr algn="r">
              <a:defRPr sz="1200"/>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mn-cs"/>
              </a:rPr>
            </a:fld>
            <a:endParaRPr lang="zh-CN" altLang="en-US" strike="noStrike" noProof="1">
              <a:latin typeface="Arial" panose="020B060402020202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8534400" cy="838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228600" y="1219200"/>
            <a:ext cx="4191000" cy="4876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572000" y="1219200"/>
            <a:ext cx="4191000" cy="4876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transition spd="med">
    <p:cover dir="rd"/>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8534400" cy="838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228600" y="1219200"/>
            <a:ext cx="4191000" cy="4876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572000" y="1219200"/>
            <a:ext cx="41910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572000" y="3733800"/>
            <a:ext cx="41910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7" name="页脚占位符 6"/>
          <p:cNvSpPr>
            <a:spLocks noGrp="1"/>
          </p:cNvSpPr>
          <p:nvPr>
            <p:ph type="ftr" sz="quarter" idx="11"/>
          </p:nvPr>
        </p:nvSpPr>
        <p:spPr>
          <a:xfrm>
            <a:off x="5673725" y="6342063"/>
            <a:ext cx="2968625" cy="315913"/>
          </a:xfrm>
          <a:prstGeom prst="rect">
            <a:avLst/>
          </a:prstGeom>
        </p:spPr>
        <p:txBody>
          <a:bodyPr vert="horz" lIns="91440" tIns="45720" rIns="91440" bIns="45720" rtlCol="0" anchor="ctr">
            <a:norm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8" name="灯片编号占位符 7"/>
          <p:cNvSpPr>
            <a:spLocks noGrp="1"/>
          </p:cNvSpPr>
          <p:nvPr>
            <p:ph type="sldNum" sz="quarter" idx="12"/>
          </p:nvPr>
        </p:nvSpPr>
        <p:spPr>
          <a:xfrm>
            <a:off x="6553200" y="6248400"/>
            <a:ext cx="1905000" cy="457200"/>
          </a:xfrm>
        </p:spPr>
        <p:txBody>
          <a:bodyPr/>
          <a:lstStyle>
            <a:lvl1pPr algn="r">
              <a:defRPr sz="1200"/>
            </a:lvl1pPr>
          </a:lstStyle>
          <a:p>
            <a:pPr lvl="0" fontAlgn="base">
              <a:buNone/>
            </a:pPr>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ndParaRPr>
          </a:p>
        </p:txBody>
      </p:sp>
    </p:spTree>
  </p:cSld>
  <p:clrMapOvr>
    <a:masterClrMapping/>
  </p:clrMapOvr>
  <p:transition spd="med">
    <p:cover dir="rd"/>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8534400" cy="838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228600" y="1219200"/>
            <a:ext cx="85344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228600" y="3733800"/>
            <a:ext cx="8534400" cy="2362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58813" y="6350000"/>
            <a:ext cx="2025650" cy="315913"/>
          </a:xfrm>
          <a:prstGeom prst="rect">
            <a:avLst/>
          </a:prstGeom>
        </p:spPr>
        <p:txBody>
          <a:bodyPr vert="horz" lIns="91440" tIns="45720" rIns="91440" bIns="45720" rtlCol="0" anchor="ctr">
            <a:normAutofit/>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 name="页脚占位符 5"/>
          <p:cNvSpPr>
            <a:spLocks noGrp="1"/>
          </p:cNvSpPr>
          <p:nvPr>
            <p:ph type="ftr" sz="quarter" idx="11"/>
          </p:nvPr>
        </p:nvSpPr>
        <p:spPr>
          <a:xfrm>
            <a:off x="5673725" y="6342063"/>
            <a:ext cx="2968625" cy="315913"/>
          </a:xfrm>
          <a:prstGeom prst="rect">
            <a:avLst/>
          </a:prstGeom>
        </p:spPr>
        <p:txBody>
          <a:bodyPr vert="horz" lIns="91440" tIns="45720" rIns="91440" bIns="45720" rtlCol="0" anchor="ctr">
            <a:norm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7" name="灯片编号占位符 6"/>
          <p:cNvSpPr>
            <a:spLocks noGrp="1"/>
          </p:cNvSpPr>
          <p:nvPr>
            <p:ph type="sldNum" sz="quarter" idx="12"/>
          </p:nvPr>
        </p:nvSpPr>
        <p:spPr>
          <a:xfrm>
            <a:off x="6553200" y="6248400"/>
            <a:ext cx="1905000" cy="457200"/>
          </a:xfrm>
        </p:spPr>
        <p:txBody>
          <a:bodyPr/>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ndParaRPr>
          </a:p>
        </p:txBody>
      </p:sp>
    </p:spTree>
  </p:cSld>
  <p:clrMapOvr>
    <a:masterClrMapping/>
  </p:clrMapOvr>
  <p:transition spd="med">
    <p:cover dir="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6" Type="http://schemas.openxmlformats.org/officeDocument/2006/relationships/theme" Target="../theme/theme2.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5" Type="http://schemas.openxmlformats.org/officeDocument/2006/relationships/theme" Target="../theme/theme4.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custDataLst>
              <p:tags r:id="rId10"/>
            </p:custDataLst>
          </p:nvPr>
        </p:nvSpPr>
        <p:spPr>
          <a:xfrm>
            <a:off x="503238" y="442913"/>
            <a:ext cx="8139112" cy="442912"/>
          </a:xfrm>
          <a:prstGeom prst="rect">
            <a:avLst/>
          </a:prstGeom>
          <a:noFill/>
          <a:ln w="9525">
            <a:noFill/>
          </a:ln>
        </p:spPr>
        <p:txBody>
          <a:bodyPr vert="horz" wrap="square" lIns="101600" tIns="38100" rIns="76200" bIns="38100" anchor="t"/>
          <a:p>
            <a:pPr lvl="0"/>
            <a:r>
              <a:rPr lang="zh-CN" altLang="en-US" dirty="0"/>
              <a:t>单击此处编辑母版标题样式</a:t>
            </a:r>
            <a:endParaRPr lang="zh-CN" altLang="en-US" dirty="0"/>
          </a:p>
        </p:txBody>
      </p:sp>
      <p:sp>
        <p:nvSpPr>
          <p:cNvPr id="1027" name="文本占位符 2"/>
          <p:cNvSpPr>
            <a:spLocks noGrp="1"/>
          </p:cNvSpPr>
          <p:nvPr>
            <p:ph type="body"/>
            <p:custDataLst>
              <p:tags r:id="rId11"/>
            </p:custDataLst>
          </p:nvPr>
        </p:nvSpPr>
        <p:spPr>
          <a:xfrm>
            <a:off x="503238" y="952500"/>
            <a:ext cx="8139112" cy="5389563"/>
          </a:xfrm>
          <a:prstGeom prst="rect">
            <a:avLst/>
          </a:prstGeom>
          <a:noFill/>
          <a:ln w="9525">
            <a:noFill/>
          </a:ln>
        </p:spPr>
        <p:txBody>
          <a:bodyPr vert="horz" wrap="square" lIns="101600" tIns="0" rIns="82550" bIns="0" anchor="t"/>
          <a:p>
            <a:pPr lvl="0"/>
            <a:r>
              <a:rPr lang="zh-CN" altLang="en-US"/>
              <a:t>单击此处编辑母版文本样式</a:t>
            </a:r>
            <a:endParaRPr lang="zh-CN" altLang="en-US"/>
          </a:p>
          <a:p>
            <a:pPr lvl="1" indent="-17145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fld id="{9A0DB2DC-4C9A-4742-B13C-FB6460FD3503}" type="slidenum">
              <a:rPr lang="zh-CN" altLang="en-US"/>
            </a:fld>
            <a:fld id="{9A0DB2DC-4C9A-4742-B13C-FB6460FD3503}" type="slidenum">
              <a:rPr lang="zh-CN" altLang="en-US"/>
            </a:fld>
            <a:endParaRPr lang="zh-CN" altLang="en-US"/>
          </a:p>
        </p:txBody>
      </p:sp>
      <p:sp>
        <p:nvSpPr>
          <p:cNvPr id="4" name="日期占位符 3"/>
          <p:cNvSpPr>
            <a:spLocks noGrp="1"/>
          </p:cNvSpPr>
          <p:nvPr>
            <p:ph type="dt" sz="half" idx="2"/>
            <p:custDataLst>
              <p:tags r:id="rId12"/>
            </p:custDataLst>
          </p:nvPr>
        </p:nvSpPr>
        <p:spPr>
          <a:xfrm>
            <a:off x="658813" y="6350000"/>
            <a:ext cx="2025650" cy="315913"/>
          </a:xfrm>
          <a:prstGeom prst="rect">
            <a:avLst/>
          </a:prstGeom>
        </p:spPr>
        <p:txBody>
          <a:bodyPr vert="horz" lIns="91440" tIns="45720" rIns="91440" bIns="45720" rtlCol="0" anchor="ctr">
            <a:normAutofit/>
          </a:bodyPr>
          <a:lstStyle>
            <a:lvl1pPr algn="l">
              <a:defRPr sz="900" noProof="1">
                <a:solidFill>
                  <a:schemeClr val="tx1">
                    <a:tint val="75000"/>
                  </a:schemeClr>
                </a:solidFill>
                <a:ea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3"/>
            <p:custDataLst>
              <p:tags r:id="rId13"/>
            </p:custDataLst>
          </p:nvPr>
        </p:nvSpPr>
        <p:spPr>
          <a:xfrm>
            <a:off x="5673725" y="6342063"/>
            <a:ext cx="2968625" cy="315913"/>
          </a:xfrm>
          <a:prstGeom prst="rect">
            <a:avLst/>
          </a:prstGeom>
        </p:spPr>
        <p:txBody>
          <a:bodyPr vert="horz" lIns="91440" tIns="45720" rIns="91440" bIns="45720" rtlCol="0" anchor="ctr">
            <a:normAutofit/>
          </a:bodyPr>
          <a:lstStyle>
            <a:lvl1pPr algn="r">
              <a:defRPr sz="1200" noProof="1">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a:tileRect/>
        </a:gradFill>
        <a:effectLst/>
      </p:bgPr>
    </p:bg>
    <p:spTree>
      <p:nvGrpSpPr>
        <p:cNvPr id="1" name=""/>
        <p:cNvGrpSpPr/>
        <p:nvPr/>
      </p:nvGrpSpPr>
      <p:grpSpPr/>
      <p:sp>
        <p:nvSpPr>
          <p:cNvPr id="2050" name="标题占位符 1"/>
          <p:cNvSpPr>
            <a:spLocks noGrp="1"/>
          </p:cNvSpPr>
          <p:nvPr>
            <p:ph type="title"/>
            <p:custDataLst>
              <p:tags r:id="rId10"/>
            </p:custDataLst>
          </p:nvPr>
        </p:nvSpPr>
        <p:spPr>
          <a:xfrm>
            <a:off x="501650" y="431800"/>
            <a:ext cx="8140700" cy="647700"/>
          </a:xfrm>
          <a:prstGeom prst="rect">
            <a:avLst/>
          </a:prstGeom>
          <a:noFill/>
          <a:ln w="9525">
            <a:noFill/>
          </a:ln>
        </p:spPr>
        <p:txBody>
          <a:bodyPr vert="horz" lIns="101600" tIns="38100" rIns="76200" bIns="38100" anchor="ctr"/>
          <a:p>
            <a:pPr lvl="0"/>
            <a:r>
              <a:rPr lang="zh-CN" altLang="en-US" dirty="0"/>
              <a:t>单击此处编辑母版标题样式</a:t>
            </a:r>
            <a:endParaRPr lang="zh-CN" altLang="en-US" dirty="0"/>
          </a:p>
        </p:txBody>
      </p:sp>
      <p:sp>
        <p:nvSpPr>
          <p:cNvPr id="2051" name="文本占位符 2"/>
          <p:cNvSpPr>
            <a:spLocks noGrp="1"/>
          </p:cNvSpPr>
          <p:nvPr>
            <p:ph type="body"/>
            <p:custDataLst>
              <p:tags r:id="rId11"/>
            </p:custDataLst>
          </p:nvPr>
        </p:nvSpPr>
        <p:spPr>
          <a:xfrm>
            <a:off x="501650" y="1295400"/>
            <a:ext cx="8140700" cy="5040313"/>
          </a:xfrm>
          <a:prstGeom prst="rect">
            <a:avLst/>
          </a:prstGeom>
          <a:noFill/>
          <a:ln w="9525">
            <a:noFill/>
          </a:ln>
        </p:spPr>
        <p:txBody>
          <a:bodyPr vert="horz" lIns="101600" tIns="0" rIns="82550" bIns="0" anchor="t"/>
          <a:p>
            <a:pPr lvl="0"/>
            <a:r>
              <a:rPr lang="zh-CN" altLang="en-US" dirty="0"/>
              <a:t>单击此处编辑母版文本样式</a:t>
            </a:r>
            <a:endParaRPr lang="zh-CN" altLang="en-US" dirty="0"/>
          </a:p>
          <a:p>
            <a:pPr lvl="1" indent="-171450"/>
            <a:r>
              <a:rPr lang="zh-CN" altLang="en-US" dirty="0"/>
              <a:t>第二级</a:t>
            </a:r>
            <a:endParaRPr lang="zh-CN" altLang="en-US" dirty="0"/>
          </a:p>
          <a:p>
            <a:pPr lvl="2" indent="-171450"/>
            <a:r>
              <a:rPr lang="zh-CN" altLang="en-US" dirty="0"/>
              <a:t>第三级</a:t>
            </a:r>
            <a:endParaRPr lang="zh-CN" altLang="en-US" dirty="0"/>
          </a:p>
          <a:p>
            <a:pPr lvl="3" indent="-171450"/>
            <a:r>
              <a:rPr lang="zh-CN" altLang="en-US" dirty="0"/>
              <a:t>第四级</a:t>
            </a:r>
            <a:endParaRPr lang="zh-CN" altLang="en-US" dirty="0"/>
          </a:p>
          <a:p>
            <a:pPr lvl="4" indent="-171450"/>
            <a:r>
              <a:rPr lang="zh-CN" altLang="en-US" dirty="0"/>
              <a:t>第五级</a:t>
            </a:r>
            <a:endParaRPr lang="zh-CN" altLang="en-US" dirty="0"/>
          </a:p>
        </p:txBody>
      </p:sp>
      <p:sp>
        <p:nvSpPr>
          <p:cNvPr id="4" name="日期占位符 3"/>
          <p:cNvSpPr>
            <a:spLocks noGrp="1"/>
          </p:cNvSpPr>
          <p:nvPr>
            <p:ph type="dt" sz="half" idx="2"/>
            <p:custDataLst>
              <p:tags r:id="rId12"/>
            </p:custDataLst>
          </p:nvPr>
        </p:nvSpPr>
        <p:spPr>
          <a:xfrm>
            <a:off x="660400" y="6350000"/>
            <a:ext cx="2024063" cy="315913"/>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custDataLst>
              <p:tags r:id="rId13"/>
            </p:custDataLst>
          </p:nvPr>
        </p:nvSpPr>
        <p:spPr>
          <a:xfrm>
            <a:off x="3087688" y="6350000"/>
            <a:ext cx="2968625" cy="315913"/>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pPr fontAlgn="base"/>
            <a:endParaRPr lang="zh-CN" altLang="en-US" strike="noStrike" noProof="1" dirty="0"/>
          </a:p>
        </p:txBody>
      </p:sp>
      <p:sp>
        <p:nvSpPr>
          <p:cNvPr id="6" name="灯片编号占位符 5"/>
          <p:cNvSpPr>
            <a:spLocks noGrp="1"/>
          </p:cNvSpPr>
          <p:nvPr>
            <p:ph type="sldNum" sz="quarter" idx="4"/>
            <p:custDataLst>
              <p:tags r:id="rId14"/>
            </p:custDataLst>
          </p:nvPr>
        </p:nvSpPr>
        <p:spPr>
          <a:xfrm>
            <a:off x="6457950" y="6350000"/>
            <a:ext cx="2025650" cy="315913"/>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lvl1pPr algn="l" defTabSz="685800" rtl="0" eaLnBrk="1" fontAlgn="auto" latinLnBrk="0" hangingPunct="1">
        <a:lnSpc>
          <a:spcPct val="100000"/>
        </a:lnSpc>
        <a:spcBef>
          <a:spcPct val="0"/>
        </a:spcBef>
        <a:buNone/>
        <a:defRPr sz="2100" b="1" u="none" strike="noStrike" kern="1200" cap="none" spc="200" normalizeH="0">
          <a:solidFill>
            <a:schemeClr val="tx1"/>
          </a:solidFill>
          <a:uFillTx/>
          <a:latin typeface="+mj-lt"/>
          <a:ea typeface="+mj-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lt"/>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占位符 1"/>
          <p:cNvSpPr>
            <a:spLocks noGrp="1"/>
          </p:cNvSpPr>
          <p:nvPr>
            <p:ph type="title"/>
            <p:custDataLst>
              <p:tags r:id="rId10"/>
            </p:custDataLst>
          </p:nvPr>
        </p:nvSpPr>
        <p:spPr>
          <a:xfrm>
            <a:off x="503238" y="442913"/>
            <a:ext cx="8139112" cy="442912"/>
          </a:xfrm>
          <a:prstGeom prst="rect">
            <a:avLst/>
          </a:prstGeom>
          <a:noFill/>
          <a:ln w="9525">
            <a:noFill/>
          </a:ln>
        </p:spPr>
        <p:txBody>
          <a:bodyPr vert="horz" wrap="square" lIns="101600" tIns="38100" rIns="76200" bIns="38100" anchor="t"/>
          <a:p>
            <a:pPr lvl="0"/>
            <a:r>
              <a:rPr lang="zh-CN" altLang="en-US" dirty="0"/>
              <a:t>单击此处编辑母版标题样式</a:t>
            </a:r>
            <a:endParaRPr lang="zh-CN" altLang="en-US" dirty="0"/>
          </a:p>
        </p:txBody>
      </p:sp>
      <p:sp>
        <p:nvSpPr>
          <p:cNvPr id="3075" name="文本占位符 2"/>
          <p:cNvSpPr>
            <a:spLocks noGrp="1"/>
          </p:cNvSpPr>
          <p:nvPr>
            <p:ph type="body"/>
            <p:custDataLst>
              <p:tags r:id="rId11"/>
            </p:custDataLst>
          </p:nvPr>
        </p:nvSpPr>
        <p:spPr>
          <a:xfrm>
            <a:off x="503238" y="952500"/>
            <a:ext cx="8139112" cy="5389563"/>
          </a:xfrm>
          <a:prstGeom prst="rect">
            <a:avLst/>
          </a:prstGeom>
          <a:noFill/>
          <a:ln w="9525">
            <a:noFill/>
          </a:ln>
        </p:spPr>
        <p:txBody>
          <a:bodyPr vert="horz" wrap="square" lIns="101600" tIns="0" rIns="82550" bIns="0" anchor="t"/>
          <a:p>
            <a:pPr lvl="0"/>
            <a:r>
              <a:rPr lang="zh-CN" altLang="en-US"/>
              <a:t>单击此处编辑母版文本样式</a:t>
            </a:r>
            <a:endParaRPr lang="zh-CN" altLang="en-US"/>
          </a:p>
          <a:p>
            <a:pPr lvl="1" indent="-17145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fld id="{9A0DB2DC-4C9A-4742-B13C-FB6460FD3503}" type="slidenum">
              <a:rPr lang="zh-CN" altLang="en-US"/>
            </a:fld>
            <a:fld id="{9A0DB2DC-4C9A-4742-B13C-FB6460FD3503}" type="slidenum">
              <a:rPr lang="zh-CN" altLang="en-US"/>
            </a:fld>
            <a:endParaRPr lang="zh-CN" altLang="en-US"/>
          </a:p>
        </p:txBody>
      </p:sp>
      <p:sp>
        <p:nvSpPr>
          <p:cNvPr id="4" name="日期占位符 3"/>
          <p:cNvSpPr>
            <a:spLocks noGrp="1"/>
          </p:cNvSpPr>
          <p:nvPr>
            <p:ph type="dt" sz="half" idx="2"/>
            <p:custDataLst>
              <p:tags r:id="rId12"/>
            </p:custDataLst>
          </p:nvPr>
        </p:nvSpPr>
        <p:spPr>
          <a:xfrm>
            <a:off x="658813" y="6350000"/>
            <a:ext cx="2025650" cy="315913"/>
          </a:xfrm>
          <a:prstGeom prst="rect">
            <a:avLst/>
          </a:prstGeom>
        </p:spPr>
        <p:txBody>
          <a:bodyPr vert="horz" lIns="91440" tIns="45720" rIns="91440" bIns="45720" rtlCol="0" anchor="ctr">
            <a:normAutofit/>
          </a:bodyPr>
          <a:lstStyle>
            <a:lvl1pPr algn="l">
              <a:defRPr sz="900" noProof="1">
                <a:solidFill>
                  <a:schemeClr val="tx1">
                    <a:tint val="75000"/>
                  </a:schemeClr>
                </a:solidFill>
                <a:ea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3"/>
            <p:custDataLst>
              <p:tags r:id="rId13"/>
            </p:custDataLst>
          </p:nvPr>
        </p:nvSpPr>
        <p:spPr>
          <a:xfrm>
            <a:off x="5673725" y="6342063"/>
            <a:ext cx="2968625" cy="315913"/>
          </a:xfrm>
          <a:prstGeom prst="rect">
            <a:avLst/>
          </a:prstGeom>
        </p:spPr>
        <p:txBody>
          <a:bodyPr vert="horz" lIns="91440" tIns="45720" rIns="91440" bIns="45720" rtlCol="0" anchor="ctr">
            <a:normAutofit/>
          </a:bodyPr>
          <a:lstStyle>
            <a:lvl1pPr algn="r">
              <a:defRPr sz="1200" noProof="1">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标题占位符 1"/>
          <p:cNvSpPr>
            <a:spLocks noGrp="1"/>
          </p:cNvSpPr>
          <p:nvPr>
            <p:ph type="title"/>
            <p:custDataLst>
              <p:tags r:id="rId10"/>
            </p:custDataLst>
          </p:nvPr>
        </p:nvSpPr>
        <p:spPr>
          <a:xfrm>
            <a:off x="503238" y="442913"/>
            <a:ext cx="8139112" cy="442912"/>
          </a:xfrm>
          <a:prstGeom prst="rect">
            <a:avLst/>
          </a:prstGeom>
          <a:noFill/>
          <a:ln w="9525">
            <a:noFill/>
          </a:ln>
        </p:spPr>
        <p:txBody>
          <a:bodyPr vert="horz" wrap="square" lIns="101600" tIns="38100" rIns="76200" bIns="38100" anchor="t"/>
          <a:p>
            <a:pPr lvl="0"/>
            <a:r>
              <a:rPr lang="zh-CN" altLang="en-US" dirty="0"/>
              <a:t>单击此处编辑母版标题样式</a:t>
            </a:r>
            <a:endParaRPr lang="zh-CN" altLang="en-US" dirty="0"/>
          </a:p>
        </p:txBody>
      </p:sp>
      <p:sp>
        <p:nvSpPr>
          <p:cNvPr id="4099" name="文本占位符 2"/>
          <p:cNvSpPr>
            <a:spLocks noGrp="1"/>
          </p:cNvSpPr>
          <p:nvPr>
            <p:ph type="body"/>
            <p:custDataLst>
              <p:tags r:id="rId11"/>
            </p:custDataLst>
          </p:nvPr>
        </p:nvSpPr>
        <p:spPr>
          <a:xfrm>
            <a:off x="503238" y="952500"/>
            <a:ext cx="8139112" cy="5389563"/>
          </a:xfrm>
          <a:prstGeom prst="rect">
            <a:avLst/>
          </a:prstGeom>
          <a:noFill/>
          <a:ln w="9525">
            <a:noFill/>
          </a:ln>
        </p:spPr>
        <p:txBody>
          <a:bodyPr vert="horz" wrap="square" lIns="101600" tIns="0" rIns="82550" bIns="0" anchor="t"/>
          <a:p>
            <a:pPr lvl="0"/>
            <a:r>
              <a:rPr lang="zh-CN" altLang="en-US"/>
              <a:t>单击此处编辑母版文本样式</a:t>
            </a:r>
            <a:endParaRPr lang="zh-CN" altLang="en-US"/>
          </a:p>
          <a:p>
            <a:pPr lvl="1" indent="-17145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fld id="{9A0DB2DC-4C9A-4742-B13C-FB6460FD3503}" type="slidenum">
              <a:rPr lang="zh-CN" altLang="en-US"/>
            </a:fld>
            <a:fld id="{9A0DB2DC-4C9A-4742-B13C-FB6460FD3503}" type="slidenum">
              <a:rPr lang="zh-CN" altLang="en-US"/>
            </a:fld>
            <a:endParaRPr lang="zh-CN" altLang="en-US"/>
          </a:p>
        </p:txBody>
      </p:sp>
      <p:sp>
        <p:nvSpPr>
          <p:cNvPr id="4" name="日期占位符 3"/>
          <p:cNvSpPr>
            <a:spLocks noGrp="1"/>
          </p:cNvSpPr>
          <p:nvPr>
            <p:ph type="dt" sz="half" idx="2"/>
            <p:custDataLst>
              <p:tags r:id="rId12"/>
            </p:custDataLst>
          </p:nvPr>
        </p:nvSpPr>
        <p:spPr>
          <a:xfrm>
            <a:off x="658813" y="6350000"/>
            <a:ext cx="2025650" cy="315913"/>
          </a:xfrm>
          <a:prstGeom prst="rect">
            <a:avLst/>
          </a:prstGeom>
        </p:spPr>
        <p:txBody>
          <a:bodyPr vert="horz" lIns="91440" tIns="45720" rIns="91440" bIns="45720" rtlCol="0" anchor="ctr">
            <a:normAutofit/>
          </a:bodyPr>
          <a:lstStyle>
            <a:lvl1pPr algn="l">
              <a:defRPr sz="900" noProof="1">
                <a:solidFill>
                  <a:schemeClr val="tx1">
                    <a:tint val="75000"/>
                  </a:schemeClr>
                </a:solidFill>
                <a:ea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3"/>
            <p:custDataLst>
              <p:tags r:id="rId13"/>
            </p:custDataLst>
          </p:nvPr>
        </p:nvSpPr>
        <p:spPr>
          <a:xfrm>
            <a:off x="5673725" y="6342063"/>
            <a:ext cx="2968625" cy="315913"/>
          </a:xfrm>
          <a:prstGeom prst="rect">
            <a:avLst/>
          </a:prstGeom>
        </p:spPr>
        <p:txBody>
          <a:bodyPr vert="horz" lIns="91440" tIns="45720" rIns="91440" bIns="45720" rtlCol="0" anchor="ctr">
            <a:normAutofit/>
          </a:bodyPr>
          <a:lstStyle>
            <a:lvl1pPr algn="r">
              <a:defRPr sz="1200" noProof="1">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28.wmf"/><Relationship Id="rId3" Type="http://schemas.openxmlformats.org/officeDocument/2006/relationships/oleObject" Target="../embeddings/oleObject7.bin"/><Relationship Id="rId2" Type="http://schemas.openxmlformats.org/officeDocument/2006/relationships/image" Target="../media/image27.wmf"/><Relationship Id="rId1"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10.bin"/><Relationship Id="rId4" Type="http://schemas.openxmlformats.org/officeDocument/2006/relationships/image" Target="../media/image30.wmf"/><Relationship Id="rId3" Type="http://schemas.openxmlformats.org/officeDocument/2006/relationships/oleObject" Target="../embeddings/oleObject9.bin"/><Relationship Id="rId2" Type="http://schemas.openxmlformats.org/officeDocument/2006/relationships/image" Target="../media/image29.wmf"/><Relationship Id="rId1"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33.wmf"/><Relationship Id="rId2" Type="http://schemas.openxmlformats.org/officeDocument/2006/relationships/oleObject" Target="../embeddings/oleObject11.bin"/><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image" Target="../media/image39.e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45.wmf"/><Relationship Id="rId2" Type="http://schemas.openxmlformats.org/officeDocument/2006/relationships/oleObject" Target="../embeddings/oleObject13.bin"/><Relationship Id="rId1"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51.wmf"/><Relationship Id="rId1" Type="http://schemas.openxmlformats.org/officeDocument/2006/relationships/oleObject" Target="../embeddings/oleObject14.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itre 1"/>
          <p:cNvSpPr>
            <a:spLocks noGrp="1"/>
          </p:cNvSpPr>
          <p:nvPr>
            <p:ph type="ctrTitle" hasCustomPrompt="1"/>
          </p:nvPr>
        </p:nvSpPr>
        <p:spPr>
          <a:xfrm>
            <a:off x="1822450" y="1335088"/>
            <a:ext cx="5500688" cy="1949450"/>
          </a:xfrm>
        </p:spPr>
        <p:txBody>
          <a:bodyPr vert="horz" wrap="square" lIns="101600" tIns="38100" rIns="76200" bIns="38100" anchor="b">
            <a:normAutofit/>
          </a:bodyPr>
          <a:p>
            <a:pPr marL="0" marR="0" indent="0" algn="ctr" defTabSz="914400" rtl="0" eaLnBrk="1" fontAlgn="base" latinLnBrk="0" hangingPunct="1">
              <a:lnSpc>
                <a:spcPct val="100000"/>
              </a:lnSpc>
              <a:spcBef>
                <a:spcPct val="0"/>
              </a:spcBef>
              <a:spcAft>
                <a:spcPct val="0"/>
              </a:spcAft>
              <a:buClrTx/>
              <a:buSzTx/>
              <a:buFontTx/>
              <a:buNone/>
            </a:pPr>
            <a:r>
              <a:rPr kumimoji="0" lang="fr-CA" altLang="zh-CN" sz="3600" b="1" i="0" u="none" strike="noStrike" kern="1200" cap="none" spc="200" normalizeH="0" baseline="0" noProof="1">
                <a:solidFill>
                  <a:schemeClr val="tx1"/>
                </a:solidFill>
                <a:latin typeface="微软雅黑" panose="020B0503020204020204" charset="-122"/>
                <a:ea typeface="微软雅黑" panose="020B0503020204020204" charset="-122"/>
                <a:cs typeface="+mj-cs"/>
              </a:rPr>
              <a:t>Operating System</a:t>
            </a:r>
            <a:endParaRPr kumimoji="0" lang="fr-CA" altLang="zh-CN" sz="1800" b="1" i="0" u="none" strike="noStrike" kern="1200" cap="none" spc="200" normalizeH="0" baseline="0" noProof="1">
              <a:solidFill>
                <a:srgbClr val="007FA8"/>
              </a:solidFill>
              <a:latin typeface="微软雅黑" panose="020B0503020204020204" charset="-122"/>
              <a:ea typeface="微软雅黑" panose="020B0503020204020204" charset="-122"/>
              <a:cs typeface="+mj-cs"/>
            </a:endParaRPr>
          </a:p>
        </p:txBody>
      </p:sp>
      <p:pic>
        <p:nvPicPr>
          <p:cNvPr id="31746" name="Picture 5" descr="title"/>
          <p:cNvPicPr>
            <a:picLocks noChangeAspect="1"/>
          </p:cNvPicPr>
          <p:nvPr/>
        </p:nvPicPr>
        <p:blipFill>
          <a:blip r:embed="rId1"/>
          <a:stretch>
            <a:fillRect/>
          </a:stretch>
        </p:blipFill>
        <p:spPr>
          <a:xfrm>
            <a:off x="0" y="0"/>
            <a:ext cx="9144000" cy="1125538"/>
          </a:xfrm>
          <a:prstGeom prst="rect">
            <a:avLst/>
          </a:prstGeom>
          <a:noFill/>
          <a:ln w="9525">
            <a:noFill/>
          </a:ln>
        </p:spPr>
      </p:pic>
      <p:sp>
        <p:nvSpPr>
          <p:cNvPr id="30723" name="Sous-titre 2"/>
          <p:cNvSpPr>
            <a:spLocks noGrp="1"/>
          </p:cNvSpPr>
          <p:nvPr>
            <p:ph type="subTitle" idx="1"/>
          </p:nvPr>
        </p:nvSpPr>
        <p:spPr>
          <a:xfrm>
            <a:off x="1176338" y="3871913"/>
            <a:ext cx="6899275" cy="1830388"/>
          </a:xfrm>
        </p:spPr>
        <p:txBody>
          <a:bodyPr>
            <a:noAutofit/>
          </a:bodyPr>
          <a:p>
            <a:pPr marL="0" marR="0" indent="0" algn="ctr" defTabSz="914400" rtl="0" eaLnBrk="1" fontAlgn="base" latinLnBrk="0" hangingPunct="1">
              <a:lnSpc>
                <a:spcPct val="130000"/>
              </a:lnSpc>
              <a:spcBef>
                <a:spcPct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solidFill>
                <a:latin typeface="微软雅黑" panose="020B0503020204020204" charset="-122"/>
                <a:ea typeface="微软雅黑" panose="020B0503020204020204" charset="-122"/>
                <a:cs typeface="+mn-cs"/>
                <a:sym typeface="+mn-ea"/>
              </a:rPr>
              <a:t>Chapter 11  I/O Management and Disk Scheduling</a:t>
            </a:r>
            <a:endParaRPr kumimoji="0" lang="en-US" altLang="zh-CN" sz="2400" b="0" i="0" u="none" strike="noStrike" kern="1200" cap="none" spc="150" normalizeH="0" baseline="0" noProof="1">
              <a:solidFill>
                <a:schemeClr val="tx1"/>
              </a:solidFill>
              <a:latin typeface="微软雅黑" panose="020B0503020204020204" charset="-122"/>
              <a:ea typeface="微软雅黑" panose="020B0503020204020204" charset="-122"/>
              <a:cs typeface="+mn-cs"/>
            </a:endParaRPr>
          </a:p>
          <a:p>
            <a:pPr marL="0" marR="0" indent="0" algn="ctr"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en-US" altLang="zh-CN" sz="2400" b="0" i="0" u="none" strike="noStrike" kern="1200" cap="none" spc="150" normalizeH="0" baseline="0" noProof="1">
              <a:solidFill>
                <a:schemeClr val="tx1"/>
              </a:solidFill>
              <a:latin typeface="微软雅黑" panose="020B0503020204020204" charset="-122"/>
              <a:ea typeface="微软雅黑" panose="020B0503020204020204" charset="-122"/>
              <a:cs typeface="+mn-cs"/>
            </a:endParaRPr>
          </a:p>
          <a:p>
            <a:pPr marL="0" marR="0" indent="0" algn="ctr"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en-US" altLang="zh-CN" sz="2400" b="0" i="0" u="none" strike="noStrike" kern="1200" cap="none" spc="150" normalizeH="0" baseline="0" noProof="1">
              <a:solidFill>
                <a:schemeClr val="tx1"/>
              </a:solidFill>
              <a:latin typeface="微软雅黑" panose="020B0503020204020204" charset="-122"/>
              <a:ea typeface="微软雅黑" panose="020B0503020204020204" charset="-122"/>
              <a:cs typeface="+mn-cs"/>
            </a:endParaRPr>
          </a:p>
          <a:p>
            <a:pPr marL="0" marR="0" indent="0" algn="ctr" defTabSz="914400" rtl="0" eaLnBrk="1" fontAlgn="base" latinLnBrk="0" hangingPunct="1">
              <a:lnSpc>
                <a:spcPct val="130000"/>
              </a:lnSpc>
              <a:spcBef>
                <a:spcPct val="0"/>
              </a:spcBef>
              <a:spcAft>
                <a:spcPts val="1000"/>
              </a:spcAft>
              <a:buClrTx/>
              <a:buSzTx/>
              <a:buFont typeface="Arial" panose="020B0604020202020204" pitchFamily="34" charset="0"/>
              <a:buNone/>
            </a:pPr>
            <a:endParaRPr kumimoji="0" lang="en-US" altLang="zh-CN" sz="2400" b="0" i="0" u="none" strike="noStrike" kern="1200" cap="none" spc="150" normalizeH="0" baseline="0" noProof="1">
              <a:solidFill>
                <a:schemeClr val="tx1"/>
              </a:solidFill>
              <a:latin typeface="微软雅黑" panose="020B0503020204020204" charset="-122"/>
              <a:ea typeface="微软雅黑" panose="020B0503020204020204" charset="-122"/>
              <a:cs typeface="+mn-cs"/>
            </a:endParaRPr>
          </a:p>
        </p:txBody>
      </p:sp>
      <p:sp>
        <p:nvSpPr>
          <p:cNvPr id="31748" name="灯片编号占位符 1"/>
          <p:cNvSpPr>
            <a:spLocks noGrp="1"/>
          </p:cNvSpPr>
          <p:nvPr>
            <p:ph type="sldNum" sz="quarter" idx="12"/>
          </p:nvPr>
        </p:nvSpPr>
        <p:spPr>
          <a:noFill/>
          <a:ln>
            <a:noFill/>
          </a:ln>
        </p:spPr>
        <p:txBody>
          <a:bodyPr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 Organization of the I/O Function</a:t>
            </a: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endParaRPr>
          </a:p>
        </p:txBody>
      </p:sp>
      <p:sp>
        <p:nvSpPr>
          <p:cNvPr id="40962"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11.2.1 Techniques for Performing I/O</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11.2.2 Evolution of the I/O Function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11.2.3 Direct Memory Access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40963"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11.2.1 Techniques for Performing I/O(1/4)</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41986" name="内容占位符 2"/>
          <p:cNvSpPr>
            <a:spLocks noGrp="1"/>
          </p:cNvSpPr>
          <p:nvPr>
            <p:ph idx="1"/>
          </p:nvPr>
        </p:nvSpPr>
        <p:spPr>
          <a:xfrm>
            <a:off x="501650" y="13350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1. Programmed I/O(</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可编程</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I/O)</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rogrammed I/O happens when software running on the CPU uses instructions that access I/O address space to perform data transfers to or from an I/O device.</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zh-CN" altLang="en-US"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Each data item transfer is initiated by an instruction in the program.</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In Programmed I/O processor executes a program that gives the direct control of I/O operation. </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Process is busy-waiting for the operation to complete.</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41987"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11.2.1 Techniques for Performing I/O(2/4)</a:t>
            </a:r>
            <a:br>
              <a:rPr lang="en-US" altLang="zh-CN" kern="1200" spc="200" baseline="0">
                <a:latin typeface="微软雅黑" panose="020B0503020204020204" charset="-122"/>
                <a:ea typeface="微软雅黑" panose="020B0503020204020204" charset="-122"/>
                <a:cs typeface="+mj-cs"/>
                <a:sym typeface="微软雅黑" panose="020B0503020204020204" charset="-122"/>
              </a:rPr>
            </a:b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43010" name="内容占位符 2"/>
          <p:cNvSpPr>
            <a:spLocks noGrp="1"/>
          </p:cNvSpPr>
          <p:nvPr>
            <p:ph idx="1"/>
          </p:nvPr>
        </p:nvSpPr>
        <p:spPr>
          <a:xfrm>
            <a:off x="501650" y="13350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2. Interrupt-driven I/O(</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中断驱动</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I/O)</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I/O command is issued</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Processor continues executing instructions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I/O module sends an interrupt when done</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Asking for a input from the user would be an interrupt</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-driven</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I/O.</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43011"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11.2.1 Techniques for Performing I/O(3/4)</a:t>
            </a:r>
            <a:endParaRPr kumimoji="0" lang="en-US" altLang="zh-CN" sz="28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endParaRPr>
          </a:p>
        </p:txBody>
      </p:sp>
      <p:sp>
        <p:nvSpPr>
          <p:cNvPr id="45058" name="Rectangle 3"/>
          <p:cNvSpPr>
            <a:spLocks noGrp="1"/>
          </p:cNvSpPr>
          <p:nvPr>
            <p:ph idx="1"/>
          </p:nvPr>
        </p:nvSpPr>
        <p:spPr>
          <a:xfrm>
            <a:off x="501650" y="13350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3. Direct Memory Access (DMA,</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直接存储器访问</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DMA module controls exchange of data between main memory and the I/O device</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Processor interrupted only after entire block has been transferred.</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DMA's are mostly used when there is a demand of frequent transfer of big chunk of data.</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mn-ea"/>
              </a:rPr>
              <a:t>11.2.1 Techniques for Performing I/O(4/4)</a:t>
            </a:r>
            <a:br>
              <a:rPr kumimoji="0" lang="en-US" altLang="zh-CN" b="1" i="0"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rPr>
            </a:br>
            <a:br>
              <a:rPr lang="en-US" altLang="zh-CN" kern="1200" spc="200" baseline="0" dirty="0">
                <a:latin typeface="微软雅黑" panose="020B0503020204020204" charset="-122"/>
                <a:ea typeface="宋体" panose="02010600030101010101" pitchFamily="2" charset="-122"/>
                <a:cs typeface="+mj-cs"/>
              </a:rPr>
            </a:b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endParaRPr>
          </a:p>
        </p:txBody>
      </p:sp>
      <p:sp>
        <p:nvSpPr>
          <p:cNvPr id="3" name="内容占位符 2"/>
          <p:cNvSpPr>
            <a:spLocks noGrp="1"/>
          </p:cNvSpPr>
          <p:nvPr>
            <p:ph idx="1"/>
          </p:nvPr>
        </p:nvSpPr>
        <p:spPr>
          <a:xfrm>
            <a:off x="501650" y="1335088"/>
            <a:ext cx="8140700" cy="5221288"/>
          </a:xfrm>
        </p:spPr>
        <p:txBody>
          <a:bodyPr rtlCol="0">
            <a:noAutofit/>
          </a:bodyPr>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200" normalizeH="0" baseline="0" noProof="1">
                <a:solidFill>
                  <a:schemeClr val="tx1"/>
                </a:solidFill>
                <a:uFillTx/>
                <a:latin typeface="微软雅黑" panose="020B0503020204020204" charset="-122"/>
                <a:ea typeface="宋体" panose="02010600030101010101" pitchFamily="2" charset="-122"/>
                <a:cs typeface="+mj-cs"/>
                <a:sym typeface="微软雅黑" panose="020B0503020204020204" charset="-122"/>
              </a:rPr>
              <a:t>Relationship Among Techniques</a:t>
            </a:r>
            <a:endParaRPr kumimoji="0" lang="en-US" altLang="zh-CN" sz="2400" b="0"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sym typeface="微软雅黑" panose="020B0503020204020204" charset="-122"/>
            </a:endParaRPr>
          </a:p>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p:txBody>
      </p:sp>
      <p:sp>
        <p:nvSpPr>
          <p:cNvPr id="46083"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pic>
        <p:nvPicPr>
          <p:cNvPr id="46084" name="Picture 3"/>
          <p:cNvPicPr>
            <a:picLocks noGrp="1" noChangeAspect="1"/>
          </p:cNvPicPr>
          <p:nvPr/>
        </p:nvPicPr>
        <p:blipFill>
          <a:blip r:embed="rId1"/>
          <a:stretch>
            <a:fillRect/>
          </a:stretch>
        </p:blipFill>
        <p:spPr>
          <a:xfrm>
            <a:off x="336550" y="1884363"/>
            <a:ext cx="8305800" cy="41148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 Organization of the I/O Function</a:t>
            </a: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endParaRPr>
          </a:p>
        </p:txBody>
      </p:sp>
      <p:sp>
        <p:nvSpPr>
          <p:cNvPr id="47106"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11.2.1 Techniques for Performing I/O</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11.2.2 Evolution of the I/O Function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11.2.3 Direct Memory Access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47107"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11.2.2 Evolution of the I/O Function(1/2)</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endParaRPr>
          </a:p>
        </p:txBody>
      </p:sp>
      <p:sp>
        <p:nvSpPr>
          <p:cNvPr id="48130" name="内容占位符 2"/>
          <p:cNvSpPr>
            <a:spLocks noGrp="1"/>
          </p:cNvSpPr>
          <p:nvPr>
            <p:ph idx="1"/>
          </p:nvPr>
        </p:nvSpPr>
        <p:spPr>
          <a:xfrm>
            <a:off x="501650" y="13350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 Processor directly controls a peripheral device</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Processor has to handle details of external devices</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2. Controller or I/O module is added</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Processor uses programmed I/O without interrupts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Processor does not need to handle details of external devices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3. Controller or I/O module with interrupts</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Processor does not spend time waiting for an I/O operation to be performed</a:t>
            </a:r>
            <a:endParaRPr kumimoji="0" lang="zh-CN" altLang="en-US"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zh-CN" altLang="en-US"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48131" name="灯片编号占位符 1"/>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11.2.2 Evolution of the I/O Function(2/2)</a:t>
            </a:r>
            <a:br>
              <a:rPr lang="en-US" altLang="zh-CN" kern="1200" spc="200" baseline="0">
                <a:latin typeface="微软雅黑" panose="020B0503020204020204" charset="-122"/>
                <a:ea typeface="微软雅黑" panose="020B0503020204020204" charset="-122"/>
                <a:cs typeface="+mj-cs"/>
                <a:sym typeface="微软雅黑" panose="020B0503020204020204" charset="-122"/>
              </a:rPr>
            </a:br>
            <a:br>
              <a:rPr lang="en-US" altLang="zh-CN" kern="1200" spc="200" baseline="0">
                <a:latin typeface="微软雅黑" panose="020B0503020204020204" charset="-122"/>
                <a:ea typeface="微软雅黑" panose="020B0503020204020204" charset="-122"/>
                <a:cs typeface="+mj-cs"/>
                <a:sym typeface="微软雅黑" panose="020B0503020204020204" charset="-122"/>
              </a:rPr>
            </a:b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49154" name="内容占位符 2"/>
          <p:cNvSpPr>
            <a:spLocks noGrp="1"/>
          </p:cNvSpPr>
          <p:nvPr>
            <p:ph idx="1"/>
          </p:nvPr>
        </p:nvSpPr>
        <p:spPr>
          <a:xfrm>
            <a:off x="501650" y="13350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4. Direct Memory Access</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Blocks of data are moved into memory without involving the processor</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Processor involved at beginning and end only</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5. I/O channel </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I/O module is to a separate processor</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central processing unit (CPU) directs the I/O processor to execute an I/O program in main memory.</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6. I/O processor</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I/O module is a processor with its own local memory</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It's a computer in its own right</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 Organization of the I/O Function</a:t>
            </a: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endParaRPr>
          </a:p>
        </p:txBody>
      </p:sp>
      <p:sp>
        <p:nvSpPr>
          <p:cNvPr id="50178"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11.2.1 Techniques for Performing I/O</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11.2.2 Evolution of the I/O Function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11.2.3 Direct Memory Access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50179"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11.2.3 Direct Memory Access(1/6)</a:t>
            </a:r>
            <a:br>
              <a:rPr lang="en-US" altLang="zh-CN" kern="1200" spc="200" baseline="0">
                <a:latin typeface="微软雅黑" panose="020B0503020204020204" charset="-122"/>
                <a:ea typeface="微软雅黑" panose="020B0503020204020204" charset="-122"/>
                <a:cs typeface="+mj-cs"/>
                <a:sym typeface="微软雅黑" panose="020B0503020204020204" charset="-122"/>
              </a:rPr>
            </a:b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51202"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What is Direct Memory Access</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直接存储器访问</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Hardware mechanism that allows peripheral components to transfer their I/O data directly to and from main memor</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y</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without the need to involve the system processor.</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Why is Direct Memory Access important?</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Use of this mechanism can greatly increase throughput to and from a device, because a great deal of computational overhead is eliminated</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51203"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Chapter 11  I/O Management and Disk Scheduling</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23554" name="Rectangle 3"/>
          <p:cNvSpPr>
            <a:spLocks noGrp="1"/>
          </p:cNvSpPr>
          <p:nvPr>
            <p:ph idx="1"/>
          </p:nvPr>
        </p:nvSpPr>
        <p:spPr>
          <a:xfrm>
            <a:off x="501650" y="1406525"/>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sng"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11.1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 Organization of the I/O Function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11.3 Operating System Design Issues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11.4 I/O Buffering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 Disk Scheduling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11.6 RAID</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11.7 Disk Cache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11.8 Summary</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32771" name="灯片编号占位符 1"/>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transition spd="med">
    <p:cover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11.2.3 Direct Memory Access(2/6)</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3" name="内容占位符 2"/>
          <p:cNvSpPr>
            <a:spLocks noGrp="1"/>
          </p:cNvSpPr>
          <p:nvPr>
            <p:ph idx="1"/>
          </p:nvPr>
        </p:nvSpPr>
        <p:spPr>
          <a:xfrm>
            <a:off x="501650" y="1119188"/>
            <a:ext cx="8140700" cy="5221288"/>
          </a:xfrm>
        </p:spPr>
        <p:txBody>
          <a:bodyPr rtlCol="0">
            <a:noAutofit/>
          </a:bodyPr>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Hardware using DMA</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disk drives, graphics cards, network cards, sound cards</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What is the downside?</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Hardware support is required – DMA controllers</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DMA “steals</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 cycles </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周期挪用</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from the processor</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instruction cycle is suspended so data can be transferred o the system bus</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CPU pauses one bus cycle</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No interrupts occur, does not need to save context</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Synchronization mechanisms must be provided to avoid accessing non-updated information from RAM</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p:txBody>
      </p:sp>
      <p:sp>
        <p:nvSpPr>
          <p:cNvPr id="52227"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mn-ea"/>
              </a:rPr>
              <a:t>11.2.3 Direct Memory Access(3/6)</a:t>
            </a: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36866"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Process of DMA</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53251"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graphicFrame>
        <p:nvGraphicFramePr>
          <p:cNvPr id="53252" name="对象 4"/>
          <p:cNvGraphicFramePr/>
          <p:nvPr/>
        </p:nvGraphicFramePr>
        <p:xfrm>
          <a:off x="346075" y="1768475"/>
          <a:ext cx="8439150" cy="4572000"/>
        </p:xfrm>
        <a:graphic>
          <a:graphicData uri="http://schemas.openxmlformats.org/presentationml/2006/ole">
            <mc:AlternateContent xmlns:mc="http://schemas.openxmlformats.org/markup-compatibility/2006">
              <mc:Choice xmlns:v="urn:schemas-microsoft-com:vml" Requires="v">
                <p:oleObj spid="_x0000_s3076" name="" r:id="rId1" imgW="5378450" imgH="3117850" progId="Paint.Picture">
                  <p:embed/>
                </p:oleObj>
              </mc:Choice>
              <mc:Fallback>
                <p:oleObj name="" r:id="rId1" imgW="5378450" imgH="3117850" progId="Paint.Picture">
                  <p:embed/>
                  <p:pic>
                    <p:nvPicPr>
                      <p:cNvPr id="0" name="图片 3075"/>
                      <p:cNvPicPr/>
                      <p:nvPr/>
                    </p:nvPicPr>
                    <p:blipFill>
                      <a:blip r:embed="rId2"/>
                      <a:stretch>
                        <a:fillRect/>
                      </a:stretch>
                    </p:blipFill>
                    <p:spPr>
                      <a:xfrm>
                        <a:off x="346075" y="1768475"/>
                        <a:ext cx="8439150" cy="4572000"/>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mn-ea"/>
              </a:rPr>
              <a:t>11.2.3 Direct Memory Access(4/6)</a:t>
            </a:r>
            <a:br>
              <a:rPr lang="en-US" altLang="zh-CN"/>
            </a:br>
            <a:br>
              <a:rPr lang="en-US" altLang="zh-CN" kern="1200" spc="200" baseline="0">
                <a:latin typeface="微软雅黑" panose="020B0503020204020204" charset="-122"/>
                <a:ea typeface="微软雅黑" panose="020B0503020204020204" charset="-122"/>
                <a:cs typeface="+mj-cs"/>
                <a:sym typeface="微软雅黑" panose="020B0503020204020204" charset="-122"/>
              </a:rPr>
            </a:br>
            <a:endParaRPr kumimoji="0" lang="zh-CN" altLang="en-US" sz="2800" b="0"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3" name="内容占位符 2"/>
          <p:cNvSpPr>
            <a:spLocks noGrp="1"/>
          </p:cNvSpPr>
          <p:nvPr>
            <p:ph idx="1"/>
          </p:nvPr>
        </p:nvSpPr>
        <p:spPr>
          <a:xfrm>
            <a:off x="501650" y="1119188"/>
            <a:ext cx="8140700" cy="5221288"/>
          </a:xfrm>
        </p:spPr>
        <p:txBody>
          <a:bodyPr rtlCol="0">
            <a:noAutofit/>
          </a:bodyPr>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Typical </a:t>
            </a:r>
            <a:r>
              <a:rPr kumimoji="0" lang="en-US" altLang="zh-CN" sz="2400" b="0" i="0" u="none" strike="noStrike" kern="1200" cap="none" spc="200" normalizeH="0" baseline="0" noProof="1">
                <a:solidFill>
                  <a:schemeClr val="tx1"/>
                </a:solidFill>
                <a:uFillTx/>
                <a:latin typeface="微软雅黑" panose="020B0503020204020204" charset="-122"/>
                <a:ea typeface="宋体" panose="02010600030101010101" pitchFamily="2" charset="-122"/>
                <a:cs typeface="+mj-cs"/>
                <a:sym typeface="微软雅黑" panose="020B0503020204020204" charset="-122"/>
              </a:rPr>
              <a:t>DMA block diagram</a:t>
            </a:r>
            <a:endParaRPr kumimoji="0" lang="en-US" altLang="zh-CN" sz="2400" b="0"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sym typeface="微软雅黑" panose="020B0503020204020204" charset="-122"/>
            </a:endParaRPr>
          </a:p>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p:txBody>
      </p:sp>
      <p:sp>
        <p:nvSpPr>
          <p:cNvPr id="54275"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pic>
        <p:nvPicPr>
          <p:cNvPr id="54276" name="Picture 3"/>
          <p:cNvPicPr>
            <a:picLocks noGrp="1" noChangeAspect="1"/>
          </p:cNvPicPr>
          <p:nvPr/>
        </p:nvPicPr>
        <p:blipFill>
          <a:blip r:embed="rId1"/>
          <a:stretch>
            <a:fillRect/>
          </a:stretch>
        </p:blipFill>
        <p:spPr>
          <a:xfrm>
            <a:off x="1296988" y="1912938"/>
            <a:ext cx="6303962" cy="4633912"/>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11.2.3 Direct Memory Access(5/6)</a:t>
            </a: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56322"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DMA Transfer</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56323"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graphicFrame>
        <p:nvGraphicFramePr>
          <p:cNvPr id="56324" name="对象 4"/>
          <p:cNvGraphicFramePr>
            <a:graphicFrameLocks noChangeAspect="1"/>
          </p:cNvGraphicFramePr>
          <p:nvPr/>
        </p:nvGraphicFramePr>
        <p:xfrm>
          <a:off x="368300" y="1685925"/>
          <a:ext cx="8274050" cy="4981575"/>
        </p:xfrm>
        <a:graphic>
          <a:graphicData uri="http://schemas.openxmlformats.org/presentationml/2006/ole">
            <mc:AlternateContent xmlns:mc="http://schemas.openxmlformats.org/markup-compatibility/2006">
              <mc:Choice xmlns:v="urn:schemas-microsoft-com:vml" Requires="v">
                <p:oleObj spid="_x0000_s3082" name="" r:id="rId1" imgW="5842000" imgH="4343400" progId="Paint.Picture">
                  <p:embed/>
                </p:oleObj>
              </mc:Choice>
              <mc:Fallback>
                <p:oleObj name="" r:id="rId1" imgW="5842000" imgH="4343400" progId="Paint.Picture">
                  <p:embed/>
                  <p:pic>
                    <p:nvPicPr>
                      <p:cNvPr id="0" name="图片 3081"/>
                      <p:cNvPicPr/>
                      <p:nvPr/>
                    </p:nvPicPr>
                    <p:blipFill>
                      <a:blip r:embed="rId2"/>
                      <a:stretch>
                        <a:fillRect/>
                      </a:stretch>
                    </p:blipFill>
                    <p:spPr>
                      <a:xfrm>
                        <a:off x="368300" y="1685925"/>
                        <a:ext cx="8274050" cy="4981575"/>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mn-ea"/>
              </a:rPr>
              <a:t>11.2.3 Direct Memory Access(6/6)</a:t>
            </a: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3" name="内容占位符 2"/>
          <p:cNvSpPr>
            <a:spLocks noGrp="1"/>
          </p:cNvSpPr>
          <p:nvPr>
            <p:ph idx="1"/>
          </p:nvPr>
        </p:nvSpPr>
        <p:spPr>
          <a:xfrm>
            <a:off x="501650" y="1119188"/>
            <a:ext cx="8140700" cy="5221288"/>
          </a:xfrm>
        </p:spPr>
        <p:txBody>
          <a:bodyPr rtlCol="0">
            <a:noAutofit/>
          </a:bodyPr>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200" normalizeH="0" baseline="0" noProof="1">
                <a:solidFill>
                  <a:schemeClr val="tx1"/>
                </a:solidFill>
                <a:uFillTx/>
                <a:latin typeface="微软雅黑" panose="020B0503020204020204" charset="-122"/>
                <a:ea typeface="宋体" panose="02010600030101010101" pitchFamily="2" charset="-122"/>
                <a:cs typeface="+mj-cs"/>
                <a:sym typeface="微软雅黑" panose="020B0503020204020204" charset="-122"/>
              </a:rPr>
              <a:t>DMA Configurations</a:t>
            </a:r>
            <a:endParaRPr kumimoji="0" lang="en-US" altLang="zh-CN" sz="2400" b="0"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sym typeface="微软雅黑" panose="020B0503020204020204" charset="-122"/>
            </a:endParaRPr>
          </a:p>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p:txBody>
      </p:sp>
      <p:sp>
        <p:nvSpPr>
          <p:cNvPr id="57347"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grpSp>
        <p:nvGrpSpPr>
          <p:cNvPr id="57348" name="组合 4"/>
          <p:cNvGrpSpPr/>
          <p:nvPr/>
        </p:nvGrpSpPr>
        <p:grpSpPr>
          <a:xfrm>
            <a:off x="428625" y="1643063"/>
            <a:ext cx="8321675" cy="5075237"/>
            <a:chOff x="675" y="2588"/>
            <a:chExt cx="13106" cy="8157"/>
          </a:xfrm>
        </p:grpSpPr>
        <p:pic>
          <p:nvPicPr>
            <p:cNvPr id="57349" name="Picture 3"/>
            <p:cNvPicPr>
              <a:picLocks noGrp="1" noChangeAspect="1"/>
            </p:cNvPicPr>
            <p:nvPr/>
          </p:nvPicPr>
          <p:blipFill>
            <a:blip r:embed="rId1"/>
            <a:stretch>
              <a:fillRect/>
            </a:stretch>
          </p:blipFill>
          <p:spPr>
            <a:xfrm>
              <a:off x="675" y="2588"/>
              <a:ext cx="13107" cy="4354"/>
            </a:xfrm>
            <a:prstGeom prst="rect">
              <a:avLst/>
            </a:prstGeom>
            <a:noFill/>
            <a:ln w="9525">
              <a:noFill/>
            </a:ln>
          </p:spPr>
        </p:pic>
        <p:pic>
          <p:nvPicPr>
            <p:cNvPr id="57350" name="Picture 3"/>
            <p:cNvPicPr>
              <a:picLocks noGrp="1" noChangeAspect="1"/>
            </p:cNvPicPr>
            <p:nvPr/>
          </p:nvPicPr>
          <p:blipFill>
            <a:blip r:embed="rId2"/>
            <a:stretch>
              <a:fillRect/>
            </a:stretch>
          </p:blipFill>
          <p:spPr>
            <a:xfrm>
              <a:off x="675" y="6941"/>
              <a:ext cx="12826" cy="3805"/>
            </a:xfrm>
            <a:prstGeom prst="rect">
              <a:avLst/>
            </a:prstGeom>
            <a:noFill/>
            <a:ln w="9525">
              <a:noFill/>
            </a:ln>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Chapter 11  I/O Management and Disk Scheduling</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40962" name="Rectangle 3"/>
          <p:cNvSpPr>
            <a:spLocks noGrp="1"/>
          </p:cNvSpPr>
          <p:nvPr>
            <p:ph idx="1"/>
          </p:nvPr>
        </p:nvSpPr>
        <p:spPr>
          <a:xfrm>
            <a:off x="501650" y="1406525"/>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11.1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 Organization of the I/O Function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sng"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11.3 Operating System Design Issues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11.4 I/O Buffering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 Disk Scheduling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11.6 RAID</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11.7 Disk Cache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11.8 Summary</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58371" name="灯片编号占位符 1"/>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transition spd="med">
    <p:cover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11.3 Operating System Design Issues</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59394"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Efficiency and generality are most important objectives in designing the I/O facility</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59395"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11.3 Operating System Design Issues</a:t>
            </a:r>
            <a:br>
              <a:rPr lang="en-US" altLang="zh-CN" kern="1200" spc="200" baseline="0">
                <a:latin typeface="微软雅黑" panose="020B0503020204020204" charset="-122"/>
                <a:ea typeface="微软雅黑" panose="020B0503020204020204" charset="-122"/>
                <a:cs typeface="+mj-cs"/>
                <a:sym typeface="微软雅黑" panose="020B0503020204020204" charset="-122"/>
              </a:rPr>
            </a:b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3" name="内容占位符 2"/>
          <p:cNvSpPr>
            <a:spLocks noGrp="1"/>
          </p:cNvSpPr>
          <p:nvPr>
            <p:ph idx="1"/>
          </p:nvPr>
        </p:nvSpPr>
        <p:spPr>
          <a:xfrm>
            <a:off x="501650" y="1119188"/>
            <a:ext cx="8140700" cy="5221288"/>
          </a:xfrm>
        </p:spPr>
        <p:txBody>
          <a:bodyPr rtlCol="0">
            <a:noAutofit/>
          </a:bodyPr>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Efficiency (</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效率</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Most I/O devices extremely slow compared to main memory</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endParaRPr>
          </a:p>
          <a:p>
            <a:pPr marL="857250" marR="0" lvl="2"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Use of multiprogramming(</a:t>
            </a:r>
            <a:r>
              <a:rPr kumimoji="0" lang="zh-CN" altLang="en-US"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多道程序</a:t>
            </a: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 allows for some processes to be waiting on I/O while another process executes</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endParaRPr>
          </a:p>
          <a:p>
            <a:pPr marL="857250" marR="0" lvl="2"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I/O cannot keep up with processor speed</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857250" marR="0" lvl="2"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Swapping(</a:t>
            </a:r>
            <a:r>
              <a:rPr kumimoji="0" lang="zh-CN" altLang="en-US"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交换</a:t>
            </a: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 is used to bring in additional Ready processes which is an I/O operation</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endParaRPr>
          </a:p>
          <a:p>
            <a:pPr marL="685800" marR="0" lvl="2" indent="0" algn="l" defTabSz="914400" rtl="0" eaLnBrk="1" fontAlgn="auto" latinLnBrk="0" hangingPunct="1">
              <a:lnSpc>
                <a:spcPct val="130000"/>
              </a:lnSpc>
              <a:spcBef>
                <a:spcPts val="0"/>
              </a:spcBef>
              <a:spcAft>
                <a:spcPts val="1000"/>
              </a:spcAft>
              <a:buClrTx/>
              <a:buSzTx/>
              <a:buFont typeface="Arial" panose="020B0604020202020204" pitchFamily="34" charset="0"/>
              <a:buNone/>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685800" marR="0" lvl="2" indent="0" algn="l" defTabSz="914400" rtl="0" eaLnBrk="1" fontAlgn="auto" latinLnBrk="0" hangingPunct="1">
              <a:lnSpc>
                <a:spcPct val="130000"/>
              </a:lnSpc>
              <a:spcBef>
                <a:spcPts val="0"/>
              </a:spcBef>
              <a:spcAft>
                <a:spcPts val="1000"/>
              </a:spcAft>
              <a:buClrTx/>
              <a:buSzTx/>
              <a:buFont typeface="Arial" panose="020B0604020202020204" pitchFamily="34" charset="0"/>
              <a:buNone/>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p:txBody>
      </p:sp>
      <p:sp>
        <p:nvSpPr>
          <p:cNvPr id="60419"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
        <p:nvSpPr>
          <p:cNvPr id="60420" name="文本框 4"/>
          <p:cNvSpPr txBox="1"/>
          <p:nvPr/>
        </p:nvSpPr>
        <p:spPr>
          <a:xfrm>
            <a:off x="1176338" y="5375275"/>
            <a:ext cx="7142162" cy="430213"/>
          </a:xfrm>
          <a:prstGeom prst="rect">
            <a:avLst/>
          </a:prstGeom>
          <a:noFill/>
          <a:ln w="9525">
            <a:noFill/>
          </a:ln>
        </p:spPr>
        <p:txBody>
          <a:bodyPr wrap="square" anchor="t">
            <a:spAutoFit/>
          </a:bodyPr>
          <a:p>
            <a:pPr indent="-228600"/>
            <a:r>
              <a:rPr lang="en-US" altLang="zh-CN" sz="2200">
                <a:solidFill>
                  <a:srgbClr val="FF0000"/>
                </a:solidFill>
                <a:latin typeface="Arial" panose="020B0604020202020204" pitchFamily="34" charset="0"/>
                <a:ea typeface="宋体" panose="02010600030101010101" pitchFamily="2" charset="-122"/>
                <a:sym typeface="微软雅黑" panose="020B0503020204020204" charset="-122"/>
              </a:rPr>
              <a:t>Optimise I/O efficiency – especially Disk &amp; Network I/O</a:t>
            </a:r>
            <a:endParaRPr lang="en-US" altLang="zh-CN" sz="2200">
              <a:solidFill>
                <a:srgbClr val="FF0000"/>
              </a:solidFill>
              <a:latin typeface="Arial" panose="020B0604020202020204" pitchFamily="34" charset="0"/>
              <a:ea typeface="宋体" panose="02010600030101010101" pitchFamily="2" charset="-122"/>
              <a:sym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11.3 Operating System Design Issues</a:t>
            </a:r>
            <a:endParaRPr kumimoji="0" lang="en-US" altLang="zh-CN" sz="28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endParaRPr>
          </a:p>
        </p:txBody>
      </p:sp>
      <p:sp>
        <p:nvSpPr>
          <p:cNvPr id="61442"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Generality (</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通用性</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Desirable to handle all I/O devices in a uniform manner(</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统一模式</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Both in the OS and in user applications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Hide most of the details of device I/O in lower-level routines so that processes and upper levels see devices in general terms such as read, write, open, close, lock, unlock</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mn-ea"/>
              </a:rPr>
              <a:t>11.3 Operating System Design Issues</a:t>
            </a:r>
            <a:br>
              <a:rPr kumimoji="0" lang="en-US" altLang="zh-CN"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rPr>
            </a:b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endParaRPr>
          </a:p>
        </p:txBody>
      </p:sp>
      <p:sp>
        <p:nvSpPr>
          <p:cNvPr id="62466"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graphicFrame>
        <p:nvGraphicFramePr>
          <p:cNvPr id="62467" name="内容占位符 4"/>
          <p:cNvGraphicFramePr>
            <a:graphicFrameLocks noGrp="1" noChangeAspect="1"/>
          </p:cNvGraphicFramePr>
          <p:nvPr>
            <p:ph idx="1"/>
          </p:nvPr>
        </p:nvGraphicFramePr>
        <p:xfrm>
          <a:off x="395288" y="962025"/>
          <a:ext cx="7896225" cy="5578475"/>
        </p:xfrm>
        <a:graphic>
          <a:graphicData uri="http://schemas.openxmlformats.org/presentationml/2006/ole">
            <mc:AlternateContent xmlns:mc="http://schemas.openxmlformats.org/markup-compatibility/2006">
              <mc:Choice xmlns:v="urn:schemas-microsoft-com:vml" Requires="v">
                <p:oleObj spid="_x0000_s3080" name="" r:id="rId1" imgW="4330700" imgH="3835400" progId="Paint.Picture">
                  <p:embed/>
                </p:oleObj>
              </mc:Choice>
              <mc:Fallback>
                <p:oleObj name="" r:id="rId1" imgW="4330700" imgH="3835400" progId="Paint.Picture">
                  <p:embed/>
                  <p:pic>
                    <p:nvPicPr>
                      <p:cNvPr id="0" name="图片 3079"/>
                      <p:cNvPicPr/>
                      <p:nvPr/>
                    </p:nvPicPr>
                    <p:blipFill>
                      <a:blip r:embed="rId2"/>
                      <a:stretch>
                        <a:fillRect/>
                      </a:stretch>
                    </p:blipFill>
                    <p:spPr>
                      <a:xfrm>
                        <a:off x="395288" y="962025"/>
                        <a:ext cx="7896225" cy="5578475"/>
                      </a:xfrm>
                      <a:prstGeom prst="rect">
                        <a:avLst/>
                      </a:prstGeom>
                      <a:noFill/>
                      <a:ln w="38100">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11.1 I/O Devices(1/6)</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3" name="内容占位符 2"/>
          <p:cNvSpPr>
            <a:spLocks noGrp="1"/>
          </p:cNvSpPr>
          <p:nvPr>
            <p:ph idx="1"/>
          </p:nvPr>
        </p:nvSpPr>
        <p:spPr>
          <a:xfrm>
            <a:off x="501650" y="1119188"/>
            <a:ext cx="8140700" cy="5221288"/>
          </a:xfrm>
        </p:spPr>
        <p:txBody>
          <a:bodyPr rtlCol="0">
            <a:noAutofit/>
          </a:bodyPr>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200" normalizeH="0" baseline="0" noProof="1">
                <a:solidFill>
                  <a:schemeClr val="tx1"/>
                </a:solidFill>
                <a:uFillTx/>
                <a:latin typeface="微软雅黑" panose="020B0503020204020204" charset="-122"/>
                <a:ea typeface="宋体" panose="02010600030101010101" pitchFamily="2" charset="-122"/>
                <a:cs typeface="+mj-cs"/>
                <a:sym typeface="微软雅黑" panose="020B0503020204020204" charset="-122"/>
              </a:rPr>
              <a:t>Categories of I/O Devices(I/O</a:t>
            </a:r>
            <a:r>
              <a:rPr kumimoji="0" lang="zh-CN" altLang="en-US" sz="2400" b="0" i="0" u="none" strike="noStrike" kern="1200" cap="none" spc="200" normalizeH="0" baseline="0" noProof="1">
                <a:solidFill>
                  <a:schemeClr val="tx1"/>
                </a:solidFill>
                <a:uFillTx/>
                <a:latin typeface="微软雅黑" panose="020B0503020204020204" charset="-122"/>
                <a:ea typeface="宋体" panose="02010600030101010101" pitchFamily="2" charset="-122"/>
                <a:cs typeface="+mj-cs"/>
                <a:sym typeface="微软雅黑" panose="020B0503020204020204" charset="-122"/>
              </a:rPr>
              <a:t>设备分类</a:t>
            </a:r>
            <a:r>
              <a:rPr kumimoji="0" lang="en-US" altLang="zh-CN" sz="2400" b="0" i="0" u="none" strike="noStrike" kern="1200" cap="none" spc="200" normalizeH="0" baseline="0" noProof="1">
                <a:solidFill>
                  <a:schemeClr val="tx1"/>
                </a:solidFill>
                <a:uFillTx/>
                <a:latin typeface="微软雅黑" panose="020B0503020204020204" charset="-122"/>
                <a:ea typeface="宋体" panose="02010600030101010101" pitchFamily="2" charset="-122"/>
                <a:cs typeface="+mj-cs"/>
                <a:sym typeface="微软雅黑" panose="020B0503020204020204" charset="-122"/>
              </a:rPr>
              <a:t>)</a:t>
            </a:r>
            <a:endParaRPr kumimoji="0" lang="en-US" altLang="zh-CN" sz="2400" b="0" i="0" u="none" strike="noStrike" kern="1200" cap="none" spc="200" normalizeH="0" baseline="0" noProof="1">
              <a:solidFill>
                <a:schemeClr val="tx1"/>
              </a:solidFill>
              <a:uFillTx/>
              <a:latin typeface="微软雅黑" panose="020B0503020204020204" charset="-122"/>
              <a:ea typeface="宋体" panose="02010600030101010101" pitchFamily="2" charset="-122"/>
              <a:cs typeface="+mj-cs"/>
              <a:sym typeface="微软雅黑" panose="020B0503020204020204" charset="-122"/>
            </a:endParaRPr>
          </a:p>
          <a:p>
            <a:pPr marL="514350" marR="0" lvl="1" indent="-171450" algn="l" defTabSz="914400" rtl="0" eaLnBrk="1" fontAlgn="base" latinLnBrk="0" hangingPunct="1">
              <a:lnSpc>
                <a:spcPct val="130000"/>
              </a:lnSpc>
              <a:spcBef>
                <a:spcPct val="0"/>
              </a:spcBef>
              <a:spcAft>
                <a:spcPts val="1000"/>
              </a:spcAft>
              <a:buClrTx/>
              <a:buSzTx/>
              <a:buFont typeface="Arial" panose="020B0604020202020204" pitchFamily="34" charset="0"/>
              <a:buNone/>
              <a:tabLst>
                <a:tab pos="1609725" algn="l"/>
              </a:tabLst>
            </a:pPr>
            <a:r>
              <a:rPr kumimoji="0" lang="en-US" altLang="zh-CN" sz="24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1. Human readable(</a:t>
            </a:r>
            <a:r>
              <a:rPr kumimoji="0" lang="zh-CN" altLang="en-US" sz="24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人可读</a:t>
            </a:r>
            <a:r>
              <a:rPr kumimoji="0" lang="en-US" altLang="zh-CN" sz="24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a:t>
            </a:r>
            <a:endParaRPr kumimoji="0" lang="en-US" altLang="zh-CN" sz="24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Used to communicate with the user</a:t>
            </a:r>
            <a:endParaRPr kumimoji="0" lang="en-US" altLang="zh-CN" sz="20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Printers</a:t>
            </a:r>
            <a:endParaRPr kumimoji="0" lang="en-US" altLang="zh-CN" sz="20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857250" marR="0" lvl="2" indent="-171450" algn="l" defTabSz="0" rtl="0" eaLnBrk="1" fontAlgn="base" latinLnBrk="0" hangingPunct="1">
              <a:lnSpc>
                <a:spcPct val="130000"/>
              </a:lnSpc>
              <a:spcBef>
                <a:spcPts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Video display terminals</a:t>
            </a:r>
            <a:endPar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857250" marR="0" lvl="2" indent="-171450" algn="l" defTabSz="0" rtl="0" eaLnBrk="1" fontAlgn="base" latinLnBrk="0" hangingPunct="1">
              <a:lnSpc>
                <a:spcPct val="130000"/>
              </a:lnSpc>
              <a:spcBef>
                <a:spcPts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Display</a:t>
            </a:r>
            <a:endPar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857250" marR="0" lvl="2" indent="-171450" algn="l" defTabSz="0" rtl="0" eaLnBrk="1" fontAlgn="base" latinLnBrk="0" hangingPunct="1">
              <a:lnSpc>
                <a:spcPct val="130000"/>
              </a:lnSpc>
              <a:spcBef>
                <a:spcPts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Keyboard</a:t>
            </a:r>
            <a:endPar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857250" marR="0" lvl="2" indent="-171450" algn="l" defTabSz="0" rtl="0" eaLnBrk="1" fontAlgn="base" latinLnBrk="0" hangingPunct="1">
              <a:lnSpc>
                <a:spcPct val="130000"/>
              </a:lnSpc>
              <a:spcBef>
                <a:spcPts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Mouse</a:t>
            </a:r>
            <a:endParaRPr kumimoji="0" lang="zh-CN" altLang="en-US" sz="24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en-US" altLang="zh-CN" sz="2400" b="0"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sym typeface="微软雅黑" panose="020B0503020204020204" charset="-122"/>
            </a:endParaRPr>
          </a:p>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p:txBody>
      </p:sp>
      <p:sp>
        <p:nvSpPr>
          <p:cNvPr id="33795"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pic>
        <p:nvPicPr>
          <p:cNvPr id="33796" name="图片 4"/>
          <p:cNvPicPr>
            <a:picLocks noChangeAspect="1"/>
          </p:cNvPicPr>
          <p:nvPr/>
        </p:nvPicPr>
        <p:blipFill>
          <a:blip r:embed="rId1"/>
          <a:stretch>
            <a:fillRect/>
          </a:stretch>
        </p:blipFill>
        <p:spPr>
          <a:xfrm>
            <a:off x="5981700" y="2905125"/>
            <a:ext cx="2501900" cy="901700"/>
          </a:xfrm>
          <a:prstGeom prst="rect">
            <a:avLst/>
          </a:prstGeom>
          <a:noFill/>
          <a:ln w="9525">
            <a:noFill/>
          </a:ln>
        </p:spPr>
      </p:pic>
      <p:pic>
        <p:nvPicPr>
          <p:cNvPr id="33797" name="图片 5"/>
          <p:cNvPicPr>
            <a:picLocks noChangeAspect="1"/>
          </p:cNvPicPr>
          <p:nvPr/>
        </p:nvPicPr>
        <p:blipFill>
          <a:blip r:embed="rId2"/>
          <a:stretch>
            <a:fillRect/>
          </a:stretch>
        </p:blipFill>
        <p:spPr>
          <a:xfrm>
            <a:off x="4583113" y="3954463"/>
            <a:ext cx="2906712" cy="2179637"/>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11.3 Operating System Design Issues</a:t>
            </a: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63490"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Layers of the I/O Software System</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63491"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graphicFrame>
        <p:nvGraphicFramePr>
          <p:cNvPr id="63492" name="对象 4"/>
          <p:cNvGraphicFramePr/>
          <p:nvPr/>
        </p:nvGraphicFramePr>
        <p:xfrm>
          <a:off x="503238" y="1968500"/>
          <a:ext cx="8139112" cy="3406775"/>
        </p:xfrm>
        <a:graphic>
          <a:graphicData uri="http://schemas.openxmlformats.org/presentationml/2006/ole">
            <mc:AlternateContent xmlns:mc="http://schemas.openxmlformats.org/markup-compatibility/2006">
              <mc:Choice xmlns:v="urn:schemas-microsoft-com:vml" Requires="v">
                <p:oleObj spid="_x0000_s3081" name="" r:id="rId1" imgW="4559300" imgH="1733550" progId="Paint.Picture">
                  <p:embed/>
                </p:oleObj>
              </mc:Choice>
              <mc:Fallback>
                <p:oleObj name="" r:id="rId1" imgW="4559300" imgH="1733550" progId="Paint.Picture">
                  <p:embed/>
                  <p:pic>
                    <p:nvPicPr>
                      <p:cNvPr id="0" name="图片 3080"/>
                      <p:cNvPicPr/>
                      <p:nvPr/>
                    </p:nvPicPr>
                    <p:blipFill>
                      <a:blip r:embed="rId2"/>
                      <a:stretch>
                        <a:fillRect/>
                      </a:stretch>
                    </p:blipFill>
                    <p:spPr>
                      <a:xfrm>
                        <a:off x="503238" y="1968500"/>
                        <a:ext cx="8139112" cy="3406775"/>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11.3 Operating System Design Issues</a:t>
            </a: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64514" name="内容占位符 2"/>
          <p:cNvSpPr>
            <a:spLocks noGrp="1"/>
          </p:cNvSpPr>
          <p:nvPr>
            <p:ph idx="1"/>
          </p:nvPr>
        </p:nvSpPr>
        <p:spPr>
          <a:xfrm>
            <a:off x="501650" y="1119188"/>
            <a:ext cx="8277225"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Layers of the I/O system and the main functions of each layer</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64515"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graphicFrame>
        <p:nvGraphicFramePr>
          <p:cNvPr id="64516" name="对象 4"/>
          <p:cNvGraphicFramePr/>
          <p:nvPr/>
        </p:nvGraphicFramePr>
        <p:xfrm>
          <a:off x="333375" y="2174875"/>
          <a:ext cx="8445500" cy="4175125"/>
        </p:xfrm>
        <a:graphic>
          <a:graphicData uri="http://schemas.openxmlformats.org/presentationml/2006/ole">
            <mc:AlternateContent xmlns:mc="http://schemas.openxmlformats.org/markup-compatibility/2006">
              <mc:Choice xmlns:v="urn:schemas-microsoft-com:vml" Requires="v">
                <p:oleObj spid="_x0000_s3078" name="" r:id="rId1" imgW="6337300" imgH="2679700" progId="Paint.Picture">
                  <p:embed/>
                </p:oleObj>
              </mc:Choice>
              <mc:Fallback>
                <p:oleObj name="" r:id="rId1" imgW="6337300" imgH="2679700" progId="Paint.Picture">
                  <p:embed/>
                  <p:pic>
                    <p:nvPicPr>
                      <p:cNvPr id="0" name="图片 3077"/>
                      <p:cNvPicPr/>
                      <p:nvPr/>
                    </p:nvPicPr>
                    <p:blipFill>
                      <a:blip r:embed="rId2"/>
                      <a:stretch>
                        <a:fillRect/>
                      </a:stretch>
                    </p:blipFill>
                    <p:spPr>
                      <a:xfrm>
                        <a:off x="333375" y="2174875"/>
                        <a:ext cx="8445500" cy="4175125"/>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11.3 Operating System Design Issues</a:t>
            </a:r>
            <a:br>
              <a:rPr lang="zh-CN" altLang="en-US" kern="1200" spc="200" baseline="0">
                <a:latin typeface="微软雅黑" panose="020B0503020204020204" charset="-122"/>
                <a:ea typeface="微软雅黑" panose="020B0503020204020204" charset="-122"/>
                <a:cs typeface="+mj-cs"/>
                <a:sym typeface="微软雅黑" panose="020B0503020204020204" charset="-122"/>
              </a:rPr>
            </a:b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65538"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Device-Independent I/O Software</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zh-CN" altLang="en-US"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Drivers use a defined interface to kernel services (e.g. kmalloc, install IRQ handler, etc.)</a:t>
            </a:r>
            <a:endParaRPr kumimoji="0" lang="zh-CN" altLang="en-US"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zh-CN" altLang="en-US"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Allows kernel to evolve without breaking existing drivers</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65539"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graphicFrame>
        <p:nvGraphicFramePr>
          <p:cNvPr id="65540" name="对象 4"/>
          <p:cNvGraphicFramePr>
            <a:graphicFrameLocks noChangeAspect="1"/>
          </p:cNvGraphicFramePr>
          <p:nvPr/>
        </p:nvGraphicFramePr>
        <p:xfrm>
          <a:off x="571500" y="2711450"/>
          <a:ext cx="3867150" cy="3282950"/>
        </p:xfrm>
        <a:graphic>
          <a:graphicData uri="http://schemas.openxmlformats.org/presentationml/2006/ole">
            <mc:AlternateContent xmlns:mc="http://schemas.openxmlformats.org/markup-compatibility/2006">
              <mc:Choice xmlns:v="urn:schemas-microsoft-com:vml" Requires="v">
                <p:oleObj spid="_x0000_s3079" name="" r:id="rId1" imgW="3867150" imgH="3282950" progId="Paint.Picture">
                  <p:embed/>
                </p:oleObj>
              </mc:Choice>
              <mc:Fallback>
                <p:oleObj name="" r:id="rId1" imgW="3867150" imgH="3282950" progId="Paint.Picture">
                  <p:embed/>
                  <p:pic>
                    <p:nvPicPr>
                      <p:cNvPr id="0" name="图片 3078"/>
                      <p:cNvPicPr/>
                      <p:nvPr/>
                    </p:nvPicPr>
                    <p:blipFill>
                      <a:blip r:embed="rId2"/>
                      <a:stretch>
                        <a:fillRect/>
                      </a:stretch>
                    </p:blipFill>
                    <p:spPr>
                      <a:xfrm>
                        <a:off x="571500" y="2711450"/>
                        <a:ext cx="3867150" cy="3282950"/>
                      </a:xfrm>
                      <a:prstGeom prst="rect">
                        <a:avLst/>
                      </a:prstGeom>
                      <a:noFill/>
                      <a:ln w="38100">
                        <a:noFill/>
                        <a:miter/>
                      </a:ln>
                    </p:spPr>
                  </p:pic>
                </p:oleObj>
              </mc:Fallback>
            </mc:AlternateContent>
          </a:graphicData>
        </a:graphic>
      </p:graphicFrame>
      <p:graphicFrame>
        <p:nvGraphicFramePr>
          <p:cNvPr id="65541" name="对象 6"/>
          <p:cNvGraphicFramePr/>
          <p:nvPr/>
        </p:nvGraphicFramePr>
        <p:xfrm>
          <a:off x="4646613" y="2711450"/>
          <a:ext cx="3995737" cy="3282950"/>
        </p:xfrm>
        <a:graphic>
          <a:graphicData uri="http://schemas.openxmlformats.org/presentationml/2006/ole">
            <mc:AlternateContent xmlns:mc="http://schemas.openxmlformats.org/markup-compatibility/2006">
              <mc:Choice xmlns:v="urn:schemas-microsoft-com:vml" Requires="v">
                <p:oleObj spid="_x0000_s3077" name="" r:id="rId3" imgW="3911600" imgH="3263900" progId="Paint.Picture">
                  <p:embed/>
                </p:oleObj>
              </mc:Choice>
              <mc:Fallback>
                <p:oleObj name="" r:id="rId3" imgW="3911600" imgH="3263900" progId="Paint.Picture">
                  <p:embed/>
                  <p:pic>
                    <p:nvPicPr>
                      <p:cNvPr id="0" name="图片 3076"/>
                      <p:cNvPicPr/>
                      <p:nvPr/>
                    </p:nvPicPr>
                    <p:blipFill>
                      <a:blip r:embed="rId4"/>
                      <a:stretch>
                        <a:fillRect/>
                      </a:stretch>
                    </p:blipFill>
                    <p:spPr>
                      <a:xfrm>
                        <a:off x="4646613" y="2711450"/>
                        <a:ext cx="3995737" cy="3282950"/>
                      </a:xfrm>
                      <a:prstGeom prst="rect">
                        <a:avLst/>
                      </a:prstGeom>
                      <a:noFill/>
                      <a:ln w="38100">
                        <a:noFill/>
                        <a:miter/>
                      </a:ln>
                    </p:spPr>
                  </p:pic>
                </p:oleObj>
              </mc:Fallback>
            </mc:AlternateContent>
          </a:graphicData>
        </a:graphic>
      </p:graphicFrame>
      <p:sp>
        <p:nvSpPr>
          <p:cNvPr id="65542" name="文本框 10"/>
          <p:cNvSpPr txBox="1"/>
          <p:nvPr/>
        </p:nvSpPr>
        <p:spPr>
          <a:xfrm>
            <a:off x="403225" y="5954713"/>
            <a:ext cx="7956550" cy="36830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(a) Without a standard driver interface      (b) With a standard driver interface</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Chapter 11  I/O Management and Disk Scheduling</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40962" name="Rectangle 3"/>
          <p:cNvSpPr>
            <a:spLocks noGrp="1"/>
          </p:cNvSpPr>
          <p:nvPr>
            <p:ph idx="1"/>
          </p:nvPr>
        </p:nvSpPr>
        <p:spPr>
          <a:xfrm>
            <a:off x="501650" y="1406525"/>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11.1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 Organization of the I/O Function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11.3 Operating System Design Issues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sng"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11.4 I/O Buffering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 Disk Scheduling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11.6 RAID</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11.7 Disk Cache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11.8 Summary</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66563" name="灯片编号占位符 1"/>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transition spd="med">
    <p:cover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11.4 I/O Buffering</a:t>
            </a:r>
            <a:endParaRPr kumimoji="0" lang="en-US" altLang="zh-CN" sz="28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endParaRPr>
          </a:p>
        </p:txBody>
      </p:sp>
      <p:sp>
        <p:nvSpPr>
          <p:cNvPr id="67586"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Reasons for buffering(</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缓存原因</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Processes must wait for I/O to complete before proceeding</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Certain pages must remain in main memory during I/O</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Define of I/O buffering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Performs input transfers in advance of requests being made and performs output transfers some time after the request is made(</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预输入，缓输出</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11.4 I/O Buffering</a:t>
            </a:r>
            <a:endParaRPr kumimoji="0" lang="en-US" altLang="zh-CN" sz="28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endParaRPr>
          </a:p>
        </p:txBody>
      </p:sp>
      <p:sp>
        <p:nvSpPr>
          <p:cNvPr id="68610"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Block-oriented(</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面向块</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Information is stored in fixed sized blocks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Transfers are made a block at a time</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Used for disks and tapes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Stream-oriented(</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面向流</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Transfers information as a stream of bytes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Used for terminals, printers, communication ports, mouse and other pointing devices, and most other devices that are not secondary storage</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11.4 I/O Buffering</a:t>
            </a:r>
            <a:endParaRPr kumimoji="0" lang="en-US" altLang="zh-CN" sz="28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endParaRPr>
          </a:p>
        </p:txBody>
      </p:sp>
      <p:sp>
        <p:nvSpPr>
          <p:cNvPr id="69634"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Single Buffer(</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单缓冲</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Operating system assigns one buffer in the system space for an I/O request</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Block-oriented single buffering</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Input transfers are made to buffer</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Block is moved to user space when needed</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Another block is requested immediately</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200150" marR="0" lvl="3"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Read ahead(</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预读</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or anticipated input(</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预输入</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11.4 I/O Buffering</a:t>
            </a:r>
            <a:endParaRPr kumimoji="0" lang="en-US" altLang="zh-CN" sz="28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endParaRPr>
          </a:p>
        </p:txBody>
      </p:sp>
      <p:sp>
        <p:nvSpPr>
          <p:cNvPr id="70658"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Block-oriented single buffer </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Advantages</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User process can process one block of data while next block is read in</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Swapping can occur since input is taking place in system memory, not user memory</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Disadvantages</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Operating system keeps track of assignment of system buffers to user processes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swapping logic is affected</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11.4 I/O Buffering</a:t>
            </a:r>
            <a:endParaRPr kumimoji="0" lang="en-US" altLang="zh-CN" sz="28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endParaRPr>
          </a:p>
        </p:txBody>
      </p:sp>
      <p:sp>
        <p:nvSpPr>
          <p:cNvPr id="71682"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Stream-oriented single buffer</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Line-at-a-time fashion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Input from or output to a terminal is one line at a time with carriage return signaling the end of the line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Bye-at-a-time fashion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Input and Output follow the producer/consumer model</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11.4 I/O Buffering</a:t>
            </a:r>
            <a:br>
              <a:rPr lang="en-US" altLang="zh-CN" kern="1200" spc="200" baseline="0">
                <a:latin typeface="微软雅黑" panose="020B0503020204020204" charset="-122"/>
                <a:ea typeface="微软雅黑" panose="020B0503020204020204" charset="-122"/>
                <a:cs typeface="+mj-cs"/>
                <a:sym typeface="微软雅黑" panose="020B0503020204020204" charset="-122"/>
              </a:rPr>
            </a:b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72706" name="内容占位符 2"/>
          <p:cNvSpPr>
            <a:spLocks noGrp="1"/>
          </p:cNvSpPr>
          <p:nvPr>
            <p:ph idx="1"/>
          </p:nvPr>
        </p:nvSpPr>
        <p:spPr>
          <a:xfrm>
            <a:off x="501650" y="1119188"/>
            <a:ext cx="8499475" cy="5221288"/>
          </a:xfrm>
        </p:spPr>
        <p:txBody>
          <a:bodyPr vert="horz" wrap="square" lIns="101600" tIns="0" rIns="82550" bIns="0" rtlCol="0" anchor="t">
            <a:noAutofit/>
          </a:bodyPr>
          <a:p>
            <a:pPr marL="171450" marR="0" indent="-171450" algn="l" defTabSz="914400" rtl="0" eaLnBrk="1" fontAlgn="base" latinLnBrk="0" hangingPunct="1">
              <a:lnSpc>
                <a:spcPct val="10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Single Buffer </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Computation and transfer can be done in parallel</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Speed up with buffering:</a:t>
            </a: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endPar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72707"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graphicFrame>
        <p:nvGraphicFramePr>
          <p:cNvPr id="72708" name="对象 4"/>
          <p:cNvGraphicFramePr/>
          <p:nvPr/>
        </p:nvGraphicFramePr>
        <p:xfrm>
          <a:off x="1312863" y="4214813"/>
          <a:ext cx="6281737" cy="1136650"/>
        </p:xfrm>
        <a:graphic>
          <a:graphicData uri="http://schemas.openxmlformats.org/presentationml/2006/ole">
            <mc:AlternateContent xmlns:mc="http://schemas.openxmlformats.org/markup-compatibility/2006">
              <mc:Choice xmlns:v="urn:schemas-microsoft-com:vml" Requires="v">
                <p:oleObj spid="_x0000_s3084" name="" r:id="rId1" imgW="5670550" imgH="1790700" progId="Paint.Picture">
                  <p:embed/>
                </p:oleObj>
              </mc:Choice>
              <mc:Fallback>
                <p:oleObj name="" r:id="rId1" imgW="5670550" imgH="1790700" progId="Paint.Picture">
                  <p:embed/>
                  <p:pic>
                    <p:nvPicPr>
                      <p:cNvPr id="0" name="图片 3083"/>
                      <p:cNvPicPr/>
                      <p:nvPr/>
                    </p:nvPicPr>
                    <p:blipFill>
                      <a:blip r:embed="rId2"/>
                      <a:stretch>
                        <a:fillRect/>
                      </a:stretch>
                    </p:blipFill>
                    <p:spPr>
                      <a:xfrm>
                        <a:off x="1312863" y="4214813"/>
                        <a:ext cx="6281737" cy="1136650"/>
                      </a:xfrm>
                      <a:prstGeom prst="rect">
                        <a:avLst/>
                      </a:prstGeom>
                      <a:noFill/>
                      <a:ln w="38100">
                        <a:noFill/>
                        <a:miter/>
                      </a:ln>
                    </p:spPr>
                  </p:pic>
                </p:oleObj>
              </mc:Fallback>
            </mc:AlternateContent>
          </a:graphicData>
        </a:graphic>
      </p:graphicFrame>
      <p:graphicFrame>
        <p:nvGraphicFramePr>
          <p:cNvPr id="72709" name="对象 6"/>
          <p:cNvGraphicFramePr/>
          <p:nvPr/>
        </p:nvGraphicFramePr>
        <p:xfrm>
          <a:off x="1323975" y="5462588"/>
          <a:ext cx="6132513" cy="1135062"/>
        </p:xfrm>
        <a:graphic>
          <a:graphicData uri="http://schemas.openxmlformats.org/presentationml/2006/ole">
            <mc:AlternateContent xmlns:mc="http://schemas.openxmlformats.org/markup-compatibility/2006">
              <mc:Choice xmlns:v="urn:schemas-microsoft-com:vml" Requires="v">
                <p:oleObj spid="_x0000_s3086" name="" r:id="rId3" imgW="5600700" imgH="1682750" progId="Paint.Picture">
                  <p:embed/>
                </p:oleObj>
              </mc:Choice>
              <mc:Fallback>
                <p:oleObj name="" r:id="rId3" imgW="5600700" imgH="1682750" progId="Paint.Picture">
                  <p:embed/>
                  <p:pic>
                    <p:nvPicPr>
                      <p:cNvPr id="0" name="图片 3085"/>
                      <p:cNvPicPr/>
                      <p:nvPr/>
                    </p:nvPicPr>
                    <p:blipFill>
                      <a:blip r:embed="rId4"/>
                      <a:stretch>
                        <a:fillRect/>
                      </a:stretch>
                    </p:blipFill>
                    <p:spPr>
                      <a:xfrm>
                        <a:off x="1323975" y="5462588"/>
                        <a:ext cx="6132513" cy="1135062"/>
                      </a:xfrm>
                      <a:prstGeom prst="rect">
                        <a:avLst/>
                      </a:prstGeom>
                      <a:noFill/>
                      <a:ln w="38100">
                        <a:noFill/>
                        <a:miter/>
                      </a:ln>
                    </p:spPr>
                  </p:pic>
                </p:oleObj>
              </mc:Fallback>
            </mc:AlternateContent>
          </a:graphicData>
        </a:graphic>
      </p:graphicFrame>
      <p:graphicFrame>
        <p:nvGraphicFramePr>
          <p:cNvPr id="72710" name="对象 8"/>
          <p:cNvGraphicFramePr/>
          <p:nvPr/>
        </p:nvGraphicFramePr>
        <p:xfrm>
          <a:off x="4635500" y="1893888"/>
          <a:ext cx="1822450" cy="833437"/>
        </p:xfrm>
        <a:graphic>
          <a:graphicData uri="http://schemas.openxmlformats.org/presentationml/2006/ole">
            <mc:AlternateContent xmlns:mc="http://schemas.openxmlformats.org/markup-compatibility/2006">
              <mc:Choice xmlns:v="urn:schemas-microsoft-com:vml" Requires="v">
                <p:oleObj spid="_x0000_s3085" name="" r:id="rId5" imgW="1981200" imgH="1054100" progId="Paint.Picture">
                  <p:embed/>
                </p:oleObj>
              </mc:Choice>
              <mc:Fallback>
                <p:oleObj name="" r:id="rId5" imgW="1981200" imgH="1054100" progId="Paint.Picture">
                  <p:embed/>
                  <p:pic>
                    <p:nvPicPr>
                      <p:cNvPr id="0" name="图片 3084"/>
                      <p:cNvPicPr/>
                      <p:nvPr/>
                    </p:nvPicPr>
                    <p:blipFill>
                      <a:blip r:embed="rId6"/>
                      <a:stretch>
                        <a:fillRect/>
                      </a:stretch>
                    </p:blipFill>
                    <p:spPr>
                      <a:xfrm>
                        <a:off x="4635500" y="1893888"/>
                        <a:ext cx="1822450" cy="833437"/>
                      </a:xfrm>
                      <a:prstGeom prst="rect">
                        <a:avLst/>
                      </a:prstGeom>
                      <a:noFill/>
                      <a:ln w="38100">
                        <a:noFill/>
                        <a:miter/>
                      </a:ln>
                    </p:spPr>
                  </p:pic>
                </p:oleObj>
              </mc:Fallback>
            </mc:AlternateContent>
          </a:graphicData>
        </a:graphic>
      </p:graphicFrame>
      <p:sp>
        <p:nvSpPr>
          <p:cNvPr id="72711" name="文本框 10"/>
          <p:cNvSpPr txBox="1"/>
          <p:nvPr/>
        </p:nvSpPr>
        <p:spPr>
          <a:xfrm>
            <a:off x="231775" y="2727325"/>
            <a:ext cx="5072063" cy="1260475"/>
          </a:xfrm>
          <a:prstGeom prst="rect">
            <a:avLst/>
          </a:prstGeom>
          <a:noFill/>
          <a:ln w="9525" cap="flat" cmpd="sng">
            <a:solidFill>
              <a:schemeClr val="tx1"/>
            </a:solidFill>
            <a:prstDash val="solid"/>
            <a:round/>
            <a:headEnd type="none" w="med" len="med"/>
            <a:tailEnd type="none" w="med" len="med"/>
          </a:ln>
        </p:spPr>
        <p:txBody>
          <a:bodyPr wrap="none" anchor="t">
            <a:spAutoFit/>
          </a:bodyPr>
          <a:p>
            <a:r>
              <a:rPr lang="en-US" altLang="zh-CN" sz="2200">
                <a:solidFill>
                  <a:srgbClr val="FF0000"/>
                </a:solidFill>
                <a:latin typeface="Arial" panose="020B0604020202020204" pitchFamily="34" charset="0"/>
                <a:ea typeface="宋体" panose="02010600030101010101" pitchFamily="2" charset="-122"/>
              </a:rPr>
              <a:t>Assume </a:t>
            </a:r>
            <a:endParaRPr lang="en-US" altLang="zh-CN" sz="2000">
              <a:solidFill>
                <a:srgbClr val="FF0000"/>
              </a:solidFill>
              <a:latin typeface="Arial" panose="020B0604020202020204" pitchFamily="34" charset="0"/>
              <a:ea typeface="宋体" panose="02010600030101010101" pitchFamily="2" charset="-122"/>
            </a:endParaRPr>
          </a:p>
          <a:p>
            <a:r>
              <a:rPr lang="en-US" altLang="zh-CN">
                <a:solidFill>
                  <a:srgbClr val="FF0000"/>
                </a:solidFill>
                <a:latin typeface="Arial" panose="020B0604020202020204" pitchFamily="34" charset="0"/>
                <a:ea typeface="宋体" panose="02010600030101010101" pitchFamily="2" charset="-122"/>
              </a:rPr>
              <a:t>T is transfer time for a block from device</a:t>
            </a:r>
            <a:endParaRPr lang="en-US" altLang="zh-CN">
              <a:solidFill>
                <a:srgbClr val="FF0000"/>
              </a:solidFill>
              <a:latin typeface="Arial" panose="020B0604020202020204" pitchFamily="34" charset="0"/>
              <a:ea typeface="宋体" panose="02010600030101010101" pitchFamily="2" charset="-122"/>
            </a:endParaRPr>
          </a:p>
          <a:p>
            <a:r>
              <a:rPr lang="en-US" altLang="zh-CN">
                <a:solidFill>
                  <a:srgbClr val="FF0000"/>
                </a:solidFill>
                <a:latin typeface="Arial" panose="020B0604020202020204" pitchFamily="34" charset="0"/>
                <a:ea typeface="宋体" panose="02010600030101010101" pitchFamily="2" charset="-122"/>
              </a:rPr>
              <a:t>C is computation time to process incoming block</a:t>
            </a:r>
            <a:endParaRPr lang="en-US" altLang="zh-CN">
              <a:solidFill>
                <a:srgbClr val="FF0000"/>
              </a:solidFill>
              <a:latin typeface="Arial" panose="020B0604020202020204" pitchFamily="34" charset="0"/>
              <a:ea typeface="宋体" panose="02010600030101010101" pitchFamily="2" charset="-122"/>
            </a:endParaRPr>
          </a:p>
          <a:p>
            <a:r>
              <a:rPr lang="en-US" altLang="zh-CN">
                <a:solidFill>
                  <a:srgbClr val="FF0000"/>
                </a:solidFill>
                <a:latin typeface="Arial" panose="020B0604020202020204" pitchFamily="34" charset="0"/>
                <a:ea typeface="宋体" panose="02010600030101010101" pitchFamily="2" charset="-122"/>
              </a:rPr>
              <a:t>M is time to copy kernel buffer to user buffer</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11.1 I/O Devices(2/6)</a:t>
            </a:r>
            <a:endParaRPr kumimoji="0" lang="en-US" altLang="zh-CN" sz="28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endParaRPr>
          </a:p>
        </p:txBody>
      </p:sp>
      <p:sp>
        <p:nvSpPr>
          <p:cNvPr id="25602"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Categories of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2. Machine readable(</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机器可读</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Used to communicate with electronic equipment</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Disk drives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Sensors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Controllers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Tape drives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Actuators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11.4 I/O Buffering</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73730"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Double Buffer(</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双缓冲</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Use two system buffers instead of one</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Computation and Memory copy can be done in parallel with transfer</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Speed up with double buffering</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Usually M is much less than T giving a favourable result </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73731"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pic>
        <p:nvPicPr>
          <p:cNvPr id="73732" name="Picture 4"/>
          <p:cNvPicPr>
            <a:picLocks noGrp="1" noChangeAspect="1"/>
          </p:cNvPicPr>
          <p:nvPr>
            <p:ph sz="half" idx="4294967295"/>
          </p:nvPr>
        </p:nvPicPr>
        <p:blipFill>
          <a:blip r:embed="rId1"/>
          <a:stretch>
            <a:fillRect/>
          </a:stretch>
        </p:blipFill>
        <p:spPr>
          <a:xfrm>
            <a:off x="1130300" y="4705350"/>
            <a:ext cx="6623050" cy="1662113"/>
          </a:xfrm>
          <a:ln/>
        </p:spPr>
      </p:pic>
      <p:graphicFrame>
        <p:nvGraphicFramePr>
          <p:cNvPr id="73733" name="对象 6"/>
          <p:cNvGraphicFramePr/>
          <p:nvPr/>
        </p:nvGraphicFramePr>
        <p:xfrm>
          <a:off x="6140450" y="2817813"/>
          <a:ext cx="1970088" cy="969962"/>
        </p:xfrm>
        <a:graphic>
          <a:graphicData uri="http://schemas.openxmlformats.org/presentationml/2006/ole">
            <mc:AlternateContent xmlns:mc="http://schemas.openxmlformats.org/markup-compatibility/2006">
              <mc:Choice xmlns:v="urn:schemas-microsoft-com:vml" Requires="v">
                <p:oleObj spid="_x0000_s3087" name="" r:id="rId2" imgW="1587500" imgH="800100" progId="Paint.Picture">
                  <p:embed/>
                </p:oleObj>
              </mc:Choice>
              <mc:Fallback>
                <p:oleObj name="" r:id="rId2" imgW="1587500" imgH="800100" progId="Paint.Picture">
                  <p:embed/>
                  <p:pic>
                    <p:nvPicPr>
                      <p:cNvPr id="0" name="图片 3086"/>
                      <p:cNvPicPr/>
                      <p:nvPr/>
                    </p:nvPicPr>
                    <p:blipFill>
                      <a:blip r:embed="rId3"/>
                      <a:stretch>
                        <a:fillRect/>
                      </a:stretch>
                    </p:blipFill>
                    <p:spPr>
                      <a:xfrm>
                        <a:off x="6140450" y="2817813"/>
                        <a:ext cx="1970088" cy="969962"/>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11.4 I/O Buffering</a:t>
            </a:r>
            <a:br>
              <a:rPr lang="en-US" altLang="zh-CN" kern="1200" spc="200" baseline="0">
                <a:latin typeface="微软雅黑" panose="020B0503020204020204" charset="-122"/>
                <a:ea typeface="微软雅黑" panose="020B0503020204020204" charset="-122"/>
                <a:cs typeface="+mj-cs"/>
                <a:sym typeface="微软雅黑" panose="020B0503020204020204" charset="-122"/>
              </a:rPr>
            </a:b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74754"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Circular Buffer(</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循环缓冲</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More than two buffers are used</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Each individual buffer is one unit in a circular buffer</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Used when I/O operation must keep up with process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74755"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pic>
        <p:nvPicPr>
          <p:cNvPr id="74756" name="Picture 6"/>
          <p:cNvPicPr>
            <a:picLocks noChangeAspect="1"/>
          </p:cNvPicPr>
          <p:nvPr/>
        </p:nvPicPr>
        <p:blipFill>
          <a:blip r:embed="rId1"/>
          <a:stretch>
            <a:fillRect/>
          </a:stretch>
        </p:blipFill>
        <p:spPr>
          <a:xfrm>
            <a:off x="893763" y="3600450"/>
            <a:ext cx="7162800" cy="233997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Chapter 11  I/O Management and Disk Scheduling</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40962" name="Rectangle 3"/>
          <p:cNvSpPr>
            <a:spLocks noGrp="1"/>
          </p:cNvSpPr>
          <p:nvPr>
            <p:ph idx="1"/>
          </p:nvPr>
        </p:nvSpPr>
        <p:spPr>
          <a:xfrm>
            <a:off x="501650" y="1406525"/>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11.1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 Organization of the I/O Function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11.3 Operating System Design Issues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11.4 I/O Buffering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sng"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 Disk Scheduling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11.6 RAID</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11.7 Disk Cache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11.8 Summary</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75779" name="灯片编号占位符 1"/>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transition spd="med">
    <p:cover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11.5 Disk Scheduling</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76802"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11.5.1 </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Disk Performance Parameters</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11.5.2 Disk Scheduling Policies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76803"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11.5.1 </a:t>
            </a:r>
            <a:r>
              <a:rPr kumimoji="0" lang="zh-CN" altLang="en-US"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Disk Performance Parameters</a:t>
            </a: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(1/6)</a:t>
            </a:r>
            <a:endParaRPr kumimoji="0" lang="en-US" altLang="zh-CN" sz="26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endParaRPr>
          </a:p>
        </p:txBody>
      </p:sp>
      <p:sp>
        <p:nvSpPr>
          <p:cNvPr id="77826"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To read or write, the disk head must be positioned at the desired </a:t>
            </a:r>
            <a:r>
              <a:rPr kumimoji="0" lang="en-US" altLang="zh-CN" sz="2200" b="0" i="0" u="none" strike="noStrike" kern="1200" cap="none" spc="150" normalizeH="0" baseline="0" noProof="1">
                <a:solidFill>
                  <a:srgbClr val="FF0000"/>
                </a:solidFill>
                <a:uFillTx/>
                <a:latin typeface="微软雅黑" panose="020B0503020204020204" charset="-122"/>
                <a:ea typeface="微软雅黑" panose="020B0503020204020204" charset="-122"/>
                <a:cs typeface="+mn-cs"/>
                <a:sym typeface="微软雅黑" panose="020B0503020204020204" charset="-122"/>
              </a:rPr>
              <a:t>track(</a:t>
            </a:r>
            <a:r>
              <a:rPr kumimoji="0" lang="zh-CN" altLang="en-US" sz="2200" b="0" i="0" u="none" strike="noStrike" kern="1200" cap="none" spc="150" normalizeH="0" baseline="0" noProof="1">
                <a:solidFill>
                  <a:srgbClr val="FF0000"/>
                </a:solidFill>
                <a:uFillTx/>
                <a:latin typeface="微软雅黑" panose="020B0503020204020204" charset="-122"/>
                <a:ea typeface="微软雅黑" panose="020B0503020204020204" charset="-122"/>
                <a:cs typeface="+mn-cs"/>
                <a:sym typeface="微软雅黑" panose="020B0503020204020204" charset="-122"/>
              </a:rPr>
              <a:t>磁道</a:t>
            </a:r>
            <a:r>
              <a:rPr kumimoji="0" lang="en-US" altLang="zh-CN" sz="2200" b="0" i="0" u="none" strike="noStrike" kern="1200" cap="none" spc="150" normalizeH="0" baseline="0" noProof="1">
                <a:solidFill>
                  <a:srgbClr val="FF0000"/>
                </a:solidFill>
                <a:uFillTx/>
                <a:latin typeface="微软雅黑" panose="020B0503020204020204" charset="-122"/>
                <a:ea typeface="微软雅黑" panose="020B0503020204020204" charset="-122"/>
                <a:cs typeface="+mn-cs"/>
                <a:sym typeface="微软雅黑" panose="020B0503020204020204" charset="-122"/>
              </a:rPr>
              <a:t>)</a:t>
            </a:r>
            <a:r>
              <a:rPr kumimoji="0" lang="en-US" altLang="zh-CN" sz="2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and at the beginning of the desired </a:t>
            </a:r>
            <a:r>
              <a:rPr kumimoji="0" lang="en-US" altLang="zh-CN" sz="2200" b="0" i="0" u="none" strike="noStrike" kern="1200" cap="none" spc="150" normalizeH="0" baseline="0" noProof="1">
                <a:solidFill>
                  <a:srgbClr val="FF0000"/>
                </a:solidFill>
                <a:uFillTx/>
                <a:latin typeface="微软雅黑" panose="020B0503020204020204" charset="-122"/>
                <a:ea typeface="微软雅黑" panose="020B0503020204020204" charset="-122"/>
                <a:cs typeface="+mn-cs"/>
                <a:sym typeface="微软雅黑" panose="020B0503020204020204" charset="-122"/>
              </a:rPr>
              <a:t>sector(</a:t>
            </a:r>
            <a:r>
              <a:rPr kumimoji="0" lang="zh-CN" altLang="en-US" sz="2200" b="0" i="0" u="none" strike="noStrike" kern="1200" cap="none" spc="150" normalizeH="0" baseline="0" noProof="1">
                <a:solidFill>
                  <a:srgbClr val="FF0000"/>
                </a:solidFill>
                <a:uFillTx/>
                <a:latin typeface="微软雅黑" panose="020B0503020204020204" charset="-122"/>
                <a:ea typeface="微软雅黑" panose="020B0503020204020204" charset="-122"/>
                <a:cs typeface="+mn-cs"/>
                <a:sym typeface="微软雅黑" panose="020B0503020204020204" charset="-122"/>
              </a:rPr>
              <a:t>扇区</a:t>
            </a:r>
            <a:r>
              <a:rPr kumimoji="0" lang="en-US" altLang="zh-CN" sz="2200" b="0" i="0" u="none" strike="noStrike" kern="1200" cap="none" spc="150" normalizeH="0" baseline="0" noProof="1">
                <a:solidFill>
                  <a:srgbClr val="FF0000"/>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rgbClr val="FF0000"/>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rgbClr val="FF0000"/>
              </a:solidFill>
              <a:uFillTx/>
              <a:latin typeface="微软雅黑" panose="020B0503020204020204" charset="-122"/>
              <a:ea typeface="微软雅黑" panose="020B0503020204020204" charset="-122"/>
              <a:cs typeface="+mn-cs"/>
              <a:sym typeface="微软雅黑" panose="020B0503020204020204" charset="-122"/>
            </a:endParaRPr>
          </a:p>
        </p:txBody>
      </p:sp>
      <p:graphicFrame>
        <p:nvGraphicFramePr>
          <p:cNvPr id="77827" name="对象 1"/>
          <p:cNvGraphicFramePr/>
          <p:nvPr/>
        </p:nvGraphicFramePr>
        <p:xfrm>
          <a:off x="2006600" y="2416175"/>
          <a:ext cx="4991100" cy="4210050"/>
        </p:xfrm>
        <a:graphic>
          <a:graphicData uri="http://schemas.openxmlformats.org/presentationml/2006/ole">
            <mc:AlternateContent xmlns:mc="http://schemas.openxmlformats.org/markup-compatibility/2006">
              <mc:Choice xmlns:v="urn:schemas-microsoft-com:vml" Requires="v">
                <p:oleObj spid="_x0000_s3083" name="" r:id="rId1" imgW="5124450" imgH="4229100" progId="Paint.Picture">
                  <p:embed/>
                </p:oleObj>
              </mc:Choice>
              <mc:Fallback>
                <p:oleObj name="" r:id="rId1" imgW="5124450" imgH="4229100" progId="Paint.Picture">
                  <p:embed/>
                  <p:pic>
                    <p:nvPicPr>
                      <p:cNvPr id="0" name="图片 3082"/>
                      <p:cNvPicPr/>
                      <p:nvPr/>
                    </p:nvPicPr>
                    <p:blipFill>
                      <a:blip r:embed="rId2"/>
                      <a:stretch>
                        <a:fillRect/>
                      </a:stretch>
                    </p:blipFill>
                    <p:spPr>
                      <a:xfrm>
                        <a:off x="2006600" y="2416175"/>
                        <a:ext cx="4991100" cy="4210050"/>
                      </a:xfrm>
                      <a:prstGeom prst="rect">
                        <a:avLst/>
                      </a:prstGeom>
                      <a:noFill/>
                      <a:ln w="38100">
                        <a:noFill/>
                        <a:miter/>
                      </a:ln>
                    </p:spPr>
                  </p:pic>
                </p:oleObj>
              </mc:Fallback>
            </mc:AlternateContent>
          </a:graphicData>
        </a:graphic>
      </p:graphicFrame>
    </p:spTree>
  </p:cSld>
  <p:clrMapOvr>
    <a:masterClrMapping/>
  </p:clrMapOvr>
  <p:transition spd="med">
    <p:cover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11.5.1 </a:t>
            </a:r>
            <a:r>
              <a:rPr kumimoji="0" lang="zh-CN" altLang="en-US"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Disk Performance Parameters</a:t>
            </a: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(2/6)</a:t>
            </a:r>
            <a:endPar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78850" name="内容占位符 2"/>
          <p:cNvSpPr>
            <a:spLocks noGrp="1"/>
          </p:cNvSpPr>
          <p:nvPr>
            <p:ph idx="1"/>
          </p:nvPr>
        </p:nvSpPr>
        <p:spPr>
          <a:xfrm>
            <a:off x="501650" y="1119188"/>
            <a:ext cx="40386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Seek time (</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寻道时间</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Time it takes to position the head(</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磁头</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at the desired track</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pic>
        <p:nvPicPr>
          <p:cNvPr id="78851" name="Picture 4" descr="actuator_base"/>
          <p:cNvPicPr>
            <a:picLocks noChangeAspect="1"/>
          </p:cNvPicPr>
          <p:nvPr/>
        </p:nvPicPr>
        <p:blipFill>
          <a:blip r:embed="rId1"/>
          <a:stretch>
            <a:fillRect/>
          </a:stretch>
        </p:blipFill>
        <p:spPr>
          <a:xfrm>
            <a:off x="3678238" y="1185863"/>
            <a:ext cx="4810125" cy="5657850"/>
          </a:xfrm>
          <a:prstGeom prst="rect">
            <a:avLst/>
          </a:prstGeom>
          <a:noFill/>
          <a:ln w="9525">
            <a:noFill/>
          </a:ln>
        </p:spPr>
      </p:pic>
      <p:pic>
        <p:nvPicPr>
          <p:cNvPr id="991237" name="Picture 5" descr="armonly"/>
          <p:cNvPicPr>
            <a:picLocks noChangeAspect="1"/>
          </p:cNvPicPr>
          <p:nvPr/>
        </p:nvPicPr>
        <p:blipFill>
          <a:blip r:embed="rId2"/>
          <a:stretch>
            <a:fillRect/>
          </a:stretch>
        </p:blipFill>
        <p:spPr>
          <a:xfrm rot="1438130">
            <a:off x="5072063" y="3911600"/>
            <a:ext cx="1811337" cy="1147763"/>
          </a:xfrm>
          <a:prstGeom prst="rect">
            <a:avLst/>
          </a:prstGeom>
          <a:noFill/>
          <a:ln w="9525">
            <a:noFill/>
          </a:ln>
        </p:spPr>
      </p:pic>
      <p:pic>
        <p:nvPicPr>
          <p:cNvPr id="991238" name="Picture 6" descr="armonly"/>
          <p:cNvPicPr>
            <a:picLocks noChangeAspect="1"/>
          </p:cNvPicPr>
          <p:nvPr/>
        </p:nvPicPr>
        <p:blipFill>
          <a:blip r:embed="rId2"/>
          <a:stretch>
            <a:fillRect/>
          </a:stretch>
        </p:blipFill>
        <p:spPr>
          <a:xfrm rot="1081551">
            <a:off x="5053013" y="3797300"/>
            <a:ext cx="1811337" cy="1147763"/>
          </a:xfrm>
          <a:prstGeom prst="rect">
            <a:avLst/>
          </a:prstGeom>
          <a:noFill/>
          <a:ln w="9525">
            <a:noFill/>
          </a:ln>
        </p:spPr>
      </p:pic>
      <p:pic>
        <p:nvPicPr>
          <p:cNvPr id="991239" name="Picture 7" descr="armonly"/>
          <p:cNvPicPr>
            <a:picLocks noChangeAspect="1"/>
          </p:cNvPicPr>
          <p:nvPr/>
        </p:nvPicPr>
        <p:blipFill>
          <a:blip r:embed="rId2"/>
          <a:stretch>
            <a:fillRect/>
          </a:stretch>
        </p:blipFill>
        <p:spPr>
          <a:xfrm rot="578467">
            <a:off x="5024438" y="3692525"/>
            <a:ext cx="1811337" cy="1147763"/>
          </a:xfrm>
          <a:prstGeom prst="rect">
            <a:avLst/>
          </a:prstGeom>
          <a:noFill/>
          <a:ln w="9525">
            <a:noFill/>
          </a:ln>
        </p:spPr>
      </p:pic>
      <p:pic>
        <p:nvPicPr>
          <p:cNvPr id="991240" name="Picture 8" descr="armonly"/>
          <p:cNvPicPr>
            <a:picLocks noChangeAspect="1"/>
          </p:cNvPicPr>
          <p:nvPr/>
        </p:nvPicPr>
        <p:blipFill>
          <a:blip r:embed="rId2"/>
          <a:stretch>
            <a:fillRect/>
          </a:stretch>
        </p:blipFill>
        <p:spPr>
          <a:xfrm rot="246534">
            <a:off x="4992688" y="3597275"/>
            <a:ext cx="1811337" cy="1147763"/>
          </a:xfrm>
          <a:prstGeom prst="rect">
            <a:avLst/>
          </a:prstGeom>
          <a:noFill/>
          <a:ln w="9525">
            <a:noFill/>
          </a:ln>
        </p:spPr>
      </p:pic>
      <p:pic>
        <p:nvPicPr>
          <p:cNvPr id="78856" name="Picture 9" descr="act_hinge"/>
          <p:cNvPicPr>
            <a:picLocks noChangeAspect="1"/>
          </p:cNvPicPr>
          <p:nvPr/>
        </p:nvPicPr>
        <p:blipFill>
          <a:blip r:embed="rId3"/>
          <a:stretch>
            <a:fillRect/>
          </a:stretch>
        </p:blipFill>
        <p:spPr>
          <a:xfrm>
            <a:off x="4083050" y="3521075"/>
            <a:ext cx="1519238" cy="21034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1238"/>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991237"/>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200"/>
                                  </p:stCondLst>
                                  <p:childTnLst>
                                    <p:set>
                                      <p:cBhvr>
                                        <p:cTn id="11" dur="1" fill="hold">
                                          <p:stCondLst>
                                            <p:cond delay="0"/>
                                          </p:stCondLst>
                                        </p:cTn>
                                        <p:tgtEl>
                                          <p:spTgt spid="991239"/>
                                        </p:tgtEl>
                                        <p:attrNameLst>
                                          <p:attrName>style.visibility</p:attrName>
                                        </p:attrNameLst>
                                      </p:cBhvr>
                                      <p:to>
                                        <p:strVal val="visible"/>
                                      </p:to>
                                    </p:set>
                                  </p:childTnLst>
                                </p:cTn>
                              </p:par>
                              <p:par>
                                <p:cTn id="12" presetID="1" presetClass="exit" presetSubtype="0" fill="hold" nodeType="withEffect">
                                  <p:stCondLst>
                                    <p:cond delay="200"/>
                                  </p:stCondLst>
                                  <p:childTnLst>
                                    <p:set>
                                      <p:cBhvr>
                                        <p:cTn id="13" dur="1" fill="hold">
                                          <p:stCondLst>
                                            <p:cond delay="0"/>
                                          </p:stCondLst>
                                        </p:cTn>
                                        <p:tgtEl>
                                          <p:spTgt spid="991238"/>
                                        </p:tgtEl>
                                        <p:attrNameLst>
                                          <p:attrName>style.visibility</p:attrName>
                                        </p:attrNameLst>
                                      </p:cBhvr>
                                      <p:to>
                                        <p:strVal val="hidden"/>
                                      </p:to>
                                    </p:set>
                                  </p:childTnLst>
                                </p:cTn>
                              </p:par>
                            </p:childTnLst>
                          </p:cTn>
                        </p:par>
                        <p:par>
                          <p:cTn id="14" fill="hold">
                            <p:stCondLst>
                              <p:cond delay="200"/>
                            </p:stCondLst>
                            <p:childTnLst>
                              <p:par>
                                <p:cTn id="15" presetID="1" presetClass="entr" presetSubtype="0" fill="hold" nodeType="afterEffect">
                                  <p:stCondLst>
                                    <p:cond delay="200"/>
                                  </p:stCondLst>
                                  <p:childTnLst>
                                    <p:set>
                                      <p:cBhvr>
                                        <p:cTn id="16" dur="1" fill="hold">
                                          <p:stCondLst>
                                            <p:cond delay="0"/>
                                          </p:stCondLst>
                                        </p:cTn>
                                        <p:tgtEl>
                                          <p:spTgt spid="991240"/>
                                        </p:tgtEl>
                                        <p:attrNameLst>
                                          <p:attrName>style.visibility</p:attrName>
                                        </p:attrNameLst>
                                      </p:cBhvr>
                                      <p:to>
                                        <p:strVal val="visible"/>
                                      </p:to>
                                    </p:set>
                                  </p:childTnLst>
                                </p:cTn>
                              </p:par>
                              <p:par>
                                <p:cTn id="17" presetID="1" presetClass="exit" presetSubtype="0" fill="hold" nodeType="withEffect">
                                  <p:stCondLst>
                                    <p:cond delay="200"/>
                                  </p:stCondLst>
                                  <p:childTnLst>
                                    <p:set>
                                      <p:cBhvr>
                                        <p:cTn id="18" dur="1" fill="hold">
                                          <p:stCondLst>
                                            <p:cond delay="0"/>
                                          </p:stCondLst>
                                        </p:cTn>
                                        <p:tgtEl>
                                          <p:spTgt spid="991239"/>
                                        </p:tgtEl>
                                        <p:attrNameLst>
                                          <p:attrName>style.visibility</p:attrName>
                                        </p:attrNameLst>
                                      </p:cBhvr>
                                      <p:to>
                                        <p:strVal val="hidden"/>
                                      </p:to>
                                    </p:set>
                                  </p:childTnLst>
                                </p:cTn>
                              </p:par>
                            </p:childTnLst>
                          </p:cTn>
                        </p:par>
                        <p:par>
                          <p:cTn id="19" fill="hold">
                            <p:stCondLst>
                              <p:cond delay="400"/>
                            </p:stCondLst>
                            <p:childTnLst>
                              <p:par>
                                <p:cTn id="20" presetID="1" presetClass="entr" presetSubtype="0" fill="hold" nodeType="afterEffect">
                                  <p:stCondLst>
                                    <p:cond delay="200"/>
                                  </p:stCondLst>
                                  <p:childTnLst>
                                    <p:set>
                                      <p:cBhvr>
                                        <p:cTn id="21" dur="1" fill="hold">
                                          <p:stCondLst>
                                            <p:cond delay="0"/>
                                          </p:stCondLst>
                                        </p:cTn>
                                        <p:tgtEl>
                                          <p:spTgt spid="991239"/>
                                        </p:tgtEl>
                                        <p:attrNameLst>
                                          <p:attrName>style.visibility</p:attrName>
                                        </p:attrNameLst>
                                      </p:cBhvr>
                                      <p:to>
                                        <p:strVal val="visible"/>
                                      </p:to>
                                    </p:set>
                                  </p:childTnLst>
                                </p:cTn>
                              </p:par>
                              <p:par>
                                <p:cTn id="22" presetID="1" presetClass="exit" presetSubtype="0" fill="hold" nodeType="withEffect">
                                  <p:stCondLst>
                                    <p:cond delay="200"/>
                                  </p:stCondLst>
                                  <p:childTnLst>
                                    <p:set>
                                      <p:cBhvr>
                                        <p:cTn id="23" dur="1" fill="hold">
                                          <p:stCondLst>
                                            <p:cond delay="0"/>
                                          </p:stCondLst>
                                        </p:cTn>
                                        <p:tgtEl>
                                          <p:spTgt spid="991240"/>
                                        </p:tgtEl>
                                        <p:attrNameLst>
                                          <p:attrName>style.visibility</p:attrName>
                                        </p:attrNameLst>
                                      </p:cBhvr>
                                      <p:to>
                                        <p:strVal val="hidden"/>
                                      </p:to>
                                    </p:set>
                                  </p:childTnLst>
                                </p:cTn>
                              </p:par>
                            </p:childTnLst>
                          </p:cTn>
                        </p:par>
                        <p:par>
                          <p:cTn id="24" fill="hold">
                            <p:stCondLst>
                              <p:cond delay="600"/>
                            </p:stCondLst>
                            <p:childTnLst>
                              <p:par>
                                <p:cTn id="25" presetID="1" presetClass="entr" presetSubtype="0" fill="hold" nodeType="afterEffect">
                                  <p:stCondLst>
                                    <p:cond delay="200"/>
                                  </p:stCondLst>
                                  <p:childTnLst>
                                    <p:set>
                                      <p:cBhvr>
                                        <p:cTn id="26" dur="1" fill="hold">
                                          <p:stCondLst>
                                            <p:cond delay="0"/>
                                          </p:stCondLst>
                                        </p:cTn>
                                        <p:tgtEl>
                                          <p:spTgt spid="991240"/>
                                        </p:tgtEl>
                                        <p:attrNameLst>
                                          <p:attrName>style.visibility</p:attrName>
                                        </p:attrNameLst>
                                      </p:cBhvr>
                                      <p:to>
                                        <p:strVal val="visible"/>
                                      </p:to>
                                    </p:set>
                                  </p:childTnLst>
                                </p:cTn>
                              </p:par>
                              <p:par>
                                <p:cTn id="27" presetID="1" presetClass="exit" presetSubtype="0" fill="hold" nodeType="withEffect">
                                  <p:stCondLst>
                                    <p:cond delay="200"/>
                                  </p:stCondLst>
                                  <p:childTnLst>
                                    <p:set>
                                      <p:cBhvr>
                                        <p:cTn id="28" dur="1" fill="hold">
                                          <p:stCondLst>
                                            <p:cond delay="0"/>
                                          </p:stCondLst>
                                        </p:cTn>
                                        <p:tgtEl>
                                          <p:spTgt spid="991240"/>
                                        </p:tgtEl>
                                        <p:attrNameLst>
                                          <p:attrName>style.visibility</p:attrName>
                                        </p:attrNameLst>
                                      </p:cBhvr>
                                      <p:to>
                                        <p:strVal val="hidden"/>
                                      </p:to>
                                    </p:set>
                                  </p:childTnLst>
                                </p:cTn>
                              </p:par>
                            </p:childTnLst>
                          </p:cTn>
                        </p:par>
                        <p:par>
                          <p:cTn id="29" fill="hold">
                            <p:stCondLst>
                              <p:cond delay="800"/>
                            </p:stCondLst>
                            <p:childTnLst>
                              <p:par>
                                <p:cTn id="30" presetID="1" presetClass="entr" presetSubtype="0" fill="hold" nodeType="afterEffect">
                                  <p:stCondLst>
                                    <p:cond delay="200"/>
                                  </p:stCondLst>
                                  <p:childTnLst>
                                    <p:set>
                                      <p:cBhvr>
                                        <p:cTn id="31" dur="1" fill="hold">
                                          <p:stCondLst>
                                            <p:cond delay="0"/>
                                          </p:stCondLst>
                                        </p:cTn>
                                        <p:tgtEl>
                                          <p:spTgt spid="991238"/>
                                        </p:tgtEl>
                                        <p:attrNameLst>
                                          <p:attrName>style.visibility</p:attrName>
                                        </p:attrNameLst>
                                      </p:cBhvr>
                                      <p:to>
                                        <p:strVal val="visible"/>
                                      </p:to>
                                    </p:set>
                                  </p:childTnLst>
                                </p:cTn>
                              </p:par>
                              <p:par>
                                <p:cTn id="32" presetID="1" presetClass="exit" presetSubtype="0" fill="hold" nodeType="withEffect">
                                  <p:stCondLst>
                                    <p:cond delay="200"/>
                                  </p:stCondLst>
                                  <p:childTnLst>
                                    <p:set>
                                      <p:cBhvr>
                                        <p:cTn id="33" dur="1" fill="hold">
                                          <p:stCondLst>
                                            <p:cond delay="0"/>
                                          </p:stCondLst>
                                        </p:cTn>
                                        <p:tgtEl>
                                          <p:spTgt spid="991239"/>
                                        </p:tgtEl>
                                        <p:attrNameLst>
                                          <p:attrName>style.visibility</p:attrName>
                                        </p:attrNameLst>
                                      </p:cBhvr>
                                      <p:to>
                                        <p:strVal val="hidden"/>
                                      </p:to>
                                    </p:set>
                                  </p:childTnLst>
                                </p:cTn>
                              </p:par>
                            </p:childTnLst>
                          </p:cTn>
                        </p:par>
                        <p:par>
                          <p:cTn id="34" fill="hold">
                            <p:stCondLst>
                              <p:cond delay="1000"/>
                            </p:stCondLst>
                            <p:childTnLst>
                              <p:par>
                                <p:cTn id="35" presetID="1" presetClass="entr" presetSubtype="0" fill="hold" nodeType="afterEffect">
                                  <p:stCondLst>
                                    <p:cond delay="200"/>
                                  </p:stCondLst>
                                  <p:childTnLst>
                                    <p:set>
                                      <p:cBhvr>
                                        <p:cTn id="36" dur="1" fill="hold">
                                          <p:stCondLst>
                                            <p:cond delay="0"/>
                                          </p:stCondLst>
                                        </p:cTn>
                                        <p:tgtEl>
                                          <p:spTgt spid="991237"/>
                                        </p:tgtEl>
                                        <p:attrNameLst>
                                          <p:attrName>style.visibility</p:attrName>
                                        </p:attrNameLst>
                                      </p:cBhvr>
                                      <p:to>
                                        <p:strVal val="visible"/>
                                      </p:to>
                                    </p:set>
                                  </p:childTnLst>
                                </p:cTn>
                              </p:par>
                              <p:par>
                                <p:cTn id="37" presetID="1" presetClass="exit" presetSubtype="0" fill="hold" nodeType="withEffect">
                                  <p:stCondLst>
                                    <p:cond delay="200"/>
                                  </p:stCondLst>
                                  <p:childTnLst>
                                    <p:set>
                                      <p:cBhvr>
                                        <p:cTn id="38" dur="1" fill="hold">
                                          <p:stCondLst>
                                            <p:cond delay="0"/>
                                          </p:stCondLst>
                                        </p:cTn>
                                        <p:tgtEl>
                                          <p:spTgt spid="9912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11.5.1 </a:t>
            </a:r>
            <a:r>
              <a:rPr kumimoji="0" lang="zh-CN" altLang="en-US"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Disk Performance Parameters</a:t>
            </a: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(3/6)</a:t>
            </a:r>
            <a:endPar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80898" name="Rectangle 7"/>
          <p:cNvSpPr>
            <a:spLocks noGrp="1"/>
          </p:cNvSpPr>
          <p:nvPr>
            <p:ph idx="1"/>
          </p:nvPr>
        </p:nvSpPr>
        <p:spPr>
          <a:xfrm>
            <a:off x="501650" y="1119188"/>
            <a:ext cx="398145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Rotational delay </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Time its takes for the beginning of the  sector to reach the head.</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45720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Rotational latency is dependent upon the rotation speed of the spindle </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45720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measured in milliseconds (ms)</a:t>
            </a:r>
            <a:endParaRPr kumimoji="0" lang="en-US" altLang="zh-CN" sz="20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pic>
        <p:nvPicPr>
          <p:cNvPr id="80899" name="Picture 12" descr="Shell_drives"/>
          <p:cNvPicPr>
            <a:picLocks noChangeAspect="1"/>
          </p:cNvPicPr>
          <p:nvPr/>
        </p:nvPicPr>
        <p:blipFill>
          <a:blip r:embed="rId1"/>
          <a:stretch>
            <a:fillRect/>
          </a:stretch>
        </p:blipFill>
        <p:spPr>
          <a:xfrm>
            <a:off x="4102100" y="1011238"/>
            <a:ext cx="4960938" cy="5389562"/>
          </a:xfrm>
          <a:prstGeom prst="rect">
            <a:avLst/>
          </a:prstGeom>
          <a:noFill/>
          <a:ln w="9525">
            <a:noFill/>
          </a:ln>
        </p:spPr>
      </p:pic>
      <p:pic>
        <p:nvPicPr>
          <p:cNvPr id="993293" name="Picture 13" descr="rotate_latency2"/>
          <p:cNvPicPr>
            <a:picLocks noChangeAspect="1"/>
          </p:cNvPicPr>
          <p:nvPr/>
        </p:nvPicPr>
        <p:blipFill>
          <a:blip r:embed="rId2"/>
          <a:stretch>
            <a:fillRect/>
          </a:stretch>
        </p:blipFill>
        <p:spPr>
          <a:xfrm>
            <a:off x="5416550" y="1549400"/>
            <a:ext cx="3046413" cy="2795588"/>
          </a:xfrm>
          <a:prstGeom prst="rect">
            <a:avLst/>
          </a:prstGeom>
          <a:noFill/>
          <a:ln w="9525">
            <a:noFill/>
          </a:ln>
        </p:spPr>
      </p:pic>
      <p:pic>
        <p:nvPicPr>
          <p:cNvPr id="80901" name="Picture 14" descr="actuator_arm_latency"/>
          <p:cNvPicPr>
            <a:picLocks noChangeAspect="1"/>
          </p:cNvPicPr>
          <p:nvPr/>
        </p:nvPicPr>
        <p:blipFill>
          <a:blip r:embed="rId3"/>
          <a:stretch>
            <a:fillRect/>
          </a:stretch>
        </p:blipFill>
        <p:spPr>
          <a:xfrm>
            <a:off x="4483100" y="3352800"/>
            <a:ext cx="3217863" cy="2103438"/>
          </a:xfrm>
          <a:prstGeom prst="rect">
            <a:avLst/>
          </a:prstGeom>
          <a:noFill/>
          <a:ln w="9525">
            <a:noFill/>
          </a:ln>
        </p:spPr>
      </p:pic>
    </p:spTree>
  </p:cSld>
  <p:clrMapOvr>
    <a:masterClrMapping/>
  </p:clrMapOvr>
  <p:transition spd="med">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680000">
                                      <p:cBhvr>
                                        <p:cTn id="6" dur="2000" fill="hold"/>
                                        <p:tgtEl>
                                          <p:spTgt spid="99329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11.5.1 </a:t>
            </a:r>
            <a:r>
              <a:rPr kumimoji="0" lang="zh-CN" altLang="en-US"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Disk Performance Parameters</a:t>
            </a: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(4/6)</a:t>
            </a:r>
            <a:endPar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82946"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Timing of a Disk I/O Transfer</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82947"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pic>
        <p:nvPicPr>
          <p:cNvPr id="82948" name="Picture 3"/>
          <p:cNvPicPr>
            <a:picLocks noGrp="1" noChangeAspect="1"/>
          </p:cNvPicPr>
          <p:nvPr/>
        </p:nvPicPr>
        <p:blipFill>
          <a:blip r:embed="rId1"/>
          <a:stretch>
            <a:fillRect/>
          </a:stretch>
        </p:blipFill>
        <p:spPr>
          <a:xfrm>
            <a:off x="358775" y="2012950"/>
            <a:ext cx="8516938" cy="266065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11.5.1 </a:t>
            </a:r>
            <a:r>
              <a:rPr kumimoji="0" lang="zh-CN" altLang="en-US"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Disk Performance Parameters</a:t>
            </a: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(5/6)</a:t>
            </a:r>
            <a:br>
              <a:rPr lang="zh-CN" altLang="en-US" kern="1200" spc="200" baseline="0">
                <a:latin typeface="微软雅黑" panose="020B0503020204020204" charset="-122"/>
                <a:ea typeface="微软雅黑" panose="020B0503020204020204" charset="-122"/>
                <a:cs typeface="+mj-cs"/>
                <a:sym typeface="微软雅黑" panose="020B0503020204020204" charset="-122"/>
              </a:rPr>
            </a:b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83970" name="内容占位符 2"/>
          <p:cNvSpPr>
            <a:spLocks noGrp="1"/>
          </p:cNvSpPr>
          <p:nvPr>
            <p:ph idx="1"/>
          </p:nvPr>
        </p:nvSpPr>
        <p:spPr>
          <a:xfrm>
            <a:off x="501650" y="1119188"/>
            <a:ext cx="8380413"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Access time(</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存取时间</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time it takes to get in position to read or write</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Sum of seek time (T</a:t>
            </a:r>
            <a:r>
              <a:rPr kumimoji="0" lang="en-US" altLang="zh-CN" sz="1800" b="0" i="0" u="none" strike="noStrike" kern="1200" cap="none" spc="150" normalizeH="0" baseline="-25000" noProof="1">
                <a:solidFill>
                  <a:schemeClr val="tx1"/>
                </a:solidFill>
                <a:uFillTx/>
                <a:latin typeface="微软雅黑" panose="020B0503020204020204" charset="-122"/>
                <a:ea typeface="微软雅黑" panose="020B0503020204020204" charset="-122"/>
                <a:cs typeface="+mn-cs"/>
                <a:sym typeface="微软雅黑" panose="020B0503020204020204" charset="-122"/>
              </a:rPr>
              <a:t>s</a:t>
            </a: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and rotational delay (1/2r)</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Transfer time(</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传输时间</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b/(rN) )</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Data transfer occurs as the sector moves under the head</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Thus the total average access time can be expressed as:</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83971"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pic>
        <p:nvPicPr>
          <p:cNvPr id="83972" name="Picture 4"/>
          <p:cNvPicPr>
            <a:picLocks noChangeAspect="1"/>
          </p:cNvPicPr>
          <p:nvPr/>
        </p:nvPicPr>
        <p:blipFill>
          <a:blip r:embed="rId1"/>
          <a:stretch>
            <a:fillRect/>
          </a:stretch>
        </p:blipFill>
        <p:spPr>
          <a:xfrm>
            <a:off x="3086100" y="4064000"/>
            <a:ext cx="2768600" cy="846138"/>
          </a:xfrm>
          <a:prstGeom prst="rect">
            <a:avLst/>
          </a:prstGeom>
          <a:noFill/>
          <a:ln w="9525">
            <a:noFill/>
          </a:ln>
        </p:spPr>
      </p:pic>
      <p:sp>
        <p:nvSpPr>
          <p:cNvPr id="83973" name="TextBox 1"/>
          <p:cNvSpPr txBox="1"/>
          <p:nvPr/>
        </p:nvSpPr>
        <p:spPr>
          <a:xfrm>
            <a:off x="788988" y="5018088"/>
            <a:ext cx="7221537" cy="1630362"/>
          </a:xfrm>
          <a:prstGeom prst="rect">
            <a:avLst/>
          </a:prstGeom>
          <a:noFill/>
          <a:ln w="9525" cap="flat" cmpd="sng">
            <a:solidFill>
              <a:schemeClr val="tx1"/>
            </a:solidFill>
            <a:prstDash val="solid"/>
            <a:round/>
            <a:headEnd type="none" w="med" len="med"/>
            <a:tailEnd type="none" w="med" len="med"/>
          </a:ln>
        </p:spPr>
        <p:txBody>
          <a:bodyPr wrap="square" anchor="t">
            <a:spAutoFit/>
          </a:bodyPr>
          <a:p>
            <a:r>
              <a:rPr lang="en-US" altLang="zh-CN" sz="2000" i="1" dirty="0">
                <a:solidFill>
                  <a:srgbClr val="FF0000"/>
                </a:solidFill>
                <a:latin typeface="Times New Roman" panose="02020603050405020304" charset="0"/>
                <a:ea typeface="宋体" panose="02010600030101010101" pitchFamily="2" charset="-122"/>
              </a:rPr>
              <a:t>Ta</a:t>
            </a:r>
            <a:r>
              <a:rPr lang="zh-CN" altLang="en-US" sz="2000" i="1" dirty="0">
                <a:solidFill>
                  <a:srgbClr val="FF0000"/>
                </a:solidFill>
                <a:latin typeface="Times New Roman" panose="02020603050405020304" charset="0"/>
                <a:ea typeface="宋体" panose="02010600030101010101" pitchFamily="2" charset="-122"/>
              </a:rPr>
              <a:t>：</a:t>
            </a:r>
            <a:r>
              <a:rPr lang="zh-CN" altLang="en-US" sz="2000" dirty="0">
                <a:solidFill>
                  <a:srgbClr val="FF0000"/>
                </a:solidFill>
                <a:latin typeface="Times New Roman" panose="02020603050405020304" charset="0"/>
                <a:ea typeface="宋体" panose="02010600030101010101" pitchFamily="2" charset="-122"/>
              </a:rPr>
              <a:t>总平均存取时间</a:t>
            </a:r>
            <a:r>
              <a:rPr lang="en-US" altLang="zh-CN" sz="2000" dirty="0">
                <a:solidFill>
                  <a:srgbClr val="FF0000"/>
                </a:solidFill>
                <a:latin typeface="Times New Roman" panose="02020603050405020304" charset="0"/>
                <a:ea typeface="宋体" panose="02010600030101010101" pitchFamily="2" charset="-122"/>
              </a:rPr>
              <a:t>, total average access time</a:t>
            </a:r>
            <a:endParaRPr lang="en-US" altLang="zh-CN" sz="2000" dirty="0">
              <a:solidFill>
                <a:srgbClr val="FF0000"/>
              </a:solidFill>
              <a:latin typeface="Times New Roman" panose="02020603050405020304" charset="0"/>
              <a:ea typeface="宋体" panose="02010600030101010101" pitchFamily="2" charset="-122"/>
            </a:endParaRPr>
          </a:p>
          <a:p>
            <a:r>
              <a:rPr lang="en-US" altLang="zh-CN" sz="2000" i="1" dirty="0">
                <a:solidFill>
                  <a:srgbClr val="FF0000"/>
                </a:solidFill>
                <a:latin typeface="Times New Roman" panose="02020603050405020304" charset="0"/>
                <a:ea typeface="宋体" panose="02010600030101010101" pitchFamily="2" charset="-122"/>
              </a:rPr>
              <a:t>Ts</a:t>
            </a:r>
            <a:r>
              <a:rPr lang="zh-CN" altLang="en-US" sz="2000" i="1" dirty="0">
                <a:solidFill>
                  <a:srgbClr val="FF0000"/>
                </a:solidFill>
                <a:latin typeface="Times New Roman" panose="02020603050405020304" charset="0"/>
                <a:ea typeface="宋体" panose="02010600030101010101" pitchFamily="2" charset="-122"/>
              </a:rPr>
              <a:t>：</a:t>
            </a:r>
            <a:r>
              <a:rPr lang="zh-CN" altLang="en-US" sz="2000" dirty="0">
                <a:solidFill>
                  <a:srgbClr val="FF0000"/>
                </a:solidFill>
                <a:latin typeface="Times New Roman" panose="02020603050405020304" charset="0"/>
                <a:ea typeface="宋体" panose="02010600030101010101" pitchFamily="2" charset="-122"/>
              </a:rPr>
              <a:t>平均寻道时间</a:t>
            </a:r>
            <a:r>
              <a:rPr lang="en-US" altLang="zh-CN" sz="2000" dirty="0">
                <a:solidFill>
                  <a:srgbClr val="FF0000"/>
                </a:solidFill>
                <a:latin typeface="Times New Roman" panose="02020603050405020304" charset="0"/>
                <a:ea typeface="宋体" panose="02010600030101010101" pitchFamily="2" charset="-122"/>
              </a:rPr>
              <a:t>, aversage seeking time</a:t>
            </a:r>
            <a:endParaRPr lang="en-US" altLang="zh-CN" sz="2000" dirty="0">
              <a:solidFill>
                <a:srgbClr val="FF0000"/>
              </a:solidFill>
              <a:latin typeface="Times New Roman" panose="02020603050405020304" charset="0"/>
              <a:ea typeface="宋体" panose="02010600030101010101" pitchFamily="2" charset="-122"/>
            </a:endParaRPr>
          </a:p>
          <a:p>
            <a:r>
              <a:rPr lang="en-US" altLang="zh-CN" sz="2000" i="1" dirty="0">
                <a:solidFill>
                  <a:srgbClr val="FF0000"/>
                </a:solidFill>
                <a:latin typeface="Times New Roman" panose="02020603050405020304" charset="0"/>
                <a:ea typeface="宋体" panose="02010600030101010101" pitchFamily="2" charset="-122"/>
              </a:rPr>
              <a:t>r</a:t>
            </a:r>
            <a:r>
              <a:rPr lang="zh-CN" altLang="en-US" sz="2000" i="1" dirty="0">
                <a:solidFill>
                  <a:srgbClr val="FF0000"/>
                </a:solidFill>
                <a:latin typeface="Times New Roman" panose="02020603050405020304" charset="0"/>
                <a:ea typeface="宋体" panose="02010600030101010101" pitchFamily="2" charset="-122"/>
              </a:rPr>
              <a:t>：</a:t>
            </a:r>
            <a:r>
              <a:rPr lang="zh-CN" altLang="en-US" sz="2000" dirty="0">
                <a:solidFill>
                  <a:srgbClr val="FF0000"/>
                </a:solidFill>
                <a:latin typeface="Times New Roman" panose="02020603050405020304" charset="0"/>
                <a:ea typeface="宋体" panose="02010600030101010101" pitchFamily="2" charset="-122"/>
              </a:rPr>
              <a:t>旋转速度，转</a:t>
            </a:r>
            <a:r>
              <a:rPr lang="en-US" altLang="zh-CN" sz="2000" dirty="0">
                <a:solidFill>
                  <a:srgbClr val="FF0000"/>
                </a:solidFill>
                <a:latin typeface="Times New Roman" panose="02020603050405020304" charset="0"/>
                <a:ea typeface="宋体" panose="02010600030101010101" pitchFamily="2" charset="-122"/>
              </a:rPr>
              <a:t>/</a:t>
            </a:r>
            <a:r>
              <a:rPr lang="zh-CN" altLang="en-US" sz="2000" dirty="0">
                <a:solidFill>
                  <a:srgbClr val="FF0000"/>
                </a:solidFill>
                <a:latin typeface="Times New Roman" panose="02020603050405020304" charset="0"/>
                <a:ea typeface="宋体" panose="02010600030101010101" pitchFamily="2" charset="-122"/>
              </a:rPr>
              <a:t>秒</a:t>
            </a:r>
            <a:r>
              <a:rPr lang="en-US" altLang="zh-CN" sz="2000" dirty="0">
                <a:solidFill>
                  <a:srgbClr val="FF0000"/>
                </a:solidFill>
                <a:latin typeface="Times New Roman" panose="02020603050405020304" charset="0"/>
                <a:ea typeface="宋体" panose="02010600030101010101" pitchFamily="2" charset="-122"/>
              </a:rPr>
              <a:t>, $ rotation speed, in revolutions per second</a:t>
            </a:r>
            <a:endParaRPr lang="en-US" altLang="zh-CN" sz="2000" dirty="0">
              <a:solidFill>
                <a:srgbClr val="FF0000"/>
              </a:solidFill>
              <a:latin typeface="Times New Roman" panose="02020603050405020304" charset="0"/>
              <a:ea typeface="宋体" panose="02010600030101010101" pitchFamily="2" charset="-122"/>
            </a:endParaRPr>
          </a:p>
          <a:p>
            <a:r>
              <a:rPr lang="en-US" altLang="zh-CN" sz="2000" i="1" dirty="0">
                <a:solidFill>
                  <a:srgbClr val="FF0000"/>
                </a:solidFill>
                <a:latin typeface="Times New Roman" panose="02020603050405020304" charset="0"/>
                <a:ea typeface="宋体" panose="02010600030101010101" pitchFamily="2" charset="-122"/>
              </a:rPr>
              <a:t>b</a:t>
            </a:r>
            <a:r>
              <a:rPr lang="zh-CN" altLang="en-US" sz="2000" i="1" dirty="0">
                <a:solidFill>
                  <a:srgbClr val="FF0000"/>
                </a:solidFill>
                <a:latin typeface="Times New Roman" panose="02020603050405020304" charset="0"/>
                <a:ea typeface="宋体" panose="02010600030101010101" pitchFamily="2" charset="-122"/>
              </a:rPr>
              <a:t>：</a:t>
            </a:r>
            <a:r>
              <a:rPr lang="zh-CN" altLang="en-US" sz="2000" dirty="0">
                <a:solidFill>
                  <a:srgbClr val="FF0000"/>
                </a:solidFill>
                <a:latin typeface="Times New Roman" panose="02020603050405020304" charset="0"/>
                <a:ea typeface="宋体" panose="02010600030101010101" pitchFamily="2" charset="-122"/>
              </a:rPr>
              <a:t>要传送字节数</a:t>
            </a:r>
            <a:r>
              <a:rPr lang="en-US" altLang="zh-CN" sz="2000" dirty="0">
                <a:solidFill>
                  <a:srgbClr val="FF0000"/>
                </a:solidFill>
                <a:latin typeface="Times New Roman" panose="02020603050405020304" charset="0"/>
                <a:ea typeface="宋体" panose="02010600030101010101" pitchFamily="2" charset="-122"/>
              </a:rPr>
              <a:t>,number of bytes to be transferred</a:t>
            </a:r>
            <a:endParaRPr lang="en-US" altLang="zh-CN" sz="2000" dirty="0">
              <a:solidFill>
                <a:srgbClr val="FF0000"/>
              </a:solidFill>
              <a:latin typeface="Times New Roman" panose="02020603050405020304" charset="0"/>
              <a:ea typeface="宋体" panose="02010600030101010101" pitchFamily="2" charset="-122"/>
            </a:endParaRPr>
          </a:p>
          <a:p>
            <a:r>
              <a:rPr lang="en-US" altLang="zh-CN" sz="2000" i="1" dirty="0">
                <a:solidFill>
                  <a:srgbClr val="FF0000"/>
                </a:solidFill>
                <a:latin typeface="Times New Roman" panose="02020603050405020304" charset="0"/>
                <a:ea typeface="宋体" panose="02010600030101010101" pitchFamily="2" charset="-122"/>
              </a:rPr>
              <a:t>N</a:t>
            </a:r>
            <a:r>
              <a:rPr lang="zh-CN" altLang="en-US" sz="2000" i="1" dirty="0">
                <a:solidFill>
                  <a:srgbClr val="FF0000"/>
                </a:solidFill>
                <a:latin typeface="Times New Roman" panose="02020603050405020304" charset="0"/>
                <a:ea typeface="宋体" panose="02010600030101010101" pitchFamily="2" charset="-122"/>
              </a:rPr>
              <a:t>：</a:t>
            </a:r>
            <a:r>
              <a:rPr lang="zh-CN" altLang="en-US" sz="2000" dirty="0">
                <a:solidFill>
                  <a:srgbClr val="FF0000"/>
                </a:solidFill>
                <a:latin typeface="Times New Roman" panose="02020603050405020304" charset="0"/>
                <a:ea typeface="宋体" panose="02010600030101010101" pitchFamily="2" charset="-122"/>
              </a:rPr>
              <a:t>一个磁道的字节数</a:t>
            </a:r>
            <a:r>
              <a:rPr lang="en-US" altLang="zh-CN" sz="2000" dirty="0">
                <a:solidFill>
                  <a:srgbClr val="FF0000"/>
                </a:solidFill>
                <a:latin typeface="Times New Roman" panose="02020603050405020304" charset="0"/>
                <a:ea typeface="宋体" panose="02010600030101010101" pitchFamily="2" charset="-122"/>
              </a:rPr>
              <a:t>, number of bytes on a track</a:t>
            </a:r>
            <a:endParaRPr lang="en-US" altLang="zh-CN" sz="2000" dirty="0">
              <a:solidFill>
                <a:srgbClr val="FF0000"/>
              </a:solidFill>
              <a:latin typeface="Times New Roman" panose="0202060305040502030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11.5.1 </a:t>
            </a:r>
            <a:r>
              <a:rPr kumimoji="0" lang="zh-CN" altLang="en-US"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Disk Performance Parameters</a:t>
            </a:r>
            <a:r>
              <a:rPr kumimoji="0" lang="en-US" altLang="zh-CN"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(6/6)</a:t>
            </a:r>
            <a:br>
              <a:rPr lang="zh-CN" sz="2600" kern="1200" spc="200" baseline="0">
                <a:latin typeface="微软雅黑" panose="020B0503020204020204" charset="-122"/>
                <a:ea typeface="微软雅黑" panose="020B0503020204020204" charset="-122"/>
                <a:cs typeface="+mj-cs"/>
              </a:rPr>
            </a:br>
            <a:endParaRPr kumimoji="0" lang="zh-CN" altLang="en-US" sz="26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3" name="内容占位符 2"/>
          <p:cNvSpPr>
            <a:spLocks noGrp="1"/>
          </p:cNvSpPr>
          <p:nvPr>
            <p:ph idx="1"/>
          </p:nvPr>
        </p:nvSpPr>
        <p:spPr>
          <a:xfrm>
            <a:off x="501650" y="1119188"/>
            <a:ext cx="8140700" cy="5221288"/>
          </a:xfrm>
        </p:spPr>
        <p:txBody>
          <a:bodyPr rtlCol="0">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Sequential access: </a:t>
            </a:r>
            <a:endParaRPr kumimoji="0" lang="en-US" altLang="zh-CN" sz="20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457200" marR="0" lvl="2"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0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457200" marR="0" lvl="2"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0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457200" marR="0" lvl="2"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0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457200" marR="0" lvl="2"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0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rPr>
              <a:t>Total time = 16+(4x12)=64ms</a:t>
            </a:r>
            <a:endPar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0" marR="0" lvl="1"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Random access</a:t>
            </a:r>
            <a:endPar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457200" marR="0" lvl="2"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457200" marR="0" lvl="2"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457200" marR="0" lvl="2"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457200" marR="0" lvl="2"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rPr>
              <a:t>Total time = 2500 * 8.016 = 20,040 ms</a:t>
            </a:r>
            <a:endPar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457200" marR="0" lvl="2"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p:txBody>
      </p:sp>
      <p:sp>
        <p:nvSpPr>
          <p:cNvPr id="86019"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pic>
        <p:nvPicPr>
          <p:cNvPr id="86020" name="Picture 4"/>
          <p:cNvPicPr>
            <a:picLocks noChangeAspect="1"/>
          </p:cNvPicPr>
          <p:nvPr/>
        </p:nvPicPr>
        <p:blipFill>
          <a:blip r:embed="rId1"/>
          <a:stretch>
            <a:fillRect/>
          </a:stretch>
        </p:blipFill>
        <p:spPr>
          <a:xfrm>
            <a:off x="984250" y="1684338"/>
            <a:ext cx="3876675" cy="1509712"/>
          </a:xfrm>
          <a:prstGeom prst="rect">
            <a:avLst/>
          </a:prstGeom>
          <a:noFill/>
          <a:ln w="9525">
            <a:noFill/>
          </a:ln>
        </p:spPr>
      </p:pic>
      <p:graphicFrame>
        <p:nvGraphicFramePr>
          <p:cNvPr id="86021" name="对象 5"/>
          <p:cNvGraphicFramePr/>
          <p:nvPr/>
        </p:nvGraphicFramePr>
        <p:xfrm>
          <a:off x="1052513" y="4281488"/>
          <a:ext cx="3946525" cy="1574800"/>
        </p:xfrm>
        <a:graphic>
          <a:graphicData uri="http://schemas.openxmlformats.org/presentationml/2006/ole">
            <mc:AlternateContent xmlns:mc="http://schemas.openxmlformats.org/markup-compatibility/2006">
              <mc:Choice xmlns:v="urn:schemas-microsoft-com:vml" Requires="v">
                <p:oleObj spid="_x0000_s3088" name="" r:id="rId2" imgW="2857500" imgH="1028700" progId="Paint.Picture">
                  <p:embed/>
                </p:oleObj>
              </mc:Choice>
              <mc:Fallback>
                <p:oleObj name="" r:id="rId2" imgW="2857500" imgH="1028700" progId="Paint.Picture">
                  <p:embed/>
                  <p:pic>
                    <p:nvPicPr>
                      <p:cNvPr id="0" name="图片 3087"/>
                      <p:cNvPicPr/>
                      <p:nvPr/>
                    </p:nvPicPr>
                    <p:blipFill>
                      <a:blip r:embed="rId3"/>
                      <a:stretch>
                        <a:fillRect/>
                      </a:stretch>
                    </p:blipFill>
                    <p:spPr>
                      <a:xfrm>
                        <a:off x="1052513" y="4281488"/>
                        <a:ext cx="3946525" cy="1574800"/>
                      </a:xfrm>
                      <a:prstGeom prst="rect">
                        <a:avLst/>
                      </a:prstGeom>
                      <a:noFill/>
                      <a:ln w="38100">
                        <a:noFill/>
                        <a:miter/>
                      </a:ln>
                    </p:spPr>
                  </p:pic>
                </p:oleObj>
              </mc:Fallback>
            </mc:AlternateContent>
          </a:graphicData>
        </a:graphic>
      </p:graphicFrame>
      <p:sp>
        <p:nvSpPr>
          <p:cNvPr id="86022" name="文本框 7"/>
          <p:cNvSpPr txBox="1"/>
          <p:nvPr/>
        </p:nvSpPr>
        <p:spPr>
          <a:xfrm>
            <a:off x="5448300" y="1462088"/>
            <a:ext cx="3194050" cy="1014412"/>
          </a:xfrm>
          <a:prstGeom prst="rect">
            <a:avLst/>
          </a:prstGeom>
          <a:noFill/>
          <a:ln w="9525" cap="flat" cmpd="sng">
            <a:solidFill>
              <a:schemeClr val="tx1"/>
            </a:solidFill>
            <a:prstDash val="solid"/>
            <a:round/>
            <a:headEnd type="none" w="med" len="med"/>
            <a:tailEnd type="none" w="med" len="med"/>
          </a:ln>
        </p:spPr>
        <p:txBody>
          <a:bodyPr wrap="square" anchor="t">
            <a:spAutoFit/>
          </a:bodyPr>
          <a:p>
            <a:r>
              <a:rPr lang="en-US" altLang="zh-CN" sz="2000">
                <a:solidFill>
                  <a:srgbClr val="FF0000"/>
                </a:solidFill>
                <a:latin typeface="Arial" panose="020B0604020202020204" pitchFamily="34" charset="0"/>
                <a:ea typeface="宋体" panose="02010600030101010101" pitchFamily="2" charset="-122"/>
                <a:sym typeface="微软雅黑" panose="020B0503020204020204" charset="-122"/>
              </a:rPr>
              <a:t>5 adjacent tracks, 500 sectors/track, total 2500 sectors</a:t>
            </a:r>
            <a:endParaRPr lang="en-US" altLang="zh-CN" sz="2000">
              <a:solidFill>
                <a:srgbClr val="FF0000"/>
              </a:solidFill>
              <a:latin typeface="Arial" panose="020B0604020202020204" pitchFamily="34" charset="0"/>
              <a:ea typeface="宋体" panose="02010600030101010101" pitchFamily="2" charset="-122"/>
              <a:sym typeface="微软雅黑" panose="020B0503020204020204" charset="-122"/>
            </a:endParaRPr>
          </a:p>
        </p:txBody>
      </p:sp>
      <p:sp>
        <p:nvSpPr>
          <p:cNvPr id="86023" name="文本框 8"/>
          <p:cNvSpPr txBox="1"/>
          <p:nvPr/>
        </p:nvSpPr>
        <p:spPr>
          <a:xfrm>
            <a:off x="5521325" y="4113213"/>
            <a:ext cx="3192463" cy="1630362"/>
          </a:xfrm>
          <a:prstGeom prst="rect">
            <a:avLst/>
          </a:prstGeom>
          <a:noFill/>
          <a:ln w="9525" cap="flat" cmpd="sng">
            <a:solidFill>
              <a:schemeClr val="tx1"/>
            </a:solidFill>
            <a:prstDash val="solid"/>
            <a:round/>
            <a:headEnd type="none" w="med" len="med"/>
            <a:tailEnd type="none" w="med" len="med"/>
          </a:ln>
        </p:spPr>
        <p:txBody>
          <a:bodyPr wrap="square" anchor="t">
            <a:spAutoFit/>
          </a:bodyPr>
          <a:p>
            <a:r>
              <a:rPr lang="zh-CN" altLang="en-US" sz="2000">
                <a:solidFill>
                  <a:srgbClr val="FF0000"/>
                </a:solidFill>
                <a:latin typeface="Arial" panose="020B0604020202020204" pitchFamily="34" charset="0"/>
                <a:ea typeface="宋体" panose="02010600030101010101" pitchFamily="2" charset="-122"/>
              </a:rPr>
              <a:t>It is clear that the order in which sectors are read from the disk has a tremendous effect on I/O performance. </a:t>
            </a:r>
            <a:endParaRPr lang="zh-CN" altLang="en-US" sz="200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11.1 I/O Devices(3/6)</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26626"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Categories of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3. Communication(</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通信</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Used to communicate with remote devices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Digital line drivers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Modems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Network device</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pic>
        <p:nvPicPr>
          <p:cNvPr id="35843" name="图片 1"/>
          <p:cNvPicPr>
            <a:picLocks noChangeAspect="1"/>
          </p:cNvPicPr>
          <p:nvPr/>
        </p:nvPicPr>
        <p:blipFill>
          <a:blip r:embed="rId1"/>
          <a:stretch>
            <a:fillRect/>
          </a:stretch>
        </p:blipFill>
        <p:spPr>
          <a:xfrm>
            <a:off x="5489575" y="3032125"/>
            <a:ext cx="2486025" cy="1708150"/>
          </a:xfrm>
          <a:prstGeom prst="rect">
            <a:avLst/>
          </a:prstGeom>
          <a:noFill/>
          <a:ln w="9525">
            <a:noFill/>
          </a:ln>
        </p:spPr>
      </p:pic>
    </p:spTree>
  </p:cSld>
  <p:clrMapOvr>
    <a:masterClrMapping/>
  </p:clrMapOvr>
  <p:transition spd="med">
    <p:cover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11.5 Disk Scheduling</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87042"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11.5.1 </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Disk Performance Parameters</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11.5.2 Disk Scheduling Policies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87043"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r>
              <a:rPr lang="zh-CN" altLang="en-US" sz="1200">
                <a:latin typeface="Arial" panose="020B0604020202020204" pitchFamily="34" charset="0"/>
                <a:ea typeface="宋体" panose="02010600030101010101" pitchFamily="2" charset="-122"/>
              </a:rPr>
              <a:t>*</a:t>
            </a:r>
            <a:endParaRPr lang="zh-CN" altLang="en-US" sz="120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11.5.2 Disk Scheduling Policies(1/10)</a:t>
            </a:r>
            <a:endParaRPr kumimoji="0" lang="en-US" altLang="zh-CN" sz="28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endParaRPr>
          </a:p>
        </p:txBody>
      </p:sp>
      <p:sp>
        <p:nvSpPr>
          <p:cNvPr id="88066" name="Rectangle 3"/>
          <p:cNvSpPr>
            <a:spLocks noGrp="1"/>
          </p:cNvSpPr>
          <p:nvPr>
            <p:ph idx="1"/>
          </p:nvPr>
        </p:nvSpPr>
        <p:spPr>
          <a:xfrm>
            <a:off x="501650" y="1119188"/>
            <a:ext cx="8329613"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Seek time and rotational delay are the reasons for differences in performance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key to increase performance of disk is to minimize seek time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Random scheduling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For a single disk there will be a number of I/O requests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It gives poor performance </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Used to evaluate other techniques</a:t>
            </a: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mn-ea"/>
              </a:rPr>
              <a:t>11.5.2 Disk Scheduling Policies(2/10)</a:t>
            </a:r>
            <a:br>
              <a:rPr kumimoji="0" lang="en-US" altLang="zh-CN"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rPr>
            </a:b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endParaRPr>
          </a:p>
        </p:txBody>
      </p:sp>
      <p:sp>
        <p:nvSpPr>
          <p:cNvPr id="89090"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First-in, first-out (FIFO)</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Process request sequentially</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Fair to all processes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Approaches random scheduling in performance if there are many processes</a:t>
            </a:r>
            <a:endPar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89091"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pic>
        <p:nvPicPr>
          <p:cNvPr id="89092" name="Picture 4"/>
          <p:cNvPicPr>
            <a:picLocks noGrp="1" noChangeAspect="1"/>
          </p:cNvPicPr>
          <p:nvPr>
            <p:ph sz="half" idx="4294967295"/>
          </p:nvPr>
        </p:nvPicPr>
        <p:blipFill>
          <a:blip r:embed="rId1"/>
          <a:stretch>
            <a:fillRect/>
          </a:stretch>
        </p:blipFill>
        <p:spPr>
          <a:xfrm>
            <a:off x="762000" y="3733800"/>
            <a:ext cx="6692900" cy="2201863"/>
          </a:xfrm>
          <a:ln/>
        </p:spPr>
      </p:pic>
      <p:sp>
        <p:nvSpPr>
          <p:cNvPr id="89093" name="文本框 5"/>
          <p:cNvSpPr txBox="1"/>
          <p:nvPr/>
        </p:nvSpPr>
        <p:spPr>
          <a:xfrm>
            <a:off x="2289175" y="3433763"/>
            <a:ext cx="4413250" cy="368300"/>
          </a:xfrm>
          <a:prstGeom prst="rect">
            <a:avLst/>
          </a:prstGeom>
          <a:noFill/>
          <a:ln w="9525">
            <a:noFill/>
          </a:ln>
        </p:spPr>
        <p:txBody>
          <a:bodyPr wrap="none" anchor="t">
            <a:spAutoFit/>
          </a:bodyPr>
          <a:p>
            <a:r>
              <a:rPr lang="en-US" altLang="zh-CN">
                <a:latin typeface="Times New Roman" panose="02020603050405020304" charset="0"/>
                <a:ea typeface="宋体" panose="02010600030101010101" pitchFamily="2" charset="-122"/>
                <a:sym typeface="微软雅黑" panose="020B0503020204020204" charset="-122"/>
              </a:rPr>
              <a:t>55</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58</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39</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18</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90</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160</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150</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38</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184</a:t>
            </a:r>
            <a:endParaRPr lang="en-US" altLang="zh-CN" dirty="0">
              <a:latin typeface="Times New Roman" panose="0202060305040502030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11.5.2 Disk Scheduling Policies(3/10)</a:t>
            </a:r>
            <a:endParaRPr kumimoji="0" lang="en-US" altLang="zh-CN" sz="28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endParaRPr>
          </a:p>
        </p:txBody>
      </p:sp>
      <p:sp>
        <p:nvSpPr>
          <p:cNvPr id="90114"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Priority(PRI </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优先级</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Not intended to optimize disk utilization but to meet other objectives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Short batch jobs may have higher priority</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Provide good interactive response time</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This type of policy tends to be poor for database systems.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11.5.2 Disk Scheduling Policies(4/10)</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91138"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Last-in, first-out (LIFO)</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Good for transaction processing systems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device is given to the most recent user so there should be little arm movement</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Possibility of starvation since a job may never regain the head of the line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11.5.2 Disk Scheduling Policies(5/10)</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92162"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Shortest Service Time First (SSTF)</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Select the disk I/O request that requires the least movement of the disk arm from its current position</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Always choose the minimum Seek time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92163"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pic>
        <p:nvPicPr>
          <p:cNvPr id="92164" name="Picture 4"/>
          <p:cNvPicPr>
            <a:picLocks noGrp="1" noChangeAspect="1"/>
          </p:cNvPicPr>
          <p:nvPr>
            <p:ph sz="half" idx="4294967295"/>
          </p:nvPr>
        </p:nvPicPr>
        <p:blipFill>
          <a:blip r:embed="rId1"/>
          <a:stretch>
            <a:fillRect/>
          </a:stretch>
        </p:blipFill>
        <p:spPr>
          <a:xfrm>
            <a:off x="588963" y="3941763"/>
            <a:ext cx="8053387" cy="2268537"/>
          </a:xfrm>
          <a:ln/>
        </p:spPr>
      </p:pic>
      <p:sp>
        <p:nvSpPr>
          <p:cNvPr id="92165" name="文本框 4"/>
          <p:cNvSpPr txBox="1"/>
          <p:nvPr/>
        </p:nvSpPr>
        <p:spPr>
          <a:xfrm>
            <a:off x="2289175" y="3433763"/>
            <a:ext cx="4413250" cy="368300"/>
          </a:xfrm>
          <a:prstGeom prst="rect">
            <a:avLst/>
          </a:prstGeom>
          <a:noFill/>
          <a:ln w="9525">
            <a:noFill/>
          </a:ln>
        </p:spPr>
        <p:txBody>
          <a:bodyPr wrap="none" anchor="t">
            <a:spAutoFit/>
          </a:bodyPr>
          <a:p>
            <a:r>
              <a:rPr lang="en-US" altLang="zh-CN">
                <a:latin typeface="Times New Roman" panose="02020603050405020304" charset="0"/>
                <a:ea typeface="宋体" panose="02010600030101010101" pitchFamily="2" charset="-122"/>
                <a:sym typeface="微软雅黑" panose="020B0503020204020204" charset="-122"/>
              </a:rPr>
              <a:t>55</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58</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39</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18</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90</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160</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150</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38</a:t>
            </a:r>
            <a:r>
              <a:rPr lang="zh-CN" altLang="zh-CN">
                <a:latin typeface="Times New Roman" panose="02020603050405020304" charset="0"/>
                <a:ea typeface="宋体" panose="02010600030101010101" pitchFamily="2" charset="-122"/>
                <a:sym typeface="微软雅黑" panose="020B0503020204020204" charset="-122"/>
              </a:rPr>
              <a:t>、</a:t>
            </a:r>
            <a:r>
              <a:rPr lang="en-US" altLang="zh-CN">
                <a:latin typeface="Times New Roman" panose="02020603050405020304" charset="0"/>
                <a:ea typeface="宋体" panose="02010600030101010101" pitchFamily="2" charset="-122"/>
                <a:sym typeface="微软雅黑" panose="020B0503020204020204" charset="-122"/>
              </a:rPr>
              <a:t>184</a:t>
            </a:r>
            <a:endParaRPr lang="en-US" altLang="zh-CN" dirty="0">
              <a:latin typeface="Times New Roman" panose="0202060305040502030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11.5.2 Disk Scheduling Policies(6/10)</a:t>
            </a:r>
            <a:br>
              <a:rPr lang="en-US" altLang="zh-CN" kern="1200" spc="200" baseline="0">
                <a:latin typeface="微软雅黑" panose="020B0503020204020204" charset="-122"/>
                <a:ea typeface="微软雅黑" panose="020B0503020204020204" charset="-122"/>
                <a:cs typeface="+mj-cs"/>
                <a:sym typeface="微软雅黑" panose="020B0503020204020204" charset="-122"/>
              </a:rPr>
            </a:b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93186"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SCAN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Arm moves in one direction only, satisfying all outstanding requests until it reaches the last track in that direction</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Direction is reversed</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93187"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pic>
        <p:nvPicPr>
          <p:cNvPr id="93188" name="Picture 4"/>
          <p:cNvPicPr>
            <a:picLocks noGrp="1" noChangeAspect="1"/>
          </p:cNvPicPr>
          <p:nvPr>
            <p:ph sz="half" idx="4294967295"/>
          </p:nvPr>
        </p:nvPicPr>
        <p:blipFill>
          <a:blip r:embed="rId1"/>
          <a:stretch>
            <a:fillRect/>
          </a:stretch>
        </p:blipFill>
        <p:spPr>
          <a:xfrm>
            <a:off x="501650" y="3724275"/>
            <a:ext cx="8305800" cy="2289175"/>
          </a:xfrm>
          <a:ln/>
        </p:spPr>
      </p:pic>
      <p:sp>
        <p:nvSpPr>
          <p:cNvPr id="93189" name="Rectangle 5"/>
          <p:cNvSpPr/>
          <p:nvPr/>
        </p:nvSpPr>
        <p:spPr>
          <a:xfrm>
            <a:off x="1371600" y="3352800"/>
            <a:ext cx="6934200" cy="452438"/>
          </a:xfrm>
          <a:prstGeom prst="rect">
            <a:avLst/>
          </a:prstGeom>
          <a:noFill/>
          <a:ln w="9525">
            <a:noFill/>
          </a:ln>
        </p:spPr>
        <p:txBody>
          <a:bodyPr anchor="t"/>
          <a:p>
            <a:pPr marL="342900" indent="-342900" algn="ctr">
              <a:spcBef>
                <a:spcPct val="20000"/>
              </a:spcBef>
              <a:buClr>
                <a:srgbClr val="FB5B5B"/>
              </a:buClr>
            </a:pPr>
            <a:r>
              <a:rPr lang="en-US" altLang="zh-CN" sz="2200" dirty="0">
                <a:latin typeface="Times New Roman" panose="02020603050405020304" charset="0"/>
                <a:ea typeface="宋体" panose="02010600030101010101" pitchFamily="2" charset="-122"/>
              </a:rPr>
              <a:t>55</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58</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39</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18</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90</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160</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150</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38</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184</a:t>
            </a:r>
            <a:endParaRPr lang="zh-CN" altLang="en-US" sz="2200" dirty="0">
              <a:latin typeface="Times New Roman" panose="0202060305040502030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11.5.2 Disk Scheduling Policies(7/10)</a:t>
            </a: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94210"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rPr>
              <a:t>C-SCAN (circular SCAN)</a:t>
            </a:r>
            <a:endParaRPr kumimoji="0" lang="en-US" altLang="zh-CN" sz="24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rPr>
              <a:t>Restricts scanning to one direction only</a:t>
            </a:r>
            <a:endParaRPr kumimoji="0" lang="en-US" altLang="zh-CN" sz="20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宋体" panose="02010600030101010101" pitchFamily="2" charset="-122"/>
                <a:cs typeface="+mn-cs"/>
              </a:rPr>
              <a:t>When the last track has been visited in one direction, the arm is returned to the opposite end of the disk and the scan begins again</a:t>
            </a:r>
            <a:endParaRPr kumimoji="0" lang="en-US" altLang="zh-CN" sz="24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
                <a:srgbClr val="FB5B5B"/>
              </a:buClr>
              <a:buSzTx/>
              <a:buFontTx/>
              <a:buChar char="•"/>
            </a:pPr>
            <a:endParaRPr kumimoji="0" lang="zh-CN" altLang="en-US" sz="2400" b="0" i="0" u="none" strike="noStrike" kern="1200" cap="none" spc="150" normalizeH="0" baseline="0" noProof="1" dirty="0">
              <a:solidFill>
                <a:schemeClr val="tx1"/>
              </a:solidFill>
              <a:uFillTx/>
              <a:latin typeface="微软雅黑" panose="020B0503020204020204" charset="-122"/>
              <a:ea typeface="宋体" panose="02010600030101010101" pitchFamily="2"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94211"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pic>
        <p:nvPicPr>
          <p:cNvPr id="94212" name="Picture 4"/>
          <p:cNvPicPr>
            <a:picLocks noGrp="1" noChangeAspect="1"/>
          </p:cNvPicPr>
          <p:nvPr>
            <p:ph sz="half" idx="4294967295"/>
          </p:nvPr>
        </p:nvPicPr>
        <p:blipFill>
          <a:blip r:embed="rId1"/>
          <a:stretch>
            <a:fillRect/>
          </a:stretch>
        </p:blipFill>
        <p:spPr>
          <a:xfrm>
            <a:off x="647700" y="4075113"/>
            <a:ext cx="8153400" cy="2274887"/>
          </a:xfrm>
          <a:ln/>
        </p:spPr>
      </p:pic>
      <p:sp>
        <p:nvSpPr>
          <p:cNvPr id="94213" name="Rectangle 5"/>
          <p:cNvSpPr/>
          <p:nvPr/>
        </p:nvSpPr>
        <p:spPr>
          <a:xfrm>
            <a:off x="1409700" y="3617913"/>
            <a:ext cx="6934200" cy="452437"/>
          </a:xfrm>
          <a:prstGeom prst="rect">
            <a:avLst/>
          </a:prstGeom>
          <a:noFill/>
          <a:ln w="9525">
            <a:noFill/>
          </a:ln>
        </p:spPr>
        <p:txBody>
          <a:bodyPr anchor="t"/>
          <a:p>
            <a:pPr marL="342900" indent="-342900">
              <a:spcBef>
                <a:spcPct val="20000"/>
              </a:spcBef>
              <a:buClr>
                <a:srgbClr val="FB5B5B"/>
              </a:buClr>
            </a:pPr>
            <a:r>
              <a:rPr lang="en-US" altLang="zh-CN" sz="2800" dirty="0">
                <a:latin typeface="Times New Roman" panose="02020603050405020304" charset="0"/>
                <a:ea typeface="宋体" panose="02010600030101010101" pitchFamily="2" charset="-122"/>
              </a:rPr>
              <a:t>55</a:t>
            </a:r>
            <a:r>
              <a:rPr lang="zh-CN" altLang="en-US" sz="2800" dirty="0">
                <a:latin typeface="Times New Roman" panose="02020603050405020304" charset="0"/>
                <a:ea typeface="宋体" panose="02010600030101010101" pitchFamily="2" charset="-122"/>
              </a:rPr>
              <a:t>、</a:t>
            </a:r>
            <a:r>
              <a:rPr lang="en-US" altLang="zh-CN" sz="2800" dirty="0">
                <a:latin typeface="Times New Roman" panose="02020603050405020304" charset="0"/>
                <a:ea typeface="宋体" panose="02010600030101010101" pitchFamily="2" charset="-122"/>
              </a:rPr>
              <a:t>58</a:t>
            </a:r>
            <a:r>
              <a:rPr lang="zh-CN" altLang="en-US" sz="2800" dirty="0">
                <a:latin typeface="Times New Roman" panose="02020603050405020304" charset="0"/>
                <a:ea typeface="宋体" panose="02010600030101010101" pitchFamily="2" charset="-122"/>
              </a:rPr>
              <a:t>、</a:t>
            </a:r>
            <a:r>
              <a:rPr lang="en-US" altLang="zh-CN" sz="2800" dirty="0">
                <a:latin typeface="Times New Roman" panose="02020603050405020304" charset="0"/>
                <a:ea typeface="宋体" panose="02010600030101010101" pitchFamily="2" charset="-122"/>
              </a:rPr>
              <a:t>39</a:t>
            </a:r>
            <a:r>
              <a:rPr lang="zh-CN" altLang="en-US" sz="2800" dirty="0">
                <a:latin typeface="Times New Roman" panose="02020603050405020304" charset="0"/>
                <a:ea typeface="宋体" panose="02010600030101010101" pitchFamily="2" charset="-122"/>
              </a:rPr>
              <a:t>、</a:t>
            </a:r>
            <a:r>
              <a:rPr lang="en-US" altLang="zh-CN" sz="2800" dirty="0">
                <a:latin typeface="Times New Roman" panose="02020603050405020304" charset="0"/>
                <a:ea typeface="宋体" panose="02010600030101010101" pitchFamily="2" charset="-122"/>
              </a:rPr>
              <a:t>18</a:t>
            </a:r>
            <a:r>
              <a:rPr lang="zh-CN" altLang="en-US" sz="2800" dirty="0">
                <a:latin typeface="Times New Roman" panose="02020603050405020304" charset="0"/>
                <a:ea typeface="宋体" panose="02010600030101010101" pitchFamily="2" charset="-122"/>
              </a:rPr>
              <a:t>、</a:t>
            </a:r>
            <a:r>
              <a:rPr lang="en-US" altLang="zh-CN" sz="2800" dirty="0">
                <a:latin typeface="Times New Roman" panose="02020603050405020304" charset="0"/>
                <a:ea typeface="宋体" panose="02010600030101010101" pitchFamily="2" charset="-122"/>
              </a:rPr>
              <a:t>90</a:t>
            </a:r>
            <a:r>
              <a:rPr lang="zh-CN" altLang="en-US" sz="2800" dirty="0">
                <a:latin typeface="Times New Roman" panose="02020603050405020304" charset="0"/>
                <a:ea typeface="宋体" panose="02010600030101010101" pitchFamily="2" charset="-122"/>
              </a:rPr>
              <a:t>、</a:t>
            </a:r>
            <a:r>
              <a:rPr lang="en-US" altLang="zh-CN" sz="2800" dirty="0">
                <a:latin typeface="Times New Roman" panose="02020603050405020304" charset="0"/>
                <a:ea typeface="宋体" panose="02010600030101010101" pitchFamily="2" charset="-122"/>
              </a:rPr>
              <a:t>160</a:t>
            </a:r>
            <a:r>
              <a:rPr lang="zh-CN" altLang="en-US" sz="2800" dirty="0">
                <a:latin typeface="Times New Roman" panose="02020603050405020304" charset="0"/>
                <a:ea typeface="宋体" panose="02010600030101010101" pitchFamily="2" charset="-122"/>
              </a:rPr>
              <a:t>、</a:t>
            </a:r>
            <a:r>
              <a:rPr lang="en-US" altLang="zh-CN" sz="2800" dirty="0">
                <a:latin typeface="Times New Roman" panose="02020603050405020304" charset="0"/>
                <a:ea typeface="宋体" panose="02010600030101010101" pitchFamily="2" charset="-122"/>
              </a:rPr>
              <a:t>150</a:t>
            </a:r>
            <a:r>
              <a:rPr lang="zh-CN" altLang="en-US" sz="2800" dirty="0">
                <a:latin typeface="Times New Roman" panose="02020603050405020304" charset="0"/>
                <a:ea typeface="宋体" panose="02010600030101010101" pitchFamily="2" charset="-122"/>
              </a:rPr>
              <a:t>、</a:t>
            </a:r>
            <a:r>
              <a:rPr lang="en-US" altLang="zh-CN" sz="2800" dirty="0">
                <a:latin typeface="Times New Roman" panose="02020603050405020304" charset="0"/>
                <a:ea typeface="宋体" panose="02010600030101010101" pitchFamily="2" charset="-122"/>
              </a:rPr>
              <a:t>38</a:t>
            </a:r>
            <a:r>
              <a:rPr lang="zh-CN" altLang="en-US" sz="2800" dirty="0">
                <a:latin typeface="Times New Roman" panose="02020603050405020304" charset="0"/>
                <a:ea typeface="宋体" panose="02010600030101010101" pitchFamily="2" charset="-122"/>
              </a:rPr>
              <a:t>、</a:t>
            </a:r>
            <a:r>
              <a:rPr lang="en-US" altLang="zh-CN" sz="2800" dirty="0">
                <a:latin typeface="Times New Roman" panose="02020603050405020304" charset="0"/>
                <a:ea typeface="宋体" panose="02010600030101010101" pitchFamily="2" charset="-122"/>
              </a:rPr>
              <a:t>184</a:t>
            </a:r>
            <a:endParaRPr lang="zh-CN" altLang="en-US" sz="2800" dirty="0">
              <a:latin typeface="Times New Roman" panose="0202060305040502030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11.5.2 Disk Scheduling Policies(8/10)</a:t>
            </a:r>
            <a:br>
              <a:rPr lang="zh-CN" altLang="en-US" kern="1200" spc="200" baseline="0">
                <a:latin typeface="微软雅黑" panose="020B0503020204020204" charset="-122"/>
                <a:ea typeface="微软雅黑" panose="020B0503020204020204" charset="-122"/>
                <a:cs typeface="+mj-cs"/>
                <a:sym typeface="微软雅黑" panose="020B0503020204020204" charset="-122"/>
              </a:rPr>
            </a:b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95234"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N-step-SCAN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Segments the disk request queue into subqueues of length N</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Subqueues are processed one at a time, using SCAN</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New requests added to other queue when queue is processed</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FSCAN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Two queues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One queue is empty for new requests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95235"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灯片编号占位符 5"/>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0" hangingPunct="0"/>
            <a:fld id="{9A0DB2DC-4C9A-4742-B13C-FB6460FD3503}" type="slidenum">
              <a:rPr lang="zh-CN" altLang="en-US" sz="1400" dirty="0">
                <a:latin typeface="Times New Roman" panose="02020603050405020304" charset="0"/>
                <a:ea typeface="宋体" panose="02010600030101010101" pitchFamily="2" charset="-122"/>
              </a:rPr>
            </a:fld>
            <a:endParaRPr lang="zh-CN" altLang="en-US" sz="1400" dirty="0">
              <a:latin typeface="Times New Roman" panose="02020603050405020304" charset="0"/>
              <a:ea typeface="宋体" panose="02010600030101010101" pitchFamily="2" charset="-122"/>
            </a:endParaRPr>
          </a:p>
        </p:txBody>
      </p:sp>
      <p:sp>
        <p:nvSpPr>
          <p:cNvPr id="63490" name="Rectangle 2"/>
          <p:cNvSpPr>
            <a:spLocks noGrp="1"/>
          </p:cNvSpPr>
          <p:nvPr>
            <p:ph type="title"/>
          </p:nvPr>
        </p:nvSpPr>
        <p:spPr>
          <a:xfrm>
            <a:off x="501650" y="442913"/>
            <a:ext cx="8140700" cy="442913"/>
          </a:xfrm>
        </p:spPr>
        <p:txBody>
          <a:bodyPr vert="horz" wrap="square" lIns="91440" tIns="45720" rIns="91440" bIns="45720" rtlCol="0" anchor="ctr">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mn-ea"/>
              </a:rPr>
              <a:t>11.5.2 Disk Scheduling Policies(9/10)</a:t>
            </a:r>
            <a:endParaRPr kumimoji="0" lang="en-US" altLang="zh-CN" sz="2800"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sym typeface="微软雅黑" panose="020B0503020204020204" charset="-122"/>
            </a:endParaRPr>
          </a:p>
        </p:txBody>
      </p:sp>
      <p:pic>
        <p:nvPicPr>
          <p:cNvPr id="96259" name="Picture 3"/>
          <p:cNvPicPr>
            <a:picLocks noGrp="1" noChangeAspect="1"/>
          </p:cNvPicPr>
          <p:nvPr>
            <p:ph idx="1"/>
          </p:nvPr>
        </p:nvPicPr>
        <p:blipFill>
          <a:blip r:embed="rId1"/>
          <a:stretch>
            <a:fillRect/>
          </a:stretch>
        </p:blipFill>
        <p:spPr>
          <a:xfrm>
            <a:off x="76200" y="1036638"/>
            <a:ext cx="9017000" cy="5313362"/>
          </a:xfrm>
          <a:ln/>
        </p:spPr>
      </p:pic>
    </p:spTree>
  </p:cSld>
  <p:clrMapOvr>
    <a:masterClrMapping/>
  </p:clrMapOvr>
  <p:transition spd="med">
    <p:cover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11.1 I/O Devices(4/6)</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27650"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Differences in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 Data rate</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May be differences of several orders of magnitude(</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数量级</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between the data transfer rates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00000"/>
              </a:lnSpc>
              <a:spcBef>
                <a:spcPct val="0"/>
              </a:spcBef>
              <a:spcAft>
                <a:spcPts val="1000"/>
              </a:spcAft>
              <a:buClrTx/>
              <a:buSzTx/>
              <a:buFont typeface="Arial" panose="020B0604020202020204" pitchFamily="34" charset="0"/>
              <a:buChar char="•"/>
            </a:pP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00000"/>
              </a:lnSpc>
              <a:spcBef>
                <a:spcPct val="0"/>
              </a:spcBef>
              <a:spcAft>
                <a:spcPts val="1000"/>
              </a:spcAft>
              <a:buClrTx/>
              <a:buSzTx/>
              <a:buFont typeface="Arial" panose="020B0604020202020204" pitchFamily="34" charset="0"/>
              <a:buChar char="•"/>
            </a:pP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36867"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pic>
        <p:nvPicPr>
          <p:cNvPr id="36868" name="Picture 4"/>
          <p:cNvPicPr>
            <a:picLocks noChangeAspect="1"/>
          </p:cNvPicPr>
          <p:nvPr/>
        </p:nvPicPr>
        <p:blipFill>
          <a:blip r:embed="rId1"/>
          <a:stretch>
            <a:fillRect/>
          </a:stretch>
        </p:blipFill>
        <p:spPr>
          <a:xfrm>
            <a:off x="520700" y="2279650"/>
            <a:ext cx="8064500" cy="446405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8140700" cy="442913"/>
          </a:xfrm>
        </p:spPr>
        <p:txBody>
          <a:bodyPr rtlCol="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mn-ea"/>
              </a:rPr>
              <a:t>11.5.2 Disk Scheduling Policies(10/10)</a:t>
            </a:r>
            <a:br>
              <a:rPr kumimoji="0" lang="en-US" altLang="zh-CN" b="1" i="0" u="none" strike="noStrike" kern="1200" cap="none" spc="200" normalizeH="0" baseline="0" noProof="1" dirty="0">
                <a:solidFill>
                  <a:schemeClr val="tx1"/>
                </a:solidFill>
                <a:uFillTx/>
                <a:latin typeface="微软雅黑" panose="020B0503020204020204" charset="-122"/>
                <a:ea typeface="宋体" panose="02010600030101010101" pitchFamily="2" charset="-122"/>
                <a:cs typeface="+mj-cs"/>
                <a:sym typeface="微软雅黑" panose="020B0503020204020204" charset="-122"/>
              </a:rPr>
            </a:b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endParaRPr>
          </a:p>
        </p:txBody>
      </p:sp>
      <p:sp>
        <p:nvSpPr>
          <p:cNvPr id="97282"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graphicFrame>
        <p:nvGraphicFramePr>
          <p:cNvPr id="97283" name="内容占位符 4"/>
          <p:cNvGraphicFramePr>
            <a:graphicFrameLocks noGrp="1" noChangeAspect="1"/>
          </p:cNvGraphicFramePr>
          <p:nvPr>
            <p:ph idx="1"/>
          </p:nvPr>
        </p:nvGraphicFramePr>
        <p:xfrm>
          <a:off x="371475" y="1258888"/>
          <a:ext cx="8402638" cy="4716462"/>
        </p:xfrm>
        <a:graphic>
          <a:graphicData uri="http://schemas.openxmlformats.org/presentationml/2006/ole">
            <mc:AlternateContent xmlns:mc="http://schemas.openxmlformats.org/markup-compatibility/2006">
              <mc:Choice xmlns:v="urn:schemas-microsoft-com:vml" Requires="v">
                <p:oleObj spid="_x0000_s3089" name="" r:id="rId1" imgW="6661150" imgH="3194050" progId="Paint.Picture">
                  <p:embed/>
                </p:oleObj>
              </mc:Choice>
              <mc:Fallback>
                <p:oleObj name="" r:id="rId1" imgW="6661150" imgH="3194050" progId="Paint.Picture">
                  <p:embed/>
                  <p:pic>
                    <p:nvPicPr>
                      <p:cNvPr id="0" name="图片 3088"/>
                      <p:cNvPicPr/>
                      <p:nvPr/>
                    </p:nvPicPr>
                    <p:blipFill>
                      <a:blip r:embed="rId2"/>
                      <a:stretch>
                        <a:fillRect/>
                      </a:stretch>
                    </p:blipFill>
                    <p:spPr>
                      <a:xfrm>
                        <a:off x="371475" y="1258888"/>
                        <a:ext cx="8402638" cy="4716462"/>
                      </a:xfrm>
                      <a:prstGeom prst="rect">
                        <a:avLst/>
                      </a:prstGeom>
                      <a:noFill/>
                      <a:ln w="38100">
                        <a:miter/>
                      </a:ln>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Chapter 11  I/O Management and Disk Scheduling</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40962" name="Rectangle 3"/>
          <p:cNvSpPr>
            <a:spLocks noGrp="1"/>
          </p:cNvSpPr>
          <p:nvPr>
            <p:ph idx="1"/>
          </p:nvPr>
        </p:nvSpPr>
        <p:spPr>
          <a:xfrm>
            <a:off x="501650" y="1406525"/>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11.1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 Organization of the I/O Function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11.3 Operating System Design Issues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11.4 I/O Buffering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 Disk Scheduling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sng"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11.6 RAID</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11.7 Disk Cache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11.8 Summary</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98307" name="灯片编号占位符 1"/>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transition spd="med">
    <p:cover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11.6 RAID(1/5)</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99330"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Redundant Array of Independent Disks (</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独立冗余磁盘阵列</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or Redundant Array of Inexpensive (</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廉价冗余磁盘整列</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Set of physical disk drives viewed by the operating system as a single logical drive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Redundancy is used to improve reliability.</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RAID scheme consists of seven levels, zero through six.</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11.6 RAID(2/5)</a:t>
            </a:r>
            <a:br>
              <a:rPr lang="en-US" altLang="zh-CN" kern="1200" spc="200" baseline="0">
                <a:latin typeface="微软雅黑" panose="020B0503020204020204" charset="-122"/>
                <a:ea typeface="微软雅黑" panose="020B0503020204020204" charset="-122"/>
                <a:cs typeface="+mj-cs"/>
                <a:sym typeface="微软雅黑" panose="020B0503020204020204" charset="-122"/>
              </a:rPr>
            </a:b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101378"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RAID 0 (non-redundant)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data are striped across the available disks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RAID 0 splits data evenly across two or more disks, without parity information, redundancy, or fault tolerance.</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High data transfer capacity</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101379"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pic>
        <p:nvPicPr>
          <p:cNvPr id="101380" name="Picture 3"/>
          <p:cNvPicPr>
            <a:picLocks noGrp="1" noChangeAspect="1"/>
          </p:cNvPicPr>
          <p:nvPr/>
        </p:nvPicPr>
        <p:blipFill>
          <a:blip r:embed="rId1"/>
          <a:stretch>
            <a:fillRect/>
          </a:stretch>
        </p:blipFill>
        <p:spPr>
          <a:xfrm>
            <a:off x="1270000" y="3652838"/>
            <a:ext cx="6616700" cy="2782887"/>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11.6 RAID(3/5)</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102402"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RAID 1 (mirrored </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磁盘镜像</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RAID 1 consists of an exact copy of a set of data on two or more disks.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This means that when you write a file, the file is actually written to two disks. If one of the disks fails, you simply replace it and rebuild the mirror. </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tradeoff with RAID 1 is cost.</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102403"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pic>
        <p:nvPicPr>
          <p:cNvPr id="102404" name="Picture 3"/>
          <p:cNvPicPr>
            <a:picLocks noGrp="1" noChangeAspect="1"/>
          </p:cNvPicPr>
          <p:nvPr/>
        </p:nvPicPr>
        <p:blipFill>
          <a:blip r:embed="rId1"/>
          <a:stretch>
            <a:fillRect/>
          </a:stretch>
        </p:blipFill>
        <p:spPr>
          <a:xfrm>
            <a:off x="641350" y="3930650"/>
            <a:ext cx="8001000" cy="240982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11.6 RAID(4/5)</a:t>
            </a:r>
            <a:br>
              <a:rPr lang="en-US" altLang="zh-CN" kern="1200" spc="200" baseline="0">
                <a:latin typeface="微软雅黑" panose="020B0503020204020204" charset="-122"/>
                <a:ea typeface="微软雅黑" panose="020B0503020204020204" charset="-122"/>
                <a:cs typeface="+mj-cs"/>
                <a:sym typeface="微软雅黑" panose="020B0503020204020204" charset="-122"/>
              </a:rPr>
            </a:b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104450"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RAID 3 (bit-interleaved parity)</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rarely used in practice</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consists of byte-level striping with a dedicated parity disk</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专有校验磁盘）</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104451"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pic>
        <p:nvPicPr>
          <p:cNvPr id="104452" name="Picture 3"/>
          <p:cNvPicPr>
            <a:picLocks noGrp="1" noChangeAspect="1"/>
          </p:cNvPicPr>
          <p:nvPr/>
        </p:nvPicPr>
        <p:blipFill>
          <a:blip r:embed="rId1"/>
          <a:stretch>
            <a:fillRect/>
          </a:stretch>
        </p:blipFill>
        <p:spPr>
          <a:xfrm>
            <a:off x="1009650" y="3130550"/>
            <a:ext cx="7124700" cy="2393950"/>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11.6 RAID(5/5)</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106498"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RAID 5</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 standard RAID level configuration that uses block-level data striping and distributes parity to all the disks.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It is currently one of the most commonly used RAID methods.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106499"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pic>
        <p:nvPicPr>
          <p:cNvPr id="106500" name="Picture 5"/>
          <p:cNvPicPr>
            <a:picLocks noChangeAspect="1"/>
          </p:cNvPicPr>
          <p:nvPr/>
        </p:nvPicPr>
        <p:blipFill>
          <a:blip r:embed="rId1"/>
          <a:stretch>
            <a:fillRect/>
          </a:stretch>
        </p:blipFill>
        <p:spPr>
          <a:xfrm>
            <a:off x="501650" y="3457575"/>
            <a:ext cx="8243888" cy="3073400"/>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Chapter 11  I/O Management and Disk Scheduling</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40962" name="Rectangle 3"/>
          <p:cNvSpPr>
            <a:spLocks noGrp="1"/>
          </p:cNvSpPr>
          <p:nvPr>
            <p:ph idx="1"/>
          </p:nvPr>
        </p:nvSpPr>
        <p:spPr>
          <a:xfrm>
            <a:off x="501650" y="1406525"/>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11.1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 Organization of the I/O Function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11.3 Operating System Design Issues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11.4 I/O Buffering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 Disk Scheduling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11.6 RAID</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sng"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11.7 Disk Cache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11.8 Summary</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107523" name="灯片编号占位符 1"/>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transition spd="med">
    <p:cover dir="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11.7 Disk Cache(1/3)</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108546" name="Rectangle 3"/>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Buffer in main memory for disk sectors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Contains a copy of some of the sectors on the disk</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Two design issues: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Method to transfer the block of data from the disk cache to memory assigned to the user process(</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缓存数据与用户空间交换</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Data move</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Pointer passing</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3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replacement strategy(</a:t>
            </a:r>
            <a:r>
              <a: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置换策略</a:t>
            </a: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 when the disk cache is full for store new data</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transition spd="med">
    <p:cover dir="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11.7 Disk Cache(2/3)</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3" name="内容占位符 2"/>
          <p:cNvSpPr>
            <a:spLocks noGrp="1"/>
          </p:cNvSpPr>
          <p:nvPr>
            <p:ph idx="1"/>
          </p:nvPr>
        </p:nvSpPr>
        <p:spPr>
          <a:xfrm>
            <a:off x="501650" y="1119188"/>
            <a:ext cx="8140700" cy="5221288"/>
          </a:xfrm>
        </p:spPr>
        <p:txBody>
          <a:bodyPr rtlCol="0">
            <a:noAutofit/>
          </a:bodyPr>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Replacement Strategy 1: Least Recently Used (</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最近最少使用</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The block that has been in the cache the longest with no reference to it is replaced</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The cache consists of a stack of blocks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Most recently referenced block is on the top of the stack</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When a block is referenced or brought into the cache, it is placed on the top of the stack</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The block on the bottom of the stack is removed when a new block is brought in</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Blocks don't actually move around in main memory，A stack of pointers is used</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p:txBody>
      </p:sp>
      <p:sp>
        <p:nvSpPr>
          <p:cNvPr id="109571"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11.1 I/O Devices(5/6)</a:t>
            </a:r>
            <a:br>
              <a:rPr lang="zh-CN" altLang="en-US" kern="1200" spc="200" baseline="0">
                <a:latin typeface="微软雅黑" panose="020B0503020204020204" charset="-122"/>
                <a:ea typeface="微软雅黑" panose="020B0503020204020204" charset="-122"/>
                <a:cs typeface="+mj-cs"/>
                <a:sym typeface="微软雅黑" panose="020B0503020204020204" charset="-122"/>
              </a:rPr>
            </a:b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28674"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Differences in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2. Application-specific</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Disk used to store files requires file management software</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Disk used to store virtual memory pages needs special hardware and software to support it</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Terminal used by system administrator may have a higher priority</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3. Complexity of control</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37891"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rPr>
              <a:t>11.7 Disk Cache(3/3)</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74755" name="Rectangle 3"/>
          <p:cNvSpPr>
            <a:spLocks noGrp="1"/>
          </p:cNvSpPr>
          <p:nvPr>
            <p:ph idx="1"/>
          </p:nvPr>
        </p:nvSpPr>
        <p:spPr>
          <a:xfrm>
            <a:off x="501650" y="1119188"/>
            <a:ext cx="8140700" cy="5221288"/>
          </a:xfrm>
        </p:spPr>
        <p:txBody>
          <a:bodyPr rtlCol="0">
            <a:noAutofit/>
          </a:bodyPr>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Replacement Strategy 2: Least Frequently Used (</a:t>
            </a:r>
            <a:r>
              <a: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最不常用</a:t>
            </a: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rPr>
              <a:t>)</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The block that has experienced the fewest references is replaced</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A counter is associated with each block</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Counter is incremented each time block accessed</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514350" marR="0" lvl="1" indent="-1714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rPr>
              <a:t>Block with smallest count is selected for replacement</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342900" marR="0" lvl="1"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tab pos="1609725" algn="l"/>
              </a:tabLst>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endParaRPr>
          </a:p>
        </p:txBody>
      </p:sp>
    </p:spTree>
  </p:cSld>
  <p:clrMapOvr>
    <a:masterClrMapping/>
  </p:clrMapOvr>
  <p:transition spd="med">
    <p:cover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Chapter 11  I/O Management and Disk Scheduling</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40962" name="Rectangle 3"/>
          <p:cNvSpPr>
            <a:spLocks noGrp="1"/>
          </p:cNvSpPr>
          <p:nvPr>
            <p:ph idx="1"/>
          </p:nvPr>
        </p:nvSpPr>
        <p:spPr>
          <a:xfrm>
            <a:off x="501650" y="1406525"/>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11.1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 Organization of the I/O Function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11.3 Operating System Design Issues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11.4 I/O Buffering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 Disk Scheduling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11.6 RAID</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11.7 Disk Cache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sng"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11.8 Summary</a:t>
            </a:r>
            <a:endParaRPr kumimoji="0" lang="en-US" altLang="zh-CN" sz="2400" b="0" i="0" u="sng"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111619" name="灯片编号占位符 1"/>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transition spd="med">
    <p:cover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
          <p:cNvSpPr>
            <a:spLocks noGrp="1"/>
          </p:cNvSpPr>
          <p:nvPr>
            <p:ph type="title"/>
          </p:nvPr>
        </p:nvSpPr>
        <p:spPr>
          <a:xfrm>
            <a:off x="501650" y="442913"/>
            <a:ext cx="8140700" cy="442912"/>
          </a:xfrm>
          <a:ln/>
        </p:spPr>
        <p:txBody>
          <a:bodyPr vert="horz" wrap="square" lIns="101600" tIns="38100" rIns="76200" bIns="38100" anchor="t"/>
          <a:p>
            <a:pPr indent="0" fontAlgn="base"/>
            <a:r>
              <a:rPr lang="en-US" altLang="zh-CN" kern="1200" spc="200" baseline="0">
                <a:latin typeface="微软雅黑" panose="020B0503020204020204" charset="-122"/>
                <a:ea typeface="微软雅黑" panose="020B0503020204020204" charset="-122"/>
                <a:cs typeface="+mj-cs"/>
                <a:sym typeface="微软雅黑" panose="020B0503020204020204" charset="-122"/>
              </a:rPr>
              <a:t>Question #1</a:t>
            </a:r>
            <a:r>
              <a:rPr lang="zh-CN" altLang="en-US" kern="1200" spc="200" baseline="0">
                <a:latin typeface="微软雅黑" panose="020B0503020204020204" charset="-122"/>
                <a:ea typeface="微软雅黑" panose="020B0503020204020204" charset="-122"/>
                <a:cs typeface="+mj-cs"/>
                <a:sym typeface="微软雅黑" panose="020B0503020204020204" charset="-122"/>
              </a:rPr>
              <a:t>：课堂</a:t>
            </a:r>
            <a:r>
              <a:rPr lang="en-US" altLang="zh-CN" kern="1200" spc="200" baseline="0">
                <a:latin typeface="微软雅黑" panose="020B0503020204020204" charset="-122"/>
                <a:ea typeface="微软雅黑" panose="020B0503020204020204" charset="-122"/>
                <a:cs typeface="+mj-cs"/>
                <a:sym typeface="微软雅黑" panose="020B0503020204020204" charset="-122"/>
              </a:rPr>
              <a:t>1</a:t>
            </a:r>
            <a:r>
              <a:rPr lang="zh-CN" altLang="en-US" kern="1200" spc="200" baseline="0">
                <a:latin typeface="微软雅黑" panose="020B0503020204020204" charset="-122"/>
                <a:ea typeface="微软雅黑" panose="020B0503020204020204" charset="-122"/>
                <a:cs typeface="+mj-cs"/>
                <a:sym typeface="微软雅黑" panose="020B0503020204020204" charset="-122"/>
              </a:rPr>
              <a:t>题 </a:t>
            </a:r>
            <a:endParaRPr lang="zh-CN" altLang="en-US" kern="1200" spc="200" baseline="0">
              <a:latin typeface="微软雅黑" panose="020B0503020204020204" charset="-122"/>
              <a:ea typeface="微软雅黑" panose="020B0503020204020204" charset="-122"/>
              <a:cs typeface="+mj-cs"/>
              <a:sym typeface="微软雅黑" panose="020B0503020204020204" charset="-122"/>
            </a:endParaRPr>
          </a:p>
        </p:txBody>
      </p:sp>
      <p:sp>
        <p:nvSpPr>
          <p:cNvPr id="112642" name="内容占位符 2"/>
          <p:cNvSpPr>
            <a:spLocks noGrp="1"/>
          </p:cNvSpPr>
          <p:nvPr>
            <p:ph idx="1"/>
          </p:nvPr>
        </p:nvSpPr>
        <p:spPr>
          <a:xfrm>
            <a:off x="501650" y="1119188"/>
            <a:ext cx="8140700" cy="5221287"/>
          </a:xfrm>
          <a:ln/>
        </p:spPr>
        <p:txBody>
          <a:bodyPr vert="horz" wrap="square" lIns="101600" tIns="0" rIns="82550" bIns="0" anchor="t"/>
          <a:p>
            <a:pPr fontAlgn="base">
              <a:spcBef>
                <a:spcPct val="0"/>
              </a:spcBef>
            </a:pPr>
            <a:r>
              <a:rPr lang="en-US" altLang="zh-CN" kern="1200" spc="150" baseline="0">
                <a:latin typeface="微软雅黑" panose="020B0503020204020204" charset="-122"/>
                <a:ea typeface="微软雅黑" panose="020B0503020204020204" charset="-122"/>
                <a:cs typeface="+mn-cs"/>
                <a:sym typeface="微软雅黑" panose="020B0503020204020204" charset="-122"/>
              </a:rPr>
              <a:t>There is sequence of disk track requests:96 58 82 36 168 130 150 25 184. </a:t>
            </a:r>
            <a:endParaRPr lang="en-US" altLang="zh-CN" kern="1200" spc="150" baseline="0">
              <a:latin typeface="微软雅黑" panose="020B0503020204020204" charset="-122"/>
              <a:ea typeface="微软雅黑" panose="020B0503020204020204" charset="-122"/>
              <a:cs typeface="+mn-cs"/>
              <a:sym typeface="微软雅黑" panose="020B0503020204020204" charset="-122"/>
            </a:endParaRPr>
          </a:p>
          <a:p>
            <a:pPr fontAlgn="base">
              <a:spcBef>
                <a:spcPct val="0"/>
              </a:spcBef>
            </a:pPr>
            <a:r>
              <a:rPr lang="en-US" altLang="zh-CN" kern="1200" spc="150" baseline="0">
                <a:latin typeface="微软雅黑" panose="020B0503020204020204" charset="-122"/>
                <a:ea typeface="微软雅黑" panose="020B0503020204020204" charset="-122"/>
                <a:cs typeface="+mn-cs"/>
                <a:sym typeface="微软雅黑" panose="020B0503020204020204" charset="-122"/>
              </a:rPr>
              <a:t>Assume that the disk head </a:t>
            </a:r>
            <a:endParaRPr lang="en-US" altLang="zh-CN" kern="1200" spc="150" baseline="0">
              <a:latin typeface="微软雅黑" panose="020B0503020204020204" charset="-122"/>
              <a:ea typeface="微软雅黑" panose="020B0503020204020204" charset="-122"/>
              <a:cs typeface="+mn-cs"/>
              <a:sym typeface="微软雅黑" panose="020B0503020204020204" charset="-122"/>
            </a:endParaRPr>
          </a:p>
          <a:p>
            <a:pPr lvl="1" defTabSz="0" fontAlgn="base">
              <a:spcBef>
                <a:spcPct val="0"/>
              </a:spcBef>
              <a:tabLst>
                <a:tab pos="1207135" algn="l"/>
              </a:tabLst>
            </a:pPr>
            <a:r>
              <a:rPr lang="en-US" altLang="zh-CN" sz="2000" kern="1200" spc="150" baseline="0">
                <a:latin typeface="微软雅黑" panose="020B0503020204020204" charset="-122"/>
                <a:ea typeface="微软雅黑" panose="020B0503020204020204" charset="-122"/>
                <a:cs typeface="+mn-cs"/>
                <a:sym typeface="微软雅黑" panose="020B0503020204020204" charset="-122"/>
              </a:rPr>
              <a:t>is initially positioned over track 100</a:t>
            </a:r>
            <a:endParaRPr lang="en-US" altLang="zh-CN" sz="2000" kern="1200" spc="150" baseline="0">
              <a:latin typeface="微软雅黑" panose="020B0503020204020204" charset="-122"/>
              <a:ea typeface="微软雅黑" panose="020B0503020204020204" charset="-122"/>
              <a:cs typeface="+mn-cs"/>
              <a:sym typeface="微软雅黑" panose="020B0503020204020204" charset="-122"/>
            </a:endParaRPr>
          </a:p>
          <a:p>
            <a:pPr lvl="1" defTabSz="0" fontAlgn="base">
              <a:spcBef>
                <a:spcPct val="0"/>
              </a:spcBef>
              <a:tabLst>
                <a:tab pos="1207135" algn="l"/>
              </a:tabLst>
            </a:pPr>
            <a:r>
              <a:rPr lang="en-US" altLang="zh-CN" sz="2000" kern="1200" spc="150" baseline="0">
                <a:latin typeface="微软雅黑" panose="020B0503020204020204" charset="-122"/>
                <a:ea typeface="微软雅黑" panose="020B0503020204020204" charset="-122"/>
                <a:cs typeface="+mn-cs"/>
                <a:sym typeface="微软雅黑" panose="020B0503020204020204" charset="-122"/>
              </a:rPr>
              <a:t>and is moving in the direction of increasing track number.</a:t>
            </a:r>
            <a:endParaRPr lang="zh-CN" altLang="en-US" kern="1200" spc="150" baseline="0">
              <a:latin typeface="微软雅黑" panose="020B0503020204020204" charset="-122"/>
              <a:ea typeface="微软雅黑" panose="020B0503020204020204" charset="-122"/>
              <a:cs typeface="+mn-cs"/>
              <a:sym typeface="微软雅黑" panose="020B0503020204020204" charset="-122"/>
            </a:endParaRPr>
          </a:p>
          <a:p>
            <a:pPr fontAlgn="base">
              <a:spcBef>
                <a:spcPct val="0"/>
              </a:spcBef>
            </a:pPr>
            <a:r>
              <a:rPr lang="en-US" altLang="zh-CN" kern="1200" spc="150" baseline="0">
                <a:latin typeface="微软雅黑" panose="020B0503020204020204" charset="-122"/>
                <a:ea typeface="微软雅黑" panose="020B0503020204020204" charset="-122"/>
                <a:cs typeface="+mn-cs"/>
                <a:sym typeface="微软雅黑" panose="020B0503020204020204" charset="-122"/>
              </a:rPr>
              <a:t>Question: For FIFO/SSTF/SCAN/C-SCAN</a:t>
            </a:r>
            <a:endParaRPr lang="en-US" altLang="zh-CN" kern="1200" spc="150" baseline="0">
              <a:latin typeface="微软雅黑" panose="020B0503020204020204" charset="-122"/>
              <a:ea typeface="微软雅黑" panose="020B0503020204020204" charset="-122"/>
              <a:cs typeface="+mn-cs"/>
              <a:sym typeface="微软雅黑" panose="020B0503020204020204" charset="-122"/>
            </a:endParaRPr>
          </a:p>
          <a:p>
            <a:pPr lvl="1" defTabSz="0" fontAlgn="base">
              <a:spcBef>
                <a:spcPct val="0"/>
              </a:spcBef>
              <a:tabLst>
                <a:tab pos="1207135" algn="l"/>
              </a:tabLst>
            </a:pPr>
            <a:r>
              <a:rPr lang="en-US" altLang="zh-CN" sz="2000" kern="1200" spc="150" baseline="0">
                <a:latin typeface="微软雅黑" panose="020B0503020204020204" charset="-122"/>
                <a:ea typeface="微软雅黑" panose="020B0503020204020204" charset="-122"/>
                <a:cs typeface="+mn-cs"/>
                <a:sym typeface="微软雅黑" panose="020B0503020204020204" charset="-122"/>
              </a:rPr>
              <a:t>What is the tracking order?</a:t>
            </a:r>
            <a:endParaRPr lang="en-US" altLang="zh-CN" sz="2000" kern="1200" spc="150" baseline="0">
              <a:latin typeface="微软雅黑" panose="020B0503020204020204" charset="-122"/>
              <a:ea typeface="微软雅黑" panose="020B0503020204020204" charset="-122"/>
              <a:cs typeface="+mn-cs"/>
              <a:sym typeface="微软雅黑" panose="020B0503020204020204" charset="-122"/>
            </a:endParaRPr>
          </a:p>
          <a:p>
            <a:pPr lvl="1" defTabSz="0" fontAlgn="base">
              <a:spcBef>
                <a:spcPct val="0"/>
              </a:spcBef>
              <a:tabLst>
                <a:tab pos="1207135" algn="l"/>
              </a:tabLst>
            </a:pPr>
            <a:r>
              <a:rPr lang="en-US" altLang="zh-CN" sz="2000" kern="1200" spc="150" baseline="0">
                <a:latin typeface="微软雅黑" panose="020B0503020204020204" charset="-122"/>
                <a:ea typeface="微软雅黑" panose="020B0503020204020204" charset="-122"/>
                <a:cs typeface="+mn-cs"/>
                <a:sym typeface="微软雅黑" panose="020B0503020204020204" charset="-122"/>
              </a:rPr>
              <a:t>What is Average Track Length?</a:t>
            </a:r>
            <a:endParaRPr lang="en-US" altLang="zh-CN" sz="2000" kern="1200" spc="150" baseline="0">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1"/>
          <p:cNvSpPr>
            <a:spLocks noGrp="1"/>
          </p:cNvSpPr>
          <p:nvPr>
            <p:ph type="title"/>
          </p:nvPr>
        </p:nvSpPr>
        <p:spPr>
          <a:xfrm>
            <a:off x="501650" y="442913"/>
            <a:ext cx="8140700" cy="442912"/>
          </a:xfrm>
          <a:ln/>
        </p:spPr>
        <p:txBody>
          <a:bodyPr vert="horz" wrap="square" lIns="101600" tIns="38100" rIns="76200" bIns="38100" anchor="t"/>
          <a:p>
            <a:pPr indent="0" fontAlgn="base"/>
            <a:r>
              <a:rPr lang="en-US" altLang="zh-CN" kern="1200" spc="200" baseline="0">
                <a:latin typeface="微软雅黑" panose="020B0503020204020204" charset="-122"/>
                <a:ea typeface="微软雅黑" panose="020B0503020204020204" charset="-122"/>
                <a:cs typeface="+mj-cs"/>
                <a:sym typeface="微软雅黑" panose="020B0503020204020204" charset="-122"/>
              </a:rPr>
              <a:t>Assignment: </a:t>
            </a:r>
            <a:r>
              <a:rPr lang="zh-CN" altLang="en-US" kern="1200" spc="200" baseline="0">
                <a:latin typeface="微软雅黑" panose="020B0503020204020204" charset="-122"/>
                <a:ea typeface="微软雅黑" panose="020B0503020204020204" charset="-122"/>
                <a:cs typeface="+mj-cs"/>
                <a:sym typeface="微软雅黑" panose="020B0503020204020204" charset="-122"/>
              </a:rPr>
              <a:t>课后两题</a:t>
            </a:r>
            <a:endParaRPr lang="zh-CN" altLang="en-US" kern="1200" spc="200" baseline="0">
              <a:latin typeface="微软雅黑" panose="020B0503020204020204" charset="-122"/>
              <a:ea typeface="微软雅黑" panose="020B0503020204020204" charset="-122"/>
              <a:cs typeface="+mj-cs"/>
              <a:sym typeface="微软雅黑" panose="020B0503020204020204" charset="-122"/>
            </a:endParaRPr>
          </a:p>
        </p:txBody>
      </p:sp>
      <p:sp>
        <p:nvSpPr>
          <p:cNvPr id="113666" name="内容占位符 2"/>
          <p:cNvSpPr>
            <a:spLocks noGrp="1"/>
          </p:cNvSpPr>
          <p:nvPr>
            <p:ph idx="1"/>
          </p:nvPr>
        </p:nvSpPr>
        <p:spPr>
          <a:xfrm>
            <a:off x="501650" y="1119188"/>
            <a:ext cx="8140700" cy="5221287"/>
          </a:xfrm>
          <a:ln/>
        </p:spPr>
        <p:txBody>
          <a:bodyPr vert="horz" wrap="square" lIns="101600" tIns="0" rIns="82550" bIns="0" anchor="t"/>
          <a:p>
            <a:pPr fontAlgn="base">
              <a:spcBef>
                <a:spcPct val="0"/>
              </a:spcBef>
            </a:pPr>
            <a:r>
              <a:rPr lang="en-US" altLang="zh-CN" kern="1200" spc="150" baseline="0">
                <a:latin typeface="微软雅黑" panose="020B0503020204020204" charset="-122"/>
                <a:ea typeface="微软雅黑" panose="020B0503020204020204" charset="-122"/>
                <a:cs typeface="+mn-cs"/>
                <a:sym typeface="微软雅黑" panose="020B0503020204020204" charset="-122"/>
              </a:rPr>
              <a:t>Question #1</a:t>
            </a:r>
            <a:r>
              <a:rPr lang="zh-CN" altLang="en-US" kern="1200" spc="150" baseline="0">
                <a:latin typeface="微软雅黑" panose="020B0503020204020204" charset="-122"/>
                <a:ea typeface="微软雅黑" panose="020B0503020204020204" charset="-122"/>
                <a:cs typeface="+mn-cs"/>
                <a:sym typeface="微软雅黑" panose="020B0503020204020204" charset="-122"/>
              </a:rPr>
              <a:t>：课后习题</a:t>
            </a:r>
            <a:r>
              <a:rPr lang="en-US" altLang="zh-CN" kern="1200" spc="150" baseline="0">
                <a:latin typeface="微软雅黑" panose="020B0503020204020204" charset="-122"/>
                <a:ea typeface="微软雅黑" panose="020B0503020204020204" charset="-122"/>
                <a:cs typeface="+mn-cs"/>
                <a:sym typeface="微软雅黑" panose="020B0503020204020204" charset="-122"/>
              </a:rPr>
              <a:t>11.3</a:t>
            </a:r>
            <a:endParaRPr lang="en-US" altLang="zh-CN" kern="1200" spc="150" baseline="0">
              <a:latin typeface="微软雅黑" panose="020B0503020204020204" charset="-122"/>
              <a:ea typeface="微软雅黑" panose="020B0503020204020204" charset="-122"/>
              <a:cs typeface="+mn-cs"/>
              <a:sym typeface="微软雅黑" panose="020B0503020204020204" charset="-122"/>
            </a:endParaRPr>
          </a:p>
          <a:p>
            <a:pPr fontAlgn="base">
              <a:spcBef>
                <a:spcPct val="0"/>
              </a:spcBef>
            </a:pPr>
            <a:r>
              <a:rPr lang="en-US" altLang="zh-CN" kern="1200" spc="150" baseline="0">
                <a:latin typeface="微软雅黑" panose="020B0503020204020204" charset="-122"/>
                <a:ea typeface="微软雅黑" panose="020B0503020204020204" charset="-122"/>
                <a:cs typeface="+mn-cs"/>
                <a:sym typeface="微软雅黑" panose="020B0503020204020204" charset="-122"/>
              </a:rPr>
              <a:t>Question #2</a:t>
            </a:r>
            <a:r>
              <a:rPr lang="zh-CN" altLang="en-US" kern="1200" spc="150" baseline="0">
                <a:latin typeface="微软雅黑" panose="020B0503020204020204" charset="-122"/>
                <a:ea typeface="微软雅黑" panose="020B0503020204020204" charset="-122"/>
                <a:cs typeface="+mn-cs"/>
                <a:sym typeface="微软雅黑" panose="020B0503020204020204" charset="-122"/>
              </a:rPr>
              <a:t>：</a:t>
            </a:r>
            <a:r>
              <a:rPr lang="en-US" altLang="zh-CN" kern="1200" spc="150" baseline="0">
                <a:latin typeface="微软雅黑" panose="020B0503020204020204" charset="-122"/>
                <a:ea typeface="微软雅黑" panose="020B0503020204020204" charset="-122"/>
                <a:cs typeface="+mn-cs"/>
                <a:sym typeface="微软雅黑" panose="020B0503020204020204" charset="-122"/>
              </a:rPr>
              <a:t>There is sequence of disk track requests:75 62  99 144 50 162 110 26  198. </a:t>
            </a:r>
            <a:endParaRPr lang="en-US" altLang="zh-CN" kern="1200" spc="150" baseline="0">
              <a:latin typeface="微软雅黑" panose="020B0503020204020204" charset="-122"/>
              <a:ea typeface="微软雅黑" panose="020B0503020204020204" charset="-122"/>
              <a:cs typeface="+mn-cs"/>
              <a:sym typeface="微软雅黑" panose="020B0503020204020204" charset="-122"/>
            </a:endParaRPr>
          </a:p>
          <a:p>
            <a:pPr fontAlgn="base">
              <a:spcBef>
                <a:spcPct val="0"/>
              </a:spcBef>
            </a:pPr>
            <a:r>
              <a:rPr lang="en-US" altLang="zh-CN" kern="1200" spc="150" baseline="0">
                <a:latin typeface="微软雅黑" panose="020B0503020204020204" charset="-122"/>
                <a:ea typeface="微软雅黑" panose="020B0503020204020204" charset="-122"/>
                <a:cs typeface="+mn-cs"/>
                <a:sym typeface="微软雅黑" panose="020B0503020204020204" charset="-122"/>
              </a:rPr>
              <a:t>Assume that the disk head </a:t>
            </a:r>
            <a:endParaRPr lang="en-US" altLang="zh-CN" kern="1200" spc="150" baseline="0">
              <a:latin typeface="微软雅黑" panose="020B0503020204020204" charset="-122"/>
              <a:ea typeface="微软雅黑" panose="020B0503020204020204" charset="-122"/>
              <a:cs typeface="+mn-cs"/>
              <a:sym typeface="微软雅黑" panose="020B0503020204020204" charset="-122"/>
            </a:endParaRPr>
          </a:p>
          <a:p>
            <a:pPr lvl="1" defTabSz="0" fontAlgn="base">
              <a:spcBef>
                <a:spcPct val="0"/>
              </a:spcBef>
              <a:tabLst>
                <a:tab pos="1207135" algn="l"/>
              </a:tabLst>
            </a:pPr>
            <a:r>
              <a:rPr lang="en-US" altLang="zh-CN" sz="2000" kern="1200" spc="150" baseline="0">
                <a:latin typeface="微软雅黑" panose="020B0503020204020204" charset="-122"/>
                <a:ea typeface="微软雅黑" panose="020B0503020204020204" charset="-122"/>
                <a:cs typeface="+mn-cs"/>
                <a:sym typeface="微软雅黑" panose="020B0503020204020204" charset="-122"/>
              </a:rPr>
              <a:t>is initially positioned over track 100</a:t>
            </a:r>
            <a:endParaRPr lang="en-US" altLang="zh-CN" sz="2000" kern="1200" spc="150" baseline="0">
              <a:latin typeface="微软雅黑" panose="020B0503020204020204" charset="-122"/>
              <a:ea typeface="微软雅黑" panose="020B0503020204020204" charset="-122"/>
              <a:cs typeface="+mn-cs"/>
              <a:sym typeface="微软雅黑" panose="020B0503020204020204" charset="-122"/>
            </a:endParaRPr>
          </a:p>
          <a:p>
            <a:pPr lvl="1" defTabSz="0" fontAlgn="base">
              <a:spcBef>
                <a:spcPct val="0"/>
              </a:spcBef>
              <a:tabLst>
                <a:tab pos="1207135" algn="l"/>
              </a:tabLst>
            </a:pPr>
            <a:r>
              <a:rPr lang="en-US" altLang="zh-CN" sz="2000" kern="1200" spc="150" baseline="0">
                <a:latin typeface="微软雅黑" panose="020B0503020204020204" charset="-122"/>
                <a:ea typeface="微软雅黑" panose="020B0503020204020204" charset="-122"/>
                <a:cs typeface="+mn-cs"/>
                <a:sym typeface="微软雅黑" panose="020B0503020204020204" charset="-122"/>
              </a:rPr>
              <a:t>and is moving in the direction of decreasing track number.</a:t>
            </a:r>
            <a:endParaRPr lang="zh-CN" altLang="en-US" kern="1200" spc="150" baseline="0">
              <a:latin typeface="微软雅黑" panose="020B0503020204020204" charset="-122"/>
              <a:ea typeface="微软雅黑" panose="020B0503020204020204" charset="-122"/>
              <a:cs typeface="+mn-cs"/>
              <a:sym typeface="微软雅黑" panose="020B0503020204020204" charset="-122"/>
            </a:endParaRPr>
          </a:p>
          <a:p>
            <a:pPr fontAlgn="base">
              <a:spcBef>
                <a:spcPct val="0"/>
              </a:spcBef>
            </a:pPr>
            <a:r>
              <a:rPr lang="en-US" altLang="zh-CN" kern="1200" spc="150" baseline="0">
                <a:latin typeface="微软雅黑" panose="020B0503020204020204" charset="-122"/>
                <a:ea typeface="微软雅黑" panose="020B0503020204020204" charset="-122"/>
                <a:cs typeface="+mn-cs"/>
                <a:sym typeface="微软雅黑" panose="020B0503020204020204" charset="-122"/>
              </a:rPr>
              <a:t>For FIFO/SSTF/SCAN/C-SCAN</a:t>
            </a:r>
            <a:endParaRPr lang="en-US" altLang="zh-CN" kern="1200" spc="150" baseline="0">
              <a:latin typeface="微软雅黑" panose="020B0503020204020204" charset="-122"/>
              <a:ea typeface="微软雅黑" panose="020B0503020204020204" charset="-122"/>
              <a:cs typeface="+mn-cs"/>
              <a:sym typeface="微软雅黑" panose="020B0503020204020204" charset="-122"/>
            </a:endParaRPr>
          </a:p>
          <a:p>
            <a:pPr lvl="1" defTabSz="0" fontAlgn="base">
              <a:spcBef>
                <a:spcPct val="0"/>
              </a:spcBef>
              <a:tabLst>
                <a:tab pos="1207135" algn="l"/>
              </a:tabLst>
            </a:pPr>
            <a:r>
              <a:rPr lang="en-US" altLang="zh-CN" sz="2000" kern="1200" spc="150" baseline="0">
                <a:latin typeface="微软雅黑" panose="020B0503020204020204" charset="-122"/>
                <a:ea typeface="微软雅黑" panose="020B0503020204020204" charset="-122"/>
                <a:cs typeface="+mn-cs"/>
                <a:sym typeface="微软雅黑" panose="020B0503020204020204" charset="-122"/>
              </a:rPr>
              <a:t>What is the tracking order?</a:t>
            </a:r>
            <a:endParaRPr lang="en-US" altLang="zh-CN" sz="2000" kern="1200" spc="150" baseline="0">
              <a:latin typeface="微软雅黑" panose="020B0503020204020204" charset="-122"/>
              <a:ea typeface="微软雅黑" panose="020B0503020204020204" charset="-122"/>
              <a:cs typeface="+mn-cs"/>
              <a:sym typeface="微软雅黑" panose="020B0503020204020204" charset="-122"/>
            </a:endParaRPr>
          </a:p>
          <a:p>
            <a:pPr lvl="1" defTabSz="0" fontAlgn="base">
              <a:spcBef>
                <a:spcPct val="0"/>
              </a:spcBef>
              <a:tabLst>
                <a:tab pos="1207135" algn="l"/>
              </a:tabLst>
            </a:pPr>
            <a:r>
              <a:rPr lang="en-US" altLang="zh-CN" sz="2000" kern="1200" spc="150" baseline="0">
                <a:latin typeface="微软雅黑" panose="020B0503020204020204" charset="-122"/>
                <a:ea typeface="微软雅黑" panose="020B0503020204020204" charset="-122"/>
                <a:cs typeface="+mn-cs"/>
                <a:sym typeface="微软雅黑" panose="020B0503020204020204" charset="-122"/>
              </a:rPr>
              <a:t>What is Average Track Length?</a:t>
            </a:r>
            <a:endParaRPr lang="en-US" altLang="zh-CN" kern="1200" spc="150" baseline="0">
              <a:latin typeface="微软雅黑" panose="020B0503020204020204" charset="-122"/>
              <a:ea typeface="微软雅黑" panose="020B0503020204020204" charset="-122"/>
              <a:cs typeface="+mn-cs"/>
              <a:sym typeface="微软雅黑" panose="020B0503020204020204" charset="-122"/>
            </a:endParaRPr>
          </a:p>
          <a:p>
            <a:pPr fontAlgn="base">
              <a:spcBef>
                <a:spcPct val="0"/>
              </a:spcBef>
            </a:pPr>
            <a:endParaRPr lang="en-US" altLang="zh-CN" kern="1200" spc="150" baseline="0">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11.1 I/O Devices(6/6)</a:t>
            </a:r>
            <a:br>
              <a:rPr lang="zh-CN" altLang="en-US" kern="1200" spc="200" baseline="0">
                <a:latin typeface="微软雅黑" panose="020B0503020204020204" charset="-122"/>
                <a:ea typeface="微软雅黑" panose="020B0503020204020204" charset="-122"/>
                <a:cs typeface="+mj-cs"/>
                <a:sym typeface="微软雅黑" panose="020B0503020204020204" charset="-122"/>
              </a:rPr>
            </a:br>
            <a:endParaRPr kumimoji="0" lang="zh-CN" altLang="en-US"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29698" name="内容占位符 2"/>
          <p:cNvSpPr>
            <a:spLocks noGrp="1"/>
          </p:cNvSpPr>
          <p:nvPr>
            <p:ph idx="1"/>
          </p:nvPr>
        </p:nvSpPr>
        <p:spPr>
          <a:xfrm>
            <a:off x="501650" y="1119188"/>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Differences in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4. Unit of transfer</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Data may be transferred as</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200150" marR="0" lvl="3"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 stream of bytes</a:t>
            </a:r>
            <a:r>
              <a:rPr kumimoji="0" lang="zh-CN" altLang="en-US"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a:t>
            </a: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e.g.   terminal </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200150" marR="0" lvl="3"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in larger blocks, e.g.   disk</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5. Data representation</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Encoding schemes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514350" marR="0" lvl="1"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6. Error conditions</a:t>
            </a:r>
            <a:endParaRPr kumimoji="0" lang="en-US" altLang="zh-CN"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857250" marR="0" lvl="2" indent="-171450" algn="l" defTabSz="0" rtl="0" eaLnBrk="1" fontAlgn="base" latinLnBrk="0" hangingPunct="1">
              <a:lnSpc>
                <a:spcPct val="100000"/>
              </a:lnSpc>
              <a:spcBef>
                <a:spcPct val="0"/>
              </a:spcBef>
              <a:spcAft>
                <a:spcPts val="1000"/>
              </a:spcAft>
              <a:buClrTx/>
              <a:buSzTx/>
              <a:buFont typeface="Arial" panose="020B0604020202020204" pitchFamily="34" charset="0"/>
              <a:buChar char="•"/>
              <a:tabLst>
                <a:tab pos="1207135" algn="l"/>
              </a:tabLst>
            </a:pPr>
            <a:r>
              <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Devices respond to errors differently</a:t>
            </a:r>
            <a:endParaRPr kumimoji="0" lang="en-US" altLang="zh-CN" sz="18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38915" name="灯片编号占位符 3"/>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501650" y="442913"/>
            <a:ext cx="8140700" cy="442913"/>
          </a:xfrm>
        </p:spPr>
        <p:txBody>
          <a:bodyPr vert="horz" wrap="square" lIns="101600" tIns="38100" rIns="76200" bIns="38100" rtlCol="0" anchor="t">
            <a:no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rPr>
              <a:t>Chapter 11  I/O Management and Disk Scheduling</a:t>
            </a:r>
            <a:endParaRPr kumimoji="0" lang="en-US" altLang="zh-CN" sz="2800" b="1" i="0" u="none" strike="noStrike" kern="1200" cap="none" spc="200" normalizeH="0" baseline="0" noProof="1">
              <a:solidFill>
                <a:schemeClr val="tx1"/>
              </a:solidFill>
              <a:uFillTx/>
              <a:latin typeface="微软雅黑" panose="020B0503020204020204" charset="-122"/>
              <a:ea typeface="微软雅黑" panose="020B0503020204020204" charset="-122"/>
              <a:cs typeface="+mj-cs"/>
              <a:sym typeface="微软雅黑" panose="020B0503020204020204" charset="-122"/>
            </a:endParaRPr>
          </a:p>
        </p:txBody>
      </p:sp>
      <p:sp>
        <p:nvSpPr>
          <p:cNvPr id="30722" name="Rectangle 3"/>
          <p:cNvSpPr>
            <a:spLocks noGrp="1"/>
          </p:cNvSpPr>
          <p:nvPr>
            <p:ph idx="1"/>
          </p:nvPr>
        </p:nvSpPr>
        <p:spPr>
          <a:xfrm>
            <a:off x="501650" y="1406525"/>
            <a:ext cx="8140700" cy="5221288"/>
          </a:xfrm>
        </p:spPr>
        <p:txBody>
          <a:bodyPr vert="horz" wrap="square" lIns="101600" tIns="0" rIns="82550" bIns="0" rtlCol="0" anchor="t">
            <a:noAutofit/>
          </a:bodyPr>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11.1 I/O Devices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sng"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11.2 Organization of the I/O Function</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11.3 Operating System Design Issues</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11.4 I/O Buffering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11.5 Disk Scheduling</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11.6 RAID</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11.7 Disk Cache</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a:p>
            <a:pPr marL="171450" marR="0" indent="-171450" algn="l" defTabSz="914400" rtl="0" eaLnBrk="1" fontAlgn="base" latinLnBrk="0" hangingPunct="1">
              <a:lnSpc>
                <a:spcPct val="130000"/>
              </a:lnSpc>
              <a:spcBef>
                <a:spcPct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rPr>
              <a:t>11.8 Summary</a:t>
            </a:r>
            <a:endParaRPr kumimoji="0" lang="en-US" altLang="zh-CN"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微软雅黑" panose="020B0503020204020204" charset="-122"/>
            </a:endParaRPr>
          </a:p>
        </p:txBody>
      </p:sp>
      <p:sp>
        <p:nvSpPr>
          <p:cNvPr id="39939" name="灯片编号占位符 1"/>
          <p:cNvSpPr>
            <a:spLocks noGrp="1"/>
          </p:cNvSpPr>
          <p:nvPr>
            <p:ph type="sldNum" sz="quarter" idx="12"/>
          </p:nvPr>
        </p:nvSpPr>
        <p:spPr>
          <a:prstGeom prst="rect">
            <a:avLst/>
          </a:prstGeom>
          <a:noFill/>
          <a:ln>
            <a:noFill/>
          </a:ln>
        </p:spPr>
        <p:txBody>
          <a:bodyPr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a:latin typeface="Arial" panose="020B0604020202020204" pitchFamily="34" charset="0"/>
                <a:ea typeface="微软雅黑" panose="020B0503020204020204" charset="-122"/>
              </a:rPr>
            </a:fld>
            <a:endParaRPr lang="zh-CN" altLang="en-US" sz="1200">
              <a:latin typeface="Arial" panose="020B0604020202020204" pitchFamily="34" charset="0"/>
              <a:ea typeface="微软雅黑" panose="020B0503020204020204" charset="-122"/>
            </a:endParaRPr>
          </a:p>
        </p:txBody>
      </p:sp>
    </p:spTree>
  </p:cSld>
  <p:clrMapOvr>
    <a:masterClrMapping/>
  </p:clrMapOvr>
  <p:transition spd="med">
    <p:cover dir="rd"/>
  </p:transition>
</p:sld>
</file>

<file path=ppt/tags/tag1.xml><?xml version="1.0" encoding="utf-8"?>
<p:tagLst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10.xml><?xml version="1.0" encoding="utf-8"?>
<p:tagLst xmlns:p="http://schemas.openxmlformats.org/presentationml/2006/main">
  <p:tag name="KSO_WM_UNIT_HIGHLIGHT" val="0"/>
  <p:tag name="KSO_WM_UNIT_COMPATIBLE" val="0"/>
  <p:tag name="KSO_WM_UNIT_TYPE" val="i"/>
  <p:tag name="KSO_WM_UNIT_INDEX" val="1"/>
  <p:tag name="KSO_WM_UNIT_ID" val="_3*i*1"/>
  <p:tag name="KSO_WM_UNIT_LAYERLEVEL" val="1"/>
  <p:tag name="KSO_WM_TAG_VERSION" val="1.0"/>
  <p:tag name="KSO_WM_BEAUTIFY_FLAG" val="#wm#"/>
  <p:tag name="KSO_WM_UNIT_DIAGRAM_ISNUMVISUAL" val="0"/>
  <p:tag name="KSO_WM_UNIT_DIAGRAM_ISREFERUNIT"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13.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TAG_VERSION" val="1.0"/>
  <p:tag name="KSO_WM_BEAUTIFY_FLAG" val="#wm#"/>
  <p:tag name="KSO_WM_COMBINE_RELATE_SLIDE_ID" val="background20180947_1"/>
  <p:tag name="KSO_WM_TEMPLATE_CATEGORY" val="custom"/>
  <p:tag name="KSO_WM_TEMPLATE_INDEX" val="20196575"/>
  <p:tag name="KSO_WM_TEMPLATE_SUBCATEGORY" val="0"/>
  <p:tag name="KSO_WM_TEMPLATE_THUMBS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ID" val="_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3.xml><?xml version="1.0" encoding="utf-8"?>
<p:tagLst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24.xml><?xml version="1.0" encoding="utf-8"?>
<p:tagLst xmlns:p="http://schemas.openxmlformats.org/presentationml/2006/main">
  <p:tag name="KSO_WM_UNIT_HIGHLIGHT" val="0"/>
  <p:tag name="KSO_WM_UNIT_COMPATIBLE" val="0"/>
  <p:tag name="KSO_WM_UNIT_ID" val="_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25.xml><?xml version="1.0" encoding="utf-8"?>
<p:tagLst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26.xml><?xml version="1.0" encoding="utf-8"?>
<p:tagLst xmlns:p="http://schemas.openxmlformats.org/presentationml/2006/main">
  <p:tag name="KSO_WM_UNIT_HIGHLIGHT" val="0"/>
  <p:tag name="KSO_WM_UNIT_COMPATIBLE" val="0"/>
  <p:tag name="KSO_WM_UNIT_ID" val="_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TYPE" val="i"/>
  <p:tag name="KSO_WM_UNIT_INDEX" val="1"/>
  <p:tag name="KSO_WM_UNIT_ID" val="_3*i*1"/>
  <p:tag name="KSO_WM_UNIT_LAYERLEVEL" val="1"/>
  <p:tag name="KSO_WM_TAG_VERSION" val="1.0"/>
  <p:tag name="KSO_WM_BEAUTIFY_FLAG" val="#wm#"/>
  <p:tag name="KSO_WM_UNIT_DIAGRAM_ISNUMVISUAL" val="0"/>
  <p:tag name="KSO_WM_UNIT_DIAGRAM_ISREFERUNIT" val="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3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p="http://schemas.openxmlformats.org/presentationml/2006/main">
  <p:tag name="KSO_WM_TAG_VERSION" val="1.0"/>
  <p:tag name="KSO_WM_BEAUTIFY_FLAG" val="#wm#"/>
  <p:tag name="KSO_WM_COMBINE_RELATE_SLIDE_ID" val="background20180947_1"/>
  <p:tag name="KSO_WM_TEMPLATE_CATEGORY" val="custom"/>
  <p:tag name="KSO_WM_TEMPLATE_INDEX" val="20196575"/>
  <p:tag name="KSO_WM_TEMPLATE_SUBCATEGORY" val="0"/>
  <p:tag name="KSO_WM_TEMPLATE_THUMBS_INDEX" val="1"/>
</p:tagLst>
</file>

<file path=ppt/tags/tag39.xml><?xml version="1.0" encoding="utf-8"?>
<p:tagLst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4.xml><?xml version="1.0" encoding="utf-8"?>
<p:tagLst xmlns:p="http://schemas.openxmlformats.org/presentationml/2006/main">
  <p:tag name="KSO_WM_UNIT_HIGHLIGHT" val="0"/>
  <p:tag name="KSO_WM_UNIT_COMPATIBLE" val="0"/>
  <p:tag name="KSO_WM_UNIT_ID" val="_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40.xml><?xml version="1.0" encoding="utf-8"?>
<p:tagLst xmlns:p="http://schemas.openxmlformats.org/presentationml/2006/main">
  <p:tag name="KSO_WM_UNIT_HIGHLIGHT" val="0"/>
  <p:tag name="KSO_WM_UNIT_COMPATIBLE" val="0"/>
  <p:tag name="KSO_WM_UNIT_ID" val="_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41.xml><?xml version="1.0" encoding="utf-8"?>
<p:tagLst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42.xml><?xml version="1.0" encoding="utf-8"?>
<p:tagLst xmlns:p="http://schemas.openxmlformats.org/presentationml/2006/main">
  <p:tag name="KSO_WM_UNIT_HIGHLIGHT" val="0"/>
  <p:tag name="KSO_WM_UNIT_COMPATIBLE" val="0"/>
  <p:tag name="KSO_WM_UNIT_ID" val="_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TYPE" val="i"/>
  <p:tag name="KSO_WM_UNIT_INDEX" val="1"/>
  <p:tag name="KSO_WM_UNIT_ID" val="_3*i*1"/>
  <p:tag name="KSO_WM_UNIT_LAYERLEVEL" val="1"/>
  <p:tag name="KSO_WM_TAG_VERSION" val="1.0"/>
  <p:tag name="KSO_WM_BEAUTIFY_FLAG" val="#wm#"/>
  <p:tag name="KSO_WM_UNIT_DIAGRAM_ISNUMVISUAL" val="0"/>
  <p:tag name="KSO_WM_UNIT_DIAGRAM_ISREFERUNIT" val="0"/>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5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p="http://schemas.openxmlformats.org/presentationml/2006/main">
  <p:tag name="KSO_WM_TAG_VERSION" val="1.0"/>
  <p:tag name="KSO_WM_BEAUTIFY_FLAG" val="#wm#"/>
  <p:tag name="KSO_WM_COMBINE_RELATE_SLIDE_ID" val="background20180947_1"/>
  <p:tag name="KSO_WM_TEMPLATE_CATEGORY" val="custom"/>
  <p:tag name="KSO_WM_TEMPLATE_INDEX" val="20196575"/>
  <p:tag name="KSO_WM_TEMPLATE_SUBCATEGORY" val="0"/>
  <p:tag name="KSO_WM_TEMPLATE_THUMBS_INDEX"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16331</Words>
  <Application>WPS 演示</Application>
  <PresentationFormat/>
  <Paragraphs>730</Paragraphs>
  <Slides>73</Slides>
  <Notes>0</Notes>
  <HiddenSlides>0</HiddenSlides>
  <MMClips>0</MMClips>
  <ScaleCrop>false</ScaleCrop>
  <HeadingPairs>
    <vt:vector size="8" baseType="variant">
      <vt:variant>
        <vt:lpstr>已用的字体</vt:lpstr>
      </vt:variant>
      <vt:variant>
        <vt:i4>27</vt:i4>
      </vt:variant>
      <vt:variant>
        <vt:lpstr>主题</vt:lpstr>
      </vt:variant>
      <vt:variant>
        <vt:i4>4</vt:i4>
      </vt:variant>
      <vt:variant>
        <vt:lpstr>嵌入 OLE 服务器</vt:lpstr>
      </vt:variant>
      <vt:variant>
        <vt:i4>14</vt:i4>
      </vt:variant>
      <vt:variant>
        <vt:lpstr>幻灯片标题</vt:lpstr>
      </vt:variant>
      <vt:variant>
        <vt:i4>73</vt:i4>
      </vt:variant>
    </vt:vector>
  </HeadingPairs>
  <TitlesOfParts>
    <vt:vector size="118" baseType="lpstr">
      <vt:lpstr>Arial</vt:lpstr>
      <vt:lpstr>宋体</vt:lpstr>
      <vt:lpstr>Wingdings</vt:lpstr>
      <vt:lpstr>微软雅黑</vt:lpstr>
      <vt:lpstr>Arial Unicode MS</vt:lpstr>
      <vt:lpstr>Calibri</vt:lpstr>
      <vt:lpstr>Arial Black</vt:lpstr>
      <vt:lpstr>Arial Rounded MT Bold</vt:lpstr>
      <vt:lpstr>隶书</vt:lpstr>
      <vt:lpstr>Times New Roman</vt:lpstr>
      <vt:lpstr>黑体</vt:lpstr>
      <vt:lpstr>新宋体</vt:lpstr>
      <vt:lpstr>Microsoft JhengHei</vt:lpstr>
      <vt:lpstr>Microsoft YaHei UI</vt:lpstr>
      <vt:lpstr>MS PGothic</vt:lpstr>
      <vt:lpstr>Bahnschrift</vt:lpstr>
      <vt:lpstr>Comic Sans MS</vt:lpstr>
      <vt:lpstr>Monotype Sorts</vt:lpstr>
      <vt:lpstr>Wingdings</vt:lpstr>
      <vt:lpstr>Times</vt:lpstr>
      <vt:lpstr>Times</vt:lpstr>
      <vt:lpstr>Courier New</vt:lpstr>
      <vt:lpstr>幼圆</vt:lpstr>
      <vt:lpstr>仿宋</vt:lpstr>
      <vt:lpstr>Verdana</vt:lpstr>
      <vt:lpstr>微软雅黑 Light</vt:lpstr>
      <vt:lpstr>Corbel</vt:lpstr>
      <vt:lpstr>Office 主题​​</vt:lpstr>
      <vt:lpstr>自定义设计方案</vt:lpstr>
      <vt:lpstr>1_Office 主题​​</vt:lpstr>
      <vt:lpstr>2_Office 主题​​</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shuli</dc:creator>
  <cp:lastModifiedBy>Vaskka</cp:lastModifiedBy>
  <cp:revision>1802</cp:revision>
  <dcterms:created xsi:type="dcterms:W3CDTF">2019-01-25T13:45:00Z</dcterms:created>
  <dcterms:modified xsi:type="dcterms:W3CDTF">2019-06-05T02:18:25Z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