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4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8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20DE-E598-493B-BE82-83DB98DF187D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C11E-8ED2-45AC-BEE2-5BE96B48E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2968625"/>
            <a:ext cx="7772400" cy="1470025"/>
          </a:xfrm>
        </p:spPr>
        <p:txBody>
          <a:bodyPr/>
          <a:lstStyle/>
          <a:p>
            <a:r>
              <a:rPr lang="en-US" dirty="0" smtClean="0"/>
              <a:t>ROSI PHOTOGRAPHY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8" y="4038600"/>
            <a:ext cx="6400800" cy="1752600"/>
          </a:xfrm>
        </p:spPr>
        <p:txBody>
          <a:bodyPr/>
          <a:lstStyle/>
          <a:p>
            <a:r>
              <a:rPr lang="en-US" dirty="0" smtClean="0"/>
              <a:t>SPA APPLICATION (MEAN Stack)</a:t>
            </a:r>
            <a:endParaRPr lang="en-US" dirty="0"/>
          </a:p>
        </p:txBody>
      </p:sp>
      <p:pic>
        <p:nvPicPr>
          <p:cNvPr id="1027" name="Picture 3" descr="D:\Users\PC\Downloads\Desktop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8" y="1295400"/>
            <a:ext cx="232251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0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19200" y="513933"/>
            <a:ext cx="7772400" cy="1470025"/>
          </a:xfrm>
        </p:spPr>
        <p:txBody>
          <a:bodyPr/>
          <a:lstStyle/>
          <a:p>
            <a:r>
              <a:rPr lang="en-US" dirty="0" smtClean="0"/>
              <a:t>SKELETON OF APP</a:t>
            </a:r>
            <a:endParaRPr lang="en-US" dirty="0"/>
          </a:p>
        </p:txBody>
      </p:sp>
      <p:pic>
        <p:nvPicPr>
          <p:cNvPr id="5" name="Picture 3" descr="D:\Users\PC\Downloads\Desktop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9714">
            <a:off x="6547014" y="302367"/>
            <a:ext cx="232251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-729049" y="1771136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772297" y="2459792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ExpressJS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762000" y="3110814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-914400" y="3733800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NodeJS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 descr="D:\Users\PC\Downloads\me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612604"/>
            <a:ext cx="6105525" cy="153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5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301111"/>
            <a:ext cx="7772400" cy="1470025"/>
          </a:xfrm>
        </p:spPr>
        <p:txBody>
          <a:bodyPr/>
          <a:lstStyle/>
          <a:p>
            <a:r>
              <a:rPr lang="en-US" dirty="0" smtClean="0"/>
              <a:t>MAINLY USED LANGUAGES 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-1066800" y="1771136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Stylus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202724" y="2459792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762000" y="3110814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-1029730" y="3742038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3" descr="D:\Users\PC\Downloads\Desktop\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9714">
            <a:off x="6547014" y="302367"/>
            <a:ext cx="232251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Users\PC\Downloads\jquery-logo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06294"/>
            <a:ext cx="1328738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Users\PC\Downloads\angular-logo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77" y="2978776"/>
            <a:ext cx="1946053" cy="194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ROSI PHOTOGRAPHY</vt:lpstr>
      <vt:lpstr>SKELETON OF APP</vt:lpstr>
      <vt:lpstr>MAINLY USED LANGUAGES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ROSI PHOTOGRAPHY</dc:title>
  <dc:creator>Dominiques</dc:creator>
  <cp:lastModifiedBy>Dominiques</cp:lastModifiedBy>
  <cp:revision>4</cp:revision>
  <dcterms:created xsi:type="dcterms:W3CDTF">2014-06-15T21:10:05Z</dcterms:created>
  <dcterms:modified xsi:type="dcterms:W3CDTF">2014-06-15T22:22:56Z</dcterms:modified>
</cp:coreProperties>
</file>