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10"/>
  </p:notesMasterIdLst>
  <p:sldIdLst>
    <p:sldId id="256" r:id="rId3"/>
    <p:sldId id="261" r:id="rId4"/>
    <p:sldId id="259" r:id="rId5"/>
    <p:sldId id="262" r:id="rId6"/>
    <p:sldId id="264" r:id="rId7"/>
    <p:sldId id="263" r:id="rId8"/>
    <p:sldId id="260" r:id="rId9"/>
  </p:sldIdLst>
  <p:sldSz cx="9144000" cy="5143500" type="screen16x9"/>
  <p:notesSz cx="6858000" cy="9144000"/>
  <p:embeddedFontLst>
    <p:embeddedFont>
      <p:font typeface="Poppins Black" panose="020B0604020202020204" charset="0"/>
      <p:bold r:id="rId11"/>
      <p:boldItalic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Amatic SC" panose="020B0604020202020204" charset="-79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32C79E-F537-8783-B9A9-F704703087E6}" v="554" dt="2025-04-23T20:14:55.574"/>
    <p1510:client id="{AA98D8D9-0002-7E8A-0E4D-96E3713DE1F5}" v="93" dt="2025-04-23T20:27:57.102"/>
  </p1510:revLst>
</p1510:revInfo>
</file>

<file path=ppt/tableStyles.xml><?xml version="1.0" encoding="utf-8"?>
<a:tblStyleLst xmlns:a="http://schemas.openxmlformats.org/drawingml/2006/main" def="{62DBB2E9-E4C4-4DD8-89BC-C8F857D22DCA}">
  <a:tblStyle styleId="{62DBB2E9-E4C4-4DD8-89BC-C8F857D22D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64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877b642fd3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794a74c9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794a74c9d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77b642fd3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77b642fd3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4b3b7a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a4b3b7a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877498f77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877498f77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rafiki/" TargetMode="External"/><Relationship Id="rId4" Type="http://schemas.openxmlformats.org/officeDocument/2006/relationships/hyperlink" Target="https://www.freepik.com/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 hasCustomPrompt="1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 hasCustomPrompt="1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4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7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3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4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5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6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subTitle" idx="7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8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86" name="Google Shape;86;p15"/>
          <p:cNvSpPr/>
          <p:nvPr/>
        </p:nvSpPr>
        <p:spPr>
          <a:xfrm rot="-8581717" flipH="1">
            <a:off x="6085519" y="-1496329"/>
            <a:ext cx="4402909" cy="32343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4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1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2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3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4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ubTitle" idx="5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subTitle" idx="6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subTitle" idx="7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subTitle" idx="8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ubTitle" idx="9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ubTitle" idx="13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4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15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>
            <a:spLocks noGrp="1"/>
          </p:cNvSpPr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Stories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1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9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rot="-9843763" flipH="1">
            <a:off x="1210955" y="167965"/>
            <a:ext cx="7743762" cy="4660210"/>
          </a:xfrm>
          <a:custGeom>
            <a:avLst/>
            <a:gdLst/>
            <a:ahLst/>
            <a:cxnLst/>
            <a:rect l="l" t="t" r="r" b="b"/>
            <a:pathLst>
              <a:path w="159514" h="110474" extrusionOk="0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2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 hasCustomPrompt="1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2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 idx="3" hasCustomPrompt="1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4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5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7" hasCustomPrompt="1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8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9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3" hasCustomPrompt="1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14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15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7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 rot="-3678890" flipH="1">
            <a:off x="6399760" y="2305526"/>
            <a:ext cx="4402922" cy="323432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8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1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2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3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4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5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subTitle" idx="6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7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8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rot="1956016" flipH="1">
            <a:off x="-1420073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8978585" flipH="1">
            <a:off x="6889116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6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6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9" name="Google Shape;169;p2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4157823" y="4337661"/>
              <a:ext cx="4571587" cy="266944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5291538" y="3104107"/>
              <a:ext cx="343343" cy="559053"/>
            </a:xfrm>
            <a:custGeom>
              <a:avLst/>
              <a:gdLst/>
              <a:ahLst/>
              <a:cxnLst/>
              <a:rect l="l" t="t" r="r" b="b"/>
              <a:pathLst>
                <a:path w="12143" h="19772" extrusionOk="0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4559639" y="2937992"/>
              <a:ext cx="1007325" cy="1317643"/>
            </a:xfrm>
            <a:custGeom>
              <a:avLst/>
              <a:gdLst/>
              <a:ahLst/>
              <a:cxnLst/>
              <a:rect l="l" t="t" r="r" b="b"/>
              <a:pathLst>
                <a:path w="35626" h="46601" extrusionOk="0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4869929" y="2937992"/>
              <a:ext cx="436707" cy="65174"/>
            </a:xfrm>
            <a:custGeom>
              <a:avLst/>
              <a:gdLst/>
              <a:ahLst/>
              <a:cxnLst/>
              <a:rect l="l" t="t" r="r" b="b"/>
              <a:pathLst>
                <a:path w="15445" h="2305" extrusionOk="0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4559639" y="3148329"/>
              <a:ext cx="208443" cy="510279"/>
            </a:xfrm>
            <a:custGeom>
              <a:avLst/>
              <a:gdLst/>
              <a:ahLst/>
              <a:cxnLst/>
              <a:rect l="l" t="t" r="r" b="b"/>
              <a:pathLst>
                <a:path w="7372" h="18047" extrusionOk="0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4423806" y="3092458"/>
              <a:ext cx="424464" cy="523851"/>
            </a:xfrm>
            <a:custGeom>
              <a:avLst/>
              <a:gdLst/>
              <a:ahLst/>
              <a:cxnLst/>
              <a:rect l="l" t="t" r="r" b="b"/>
              <a:pathLst>
                <a:path w="15012" h="18527" extrusionOk="0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756744" y="3097406"/>
              <a:ext cx="766846" cy="998843"/>
            </a:xfrm>
            <a:custGeom>
              <a:avLst/>
              <a:gdLst/>
              <a:ahLst/>
              <a:cxnLst/>
              <a:rect l="l" t="t" r="r" b="b"/>
              <a:pathLst>
                <a:path w="27121" h="35326" extrusionOk="0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5133084" y="3099272"/>
              <a:ext cx="100942" cy="991321"/>
            </a:xfrm>
            <a:custGeom>
              <a:avLst/>
              <a:gdLst/>
              <a:ahLst/>
              <a:cxnLst/>
              <a:rect l="l" t="t" r="r" b="b"/>
              <a:pathLst>
                <a:path w="3570" h="35060" extrusionOk="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4926507" y="3866090"/>
              <a:ext cx="27398" cy="29745"/>
            </a:xfrm>
            <a:custGeom>
              <a:avLst/>
              <a:gdLst/>
              <a:ahLst/>
              <a:cxnLst/>
              <a:rect l="l" t="t" r="r" b="b"/>
              <a:pathLst>
                <a:path w="969" h="1052" extrusionOk="0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4953877" y="3906665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68976" y="3867985"/>
              <a:ext cx="26437" cy="29236"/>
            </a:xfrm>
            <a:custGeom>
              <a:avLst/>
              <a:gdLst/>
              <a:ahLst/>
              <a:cxnLst/>
              <a:rect l="l" t="t" r="r" b="b"/>
              <a:pathLst>
                <a:path w="935" h="1034" extrusionOk="0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4996318" y="3908531"/>
              <a:ext cx="26437" cy="30085"/>
            </a:xfrm>
            <a:custGeom>
              <a:avLst/>
              <a:gdLst/>
              <a:ahLst/>
              <a:cxnLst/>
              <a:rect l="l" t="t" r="r" b="b"/>
              <a:pathLst>
                <a:path w="935" h="1064" extrusionOk="0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4980286" y="3947296"/>
              <a:ext cx="27370" cy="30085"/>
            </a:xfrm>
            <a:custGeom>
              <a:avLst/>
              <a:gdLst/>
              <a:ahLst/>
              <a:cxnLst/>
              <a:rect l="l" t="t" r="r" b="b"/>
              <a:pathLst>
                <a:path w="968" h="1064" extrusionOk="0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248135" y="1603412"/>
              <a:ext cx="479176" cy="607432"/>
            </a:xfrm>
            <a:custGeom>
              <a:avLst/>
              <a:gdLst/>
              <a:ahLst/>
              <a:cxnLst/>
              <a:rect l="l" t="t" r="r" b="b"/>
              <a:pathLst>
                <a:path w="16947" h="21483" extrusionOk="0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261340" y="1706219"/>
              <a:ext cx="599882" cy="793227"/>
            </a:xfrm>
            <a:custGeom>
              <a:avLst/>
              <a:gdLst/>
              <a:ahLst/>
              <a:cxnLst/>
              <a:rect l="l" t="t" r="r" b="b"/>
              <a:pathLst>
                <a:path w="21216" h="28054" extrusionOk="0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508688" y="2138827"/>
              <a:ext cx="1196909" cy="701757"/>
            </a:xfrm>
            <a:custGeom>
              <a:avLst/>
              <a:gdLst/>
              <a:ahLst/>
              <a:cxnLst/>
              <a:rect l="l" t="t" r="r" b="b"/>
              <a:pathLst>
                <a:path w="42331" h="24819" extrusionOk="0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604907" y="2195207"/>
              <a:ext cx="1003565" cy="589223"/>
            </a:xfrm>
            <a:custGeom>
              <a:avLst/>
              <a:gdLst/>
              <a:ahLst/>
              <a:cxnLst/>
              <a:rect l="l" t="t" r="r" b="b"/>
              <a:pathLst>
                <a:path w="35493" h="20839" extrusionOk="0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4717131" y="2261371"/>
              <a:ext cx="295248" cy="336529"/>
            </a:xfrm>
            <a:custGeom>
              <a:avLst/>
              <a:gdLst/>
              <a:ahLst/>
              <a:cxnLst/>
              <a:rect l="l" t="t" r="r" b="b"/>
              <a:pathLst>
                <a:path w="10442" h="11902" extrusionOk="0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4572844" y="2230551"/>
              <a:ext cx="127351" cy="228349"/>
            </a:xfrm>
            <a:custGeom>
              <a:avLst/>
              <a:gdLst/>
              <a:ahLst/>
              <a:cxnLst/>
              <a:rect l="l" t="t" r="r" b="b"/>
              <a:pathLst>
                <a:path w="4504" h="8076" extrusionOk="0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5482988" y="2491020"/>
              <a:ext cx="175475" cy="199904"/>
            </a:xfrm>
            <a:custGeom>
              <a:avLst/>
              <a:gdLst/>
              <a:ahLst/>
              <a:cxnLst/>
              <a:rect l="l" t="t" r="r" b="b"/>
              <a:pathLst>
                <a:path w="6206" h="7070" extrusionOk="0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797319" y="2331097"/>
              <a:ext cx="184890" cy="209998"/>
            </a:xfrm>
            <a:custGeom>
              <a:avLst/>
              <a:gdLst/>
              <a:ahLst/>
              <a:cxnLst/>
              <a:rect l="l" t="t" r="r" b="b"/>
              <a:pathLst>
                <a:path w="6539" h="7427" extrusionOk="0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5188730" y="2385583"/>
              <a:ext cx="295248" cy="336812"/>
            </a:xfrm>
            <a:custGeom>
              <a:avLst/>
              <a:gdLst/>
              <a:ahLst/>
              <a:cxnLst/>
              <a:rect l="l" t="t" r="r" b="b"/>
              <a:pathLst>
                <a:path w="10442" h="11912" extrusionOk="0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219860" y="2442670"/>
              <a:ext cx="183929" cy="209687"/>
            </a:xfrm>
            <a:custGeom>
              <a:avLst/>
              <a:gdLst/>
              <a:ahLst/>
              <a:cxnLst/>
              <a:rect l="l" t="t" r="r" b="b"/>
              <a:pathLst>
                <a:path w="6505" h="7416" extrusionOk="0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965187" y="1552488"/>
              <a:ext cx="630080" cy="720588"/>
            </a:xfrm>
            <a:custGeom>
              <a:avLst/>
              <a:gdLst/>
              <a:ahLst/>
              <a:cxnLst/>
              <a:rect l="l" t="t" r="r" b="b"/>
              <a:pathLst>
                <a:path w="22284" h="25485" extrusionOk="0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507502" y="1379728"/>
              <a:ext cx="501796" cy="457263"/>
            </a:xfrm>
            <a:custGeom>
              <a:avLst/>
              <a:gdLst/>
              <a:ahLst/>
              <a:cxnLst/>
              <a:rect l="l" t="t" r="r" b="b"/>
              <a:pathLst>
                <a:path w="17747" h="16172" extrusionOk="0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711252" y="1316562"/>
              <a:ext cx="369752" cy="343372"/>
            </a:xfrm>
            <a:custGeom>
              <a:avLst/>
              <a:gdLst/>
              <a:ahLst/>
              <a:cxnLst/>
              <a:rect l="l" t="t" r="r" b="b"/>
              <a:pathLst>
                <a:path w="13077" h="12144" extrusionOk="0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5726322" y="982182"/>
              <a:ext cx="903584" cy="688864"/>
            </a:xfrm>
            <a:custGeom>
              <a:avLst/>
              <a:gdLst/>
              <a:ahLst/>
              <a:cxnLst/>
              <a:rect l="l" t="t" r="r" b="b"/>
              <a:pathLst>
                <a:path w="31957" h="24363" extrusionOk="0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6154519" y="760308"/>
              <a:ext cx="801738" cy="728251"/>
            </a:xfrm>
            <a:custGeom>
              <a:avLst/>
              <a:gdLst/>
              <a:ahLst/>
              <a:cxnLst/>
              <a:rect l="l" t="t" r="r" b="b"/>
              <a:pathLst>
                <a:path w="28355" h="25756" extrusionOk="0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6444083" y="847677"/>
              <a:ext cx="465972" cy="583398"/>
            </a:xfrm>
            <a:custGeom>
              <a:avLst/>
              <a:gdLst/>
              <a:ahLst/>
              <a:cxnLst/>
              <a:rect l="l" t="t" r="r" b="b"/>
              <a:pathLst>
                <a:path w="16480" h="20633" extrusionOk="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6191305" y="1010909"/>
              <a:ext cx="409365" cy="420873"/>
            </a:xfrm>
            <a:custGeom>
              <a:avLst/>
              <a:gdLst/>
              <a:ahLst/>
              <a:cxnLst/>
              <a:rect l="l" t="t" r="r" b="b"/>
              <a:pathLst>
                <a:path w="14478" h="14885" extrusionOk="0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6291285" y="1052190"/>
              <a:ext cx="8511" cy="7974"/>
            </a:xfrm>
            <a:custGeom>
              <a:avLst/>
              <a:gdLst/>
              <a:ahLst/>
              <a:cxnLst/>
              <a:rect l="l" t="t" r="r" b="b"/>
              <a:pathLst>
                <a:path w="301" h="282" extrusionOk="0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6313933" y="1038449"/>
              <a:ext cx="182996" cy="98114"/>
            </a:xfrm>
            <a:custGeom>
              <a:avLst/>
              <a:gdLst/>
              <a:ahLst/>
              <a:cxnLst/>
              <a:rect l="l" t="t" r="r" b="b"/>
              <a:pathLst>
                <a:path w="6472" h="3470" extrusionOk="0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6502556" y="1150305"/>
              <a:ext cx="7578" cy="7945"/>
            </a:xfrm>
            <a:custGeom>
              <a:avLst/>
              <a:gdLst/>
              <a:ahLst/>
              <a:cxnLst/>
              <a:rect l="l" t="t" r="r" b="b"/>
              <a:pathLst>
                <a:path w="268" h="281" extrusionOk="0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6619529" y="889496"/>
              <a:ext cx="1295928" cy="925215"/>
            </a:xfrm>
            <a:custGeom>
              <a:avLst/>
              <a:gdLst/>
              <a:ahLst/>
              <a:cxnLst/>
              <a:rect l="l" t="t" r="r" b="b"/>
              <a:pathLst>
                <a:path w="45833" h="32722" extrusionOk="0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376875" y="4046230"/>
              <a:ext cx="964913" cy="425397"/>
            </a:xfrm>
            <a:custGeom>
              <a:avLst/>
              <a:gdLst/>
              <a:ahLst/>
              <a:cxnLst/>
              <a:rect l="l" t="t" r="r" b="b"/>
              <a:pathLst>
                <a:path w="34126" h="15045" extrusionOk="0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365565" y="4127351"/>
              <a:ext cx="434841" cy="299008"/>
            </a:xfrm>
            <a:custGeom>
              <a:avLst/>
              <a:gdLst/>
              <a:ahLst/>
              <a:cxnLst/>
              <a:rect l="l" t="t" r="r" b="b"/>
              <a:pathLst>
                <a:path w="15379" h="10575" extrusionOk="0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6802497" y="2904995"/>
              <a:ext cx="1337436" cy="1338397"/>
            </a:xfrm>
            <a:custGeom>
              <a:avLst/>
              <a:gdLst/>
              <a:ahLst/>
              <a:cxnLst/>
              <a:rect l="l" t="t" r="r" b="b"/>
              <a:pathLst>
                <a:path w="47301" h="47335" extrusionOk="0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7092033" y="3233296"/>
              <a:ext cx="1033762" cy="967542"/>
            </a:xfrm>
            <a:custGeom>
              <a:avLst/>
              <a:gdLst/>
              <a:ahLst/>
              <a:cxnLst/>
              <a:rect l="l" t="t" r="r" b="b"/>
              <a:pathLst>
                <a:path w="36561" h="34219" extrusionOk="0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6828906" y="3162467"/>
              <a:ext cx="453701" cy="825319"/>
            </a:xfrm>
            <a:custGeom>
              <a:avLst/>
              <a:gdLst/>
              <a:ahLst/>
              <a:cxnLst/>
              <a:rect l="l" t="t" r="r" b="b"/>
              <a:pathLst>
                <a:path w="16046" h="29189" extrusionOk="0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048659" y="3212711"/>
              <a:ext cx="13233" cy="12978"/>
            </a:xfrm>
            <a:custGeom>
              <a:avLst/>
              <a:gdLst/>
              <a:ahLst/>
              <a:cxnLst/>
              <a:rect l="l" t="t" r="r" b="b"/>
              <a:pathLst>
                <a:path w="468" h="459" extrusionOk="0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086378" y="3220600"/>
              <a:ext cx="153788" cy="321063"/>
            </a:xfrm>
            <a:custGeom>
              <a:avLst/>
              <a:gdLst/>
              <a:ahLst/>
              <a:cxnLst/>
              <a:rect l="l" t="t" r="r" b="b"/>
              <a:pathLst>
                <a:path w="5439" h="11355" extrusionOk="0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227866" y="3568270"/>
              <a:ext cx="13233" cy="13007"/>
            </a:xfrm>
            <a:custGeom>
              <a:avLst/>
              <a:gdLst/>
              <a:ahLst/>
              <a:cxnLst/>
              <a:rect l="l" t="t" r="r" b="b"/>
              <a:pathLst>
                <a:path w="468" h="460" extrusionOk="0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6601603" y="4046230"/>
              <a:ext cx="963951" cy="425397"/>
            </a:xfrm>
            <a:custGeom>
              <a:avLst/>
              <a:gdLst/>
              <a:ahLst/>
              <a:cxnLst/>
              <a:rect l="l" t="t" r="r" b="b"/>
              <a:pathLst>
                <a:path w="34092" h="15045" extrusionOk="0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7234454" y="1161077"/>
              <a:ext cx="1130915" cy="996524"/>
            </a:xfrm>
            <a:custGeom>
              <a:avLst/>
              <a:gdLst/>
              <a:ahLst/>
              <a:cxnLst/>
              <a:rect l="l" t="t" r="r" b="b"/>
              <a:pathLst>
                <a:path w="39997" h="35244" extrusionOk="0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7477817" y="1449822"/>
              <a:ext cx="834735" cy="693671"/>
            </a:xfrm>
            <a:custGeom>
              <a:avLst/>
              <a:gdLst/>
              <a:ahLst/>
              <a:cxnLst/>
              <a:rect l="l" t="t" r="r" b="b"/>
              <a:pathLst>
                <a:path w="29522" h="24533" extrusionOk="0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7317470" y="1283141"/>
              <a:ext cx="502729" cy="604180"/>
            </a:xfrm>
            <a:custGeom>
              <a:avLst/>
              <a:gdLst/>
              <a:ahLst/>
              <a:cxnLst/>
              <a:rect l="l" t="t" r="r" b="b"/>
              <a:pathLst>
                <a:path w="17780" h="21368" extrusionOk="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7627759" y="1326656"/>
              <a:ext cx="10405" cy="10801"/>
            </a:xfrm>
            <a:custGeom>
              <a:avLst/>
              <a:gdLst/>
              <a:ahLst/>
              <a:cxnLst/>
              <a:rect l="l" t="t" r="r" b="b"/>
              <a:pathLst>
                <a:path w="368" h="382" extrusionOk="0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7657957" y="1341104"/>
              <a:ext cx="90565" cy="267057"/>
            </a:xfrm>
            <a:custGeom>
              <a:avLst/>
              <a:gdLst/>
              <a:ahLst/>
              <a:cxnLst/>
              <a:rect l="l" t="t" r="r" b="b"/>
              <a:pathLst>
                <a:path w="3203" h="9445" extrusionOk="0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7720190" y="1631319"/>
              <a:ext cx="11367" cy="10773"/>
            </a:xfrm>
            <a:custGeom>
              <a:avLst/>
              <a:gdLst/>
              <a:ahLst/>
              <a:cxnLst/>
              <a:rect l="l" t="t" r="r" b="b"/>
              <a:pathLst>
                <a:path w="402" h="381" extrusionOk="0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7190147" y="1752901"/>
              <a:ext cx="959569" cy="1688781"/>
            </a:xfrm>
            <a:custGeom>
              <a:avLst/>
              <a:gdLst/>
              <a:ahLst/>
              <a:cxnLst/>
              <a:rect l="l" t="t" r="r" b="b"/>
              <a:pathLst>
                <a:path w="33937" h="59727" extrusionOk="0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7434415" y="3018971"/>
              <a:ext cx="376029" cy="88840"/>
            </a:xfrm>
            <a:custGeom>
              <a:avLst/>
              <a:gdLst/>
              <a:ahLst/>
              <a:cxnLst/>
              <a:rect l="l" t="t" r="r" b="b"/>
              <a:pathLst>
                <a:path w="13299" h="3142" extrusionOk="0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5532978" y="1636776"/>
              <a:ext cx="173580" cy="179829"/>
            </a:xfrm>
            <a:custGeom>
              <a:avLst/>
              <a:gdLst/>
              <a:ahLst/>
              <a:cxnLst/>
              <a:rect l="l" t="t" r="r" b="b"/>
              <a:pathLst>
                <a:path w="6139" h="6360" extrusionOk="0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ctrTitle"/>
          </p:nvPr>
        </p:nvSpPr>
        <p:spPr>
          <a:xfrm>
            <a:off x="796665" y="-29501"/>
            <a:ext cx="3852000" cy="20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Sprout</a:t>
            </a:r>
            <a:endParaRPr lang="en" sz="5000" b="0">
              <a:latin typeface="Poppins Black"/>
              <a:ea typeface="Poppins Black"/>
              <a:cs typeface="Poppins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>
            <a:spLocks noGrp="1"/>
          </p:cNvSpPr>
          <p:nvPr>
            <p:ph type="title"/>
          </p:nvPr>
        </p:nvSpPr>
        <p:spPr>
          <a:xfrm>
            <a:off x="720000" y="15138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Екип</a:t>
            </a:r>
            <a:r>
              <a:rPr lang="en"/>
              <a:t> и </a:t>
            </a:r>
            <a:r>
              <a:rPr lang="en" err="1"/>
              <a:t>разпределение</a:t>
            </a:r>
            <a:r>
              <a:rPr lang="en"/>
              <a:t> </a:t>
            </a:r>
            <a:r>
              <a:rPr lang="en" err="1"/>
              <a:t>на</a:t>
            </a:r>
            <a:r>
              <a:rPr lang="en"/>
              <a:t> </a:t>
            </a:r>
            <a:r>
              <a:rPr lang="en" err="1"/>
              <a:t>работа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645B67A0-C8D5-27D9-2C47-9854D8BDC5CB}"/>
              </a:ext>
            </a:extLst>
          </p:cNvPr>
          <p:cNvSpPr txBox="1"/>
          <p:nvPr/>
        </p:nvSpPr>
        <p:spPr>
          <a:xfrm>
            <a:off x="6095999" y="1722120"/>
            <a:ext cx="10287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6600"/>
              <a:t>👦🏻</a:t>
            </a: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BED402E-C1D9-B917-0535-8E40664D6CBB}"/>
              </a:ext>
            </a:extLst>
          </p:cNvPr>
          <p:cNvSpPr txBox="1"/>
          <p:nvPr/>
        </p:nvSpPr>
        <p:spPr>
          <a:xfrm>
            <a:off x="662940" y="1668780"/>
            <a:ext cx="131826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6600"/>
              <a:t>👨🏻</a:t>
            </a: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47289820-F819-BFFD-7E95-370AE80DCCEC}"/>
              </a:ext>
            </a:extLst>
          </p:cNvPr>
          <p:cNvSpPr txBox="1"/>
          <p:nvPr/>
        </p:nvSpPr>
        <p:spPr>
          <a:xfrm>
            <a:off x="2484120" y="1668780"/>
            <a:ext cx="84582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6600" dirty="0"/>
              <a:t>🧑🏻</a:t>
            </a: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B51F003C-6E24-77DE-FE5A-552A84024E3B}"/>
              </a:ext>
            </a:extLst>
          </p:cNvPr>
          <p:cNvSpPr txBox="1"/>
          <p:nvPr/>
        </p:nvSpPr>
        <p:spPr>
          <a:xfrm>
            <a:off x="4213860" y="1668780"/>
            <a:ext cx="1219200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 sz="6600"/>
              <a:t>🧒🏻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F184C8D-1F2F-E733-D75D-0E554B23303E}"/>
              </a:ext>
            </a:extLst>
          </p:cNvPr>
          <p:cNvSpPr txBox="1"/>
          <p:nvPr/>
        </p:nvSpPr>
        <p:spPr>
          <a:xfrm>
            <a:off x="662940" y="2575560"/>
            <a:ext cx="1851660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>
                <a:latin typeface="Amatic SC"/>
              </a:rPr>
              <a:t>  </a:t>
            </a:r>
            <a:r>
              <a:rPr lang="bg-BG" sz="2400" dirty="0">
                <a:latin typeface="Amatic SC"/>
              </a:rPr>
              <a:t>     Васко</a:t>
            </a:r>
          </a:p>
          <a:p>
            <a:r>
              <a:rPr lang="bg-BG" sz="2400" dirty="0" smtClean="0">
                <a:latin typeface="Amatic SC"/>
              </a:rPr>
              <a:t>Робот</a:t>
            </a:r>
            <a:r>
              <a:rPr lang="en-US" sz="2400" dirty="0">
                <a:latin typeface="Amatic SC"/>
              </a:rPr>
              <a:t> </a:t>
            </a:r>
            <a:r>
              <a:rPr lang="bg-BG" sz="2400" dirty="0">
                <a:latin typeface="Amatic SC"/>
              </a:rPr>
              <a:t>и</a:t>
            </a:r>
            <a:r>
              <a:rPr lang="bg-BG" sz="2400" dirty="0" smtClean="0">
                <a:latin typeface="Amatic SC"/>
              </a:rPr>
              <a:t> камера</a:t>
            </a:r>
            <a:r>
              <a:rPr lang="bg-BG" sz="2400" dirty="0">
                <a:latin typeface="Amatic SC"/>
              </a:rPr>
              <a:t> </a:t>
            </a:r>
            <a:r>
              <a:rPr lang="bg-BG" sz="2800" dirty="0">
                <a:latin typeface="Amatic SC"/>
              </a:rPr>
              <a:t>  </a:t>
            </a:r>
            <a:endParaRPr lang="bg-BG" dirty="0"/>
          </a:p>
          <a:p>
            <a:endParaRPr lang="bg-BG" dirty="0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C1930991-86D7-ACE9-ECAA-DE67A6B5F914}"/>
              </a:ext>
            </a:extLst>
          </p:cNvPr>
          <p:cNvSpPr txBox="1"/>
          <p:nvPr/>
        </p:nvSpPr>
        <p:spPr>
          <a:xfrm>
            <a:off x="2430780" y="2674620"/>
            <a:ext cx="14706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dirty="0">
                <a:latin typeface="Amatic SC"/>
              </a:rPr>
              <a:t>        </a:t>
            </a:r>
            <a:r>
              <a:rPr lang="bg-BG" sz="2400" dirty="0" err="1">
                <a:latin typeface="Amatic SC"/>
              </a:rPr>
              <a:t>Ади</a:t>
            </a:r>
            <a:endParaRPr lang="bg-BG" sz="2400" dirty="0">
              <a:latin typeface="Amatic SC"/>
            </a:endParaRPr>
          </a:p>
          <a:p>
            <a:r>
              <a:rPr lang="bg-BG" sz="2400" dirty="0">
                <a:latin typeface="Amatic SC"/>
              </a:rPr>
              <a:t>Робот </a:t>
            </a:r>
            <a:r>
              <a:rPr lang="bg-BG" sz="2400" dirty="0" smtClean="0">
                <a:latin typeface="Amatic SC"/>
              </a:rPr>
              <a:t>и презентация</a:t>
            </a:r>
            <a:endParaRPr lang="bg-BG" sz="2400" dirty="0">
              <a:latin typeface="Amatic SC"/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FDADD9D8-9882-98C9-745A-6DAA56716F0E}"/>
              </a:ext>
            </a:extLst>
          </p:cNvPr>
          <p:cNvSpPr txBox="1"/>
          <p:nvPr/>
        </p:nvSpPr>
        <p:spPr>
          <a:xfrm>
            <a:off x="4213860" y="2674620"/>
            <a:ext cx="157734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>
                <a:latin typeface="Amatic SC"/>
              </a:rPr>
              <a:t>         Ясен</a:t>
            </a:r>
          </a:p>
          <a:p>
            <a:r>
              <a:rPr lang="bg-BG" sz="2400">
                <a:latin typeface="Amatic SC"/>
              </a:rPr>
              <a:t>     Камера и</a:t>
            </a:r>
          </a:p>
          <a:p>
            <a:r>
              <a:rPr lang="bg-BG" sz="2400">
                <a:latin typeface="Amatic SC"/>
              </a:rPr>
              <a:t>   Презентация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996AC550-9123-F819-D067-82877A92864B}"/>
              </a:ext>
            </a:extLst>
          </p:cNvPr>
          <p:cNvSpPr txBox="1"/>
          <p:nvPr/>
        </p:nvSpPr>
        <p:spPr>
          <a:xfrm>
            <a:off x="5829300" y="2727960"/>
            <a:ext cx="21793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400" dirty="0">
                <a:latin typeface="Amatic SC"/>
              </a:rPr>
              <a:t>           Митко</a:t>
            </a:r>
          </a:p>
          <a:p>
            <a:r>
              <a:rPr lang="bg-BG" sz="2400" dirty="0" smtClean="0">
                <a:latin typeface="Amatic SC"/>
              </a:rPr>
              <a:t>робот</a:t>
            </a:r>
            <a:r>
              <a:rPr lang="bg-BG" sz="2400" dirty="0" smtClean="0">
                <a:latin typeface="Amatic SC"/>
              </a:rPr>
              <a:t> </a:t>
            </a:r>
            <a:r>
              <a:rPr lang="bg-BG" sz="2400" dirty="0">
                <a:latin typeface="Amatic SC"/>
              </a:rPr>
              <a:t>и презентация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9"/>
          <p:cNvSpPr txBox="1">
            <a:spLocks noGrp="1"/>
          </p:cNvSpPr>
          <p:nvPr>
            <p:ph type="title"/>
          </p:nvPr>
        </p:nvSpPr>
        <p:spPr>
          <a:xfrm>
            <a:off x="1508700" y="1375615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Цел</a:t>
            </a:r>
            <a:r>
              <a:rPr lang="en"/>
              <a:t> </a:t>
            </a:r>
            <a:r>
              <a:rPr lang="en" err="1"/>
              <a:t>на</a:t>
            </a:r>
            <a:r>
              <a:rPr lang="en"/>
              <a:t> </a:t>
            </a:r>
            <a:r>
              <a:rPr lang="en" err="1"/>
              <a:t>проекта</a:t>
            </a:r>
            <a:endParaRPr lang="bg-BG" err="1"/>
          </a:p>
        </p:txBody>
      </p:sp>
      <p:sp>
        <p:nvSpPr>
          <p:cNvPr id="261" name="Google Shape;261;p29"/>
          <p:cNvSpPr txBox="1">
            <a:spLocks noGrp="1"/>
          </p:cNvSpPr>
          <p:nvPr>
            <p:ph type="subTitle" idx="1"/>
          </p:nvPr>
        </p:nvSpPr>
        <p:spPr>
          <a:xfrm>
            <a:off x="1508699" y="237498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sz="1400" err="1"/>
              <a:t>Целта</a:t>
            </a:r>
            <a:r>
              <a:rPr lang="en" sz="1400"/>
              <a:t> </a:t>
            </a:r>
            <a:r>
              <a:rPr lang="en" sz="1400" err="1"/>
              <a:t>на</a:t>
            </a:r>
            <a:r>
              <a:rPr lang="en" sz="1400"/>
              <a:t> </a:t>
            </a:r>
            <a:r>
              <a:rPr lang="en" sz="1400" err="1"/>
              <a:t>проекта</a:t>
            </a:r>
            <a:r>
              <a:rPr lang="en" sz="1400"/>
              <a:t> е </a:t>
            </a:r>
            <a:r>
              <a:rPr lang="en" sz="1400" err="1"/>
              <a:t>да</a:t>
            </a:r>
            <a:r>
              <a:rPr lang="en" sz="1400"/>
              <a:t> </a:t>
            </a:r>
            <a:r>
              <a:rPr lang="en" sz="1400" err="1"/>
              <a:t>разработим</a:t>
            </a:r>
            <a:r>
              <a:rPr lang="en" sz="1400"/>
              <a:t> </a:t>
            </a:r>
            <a:r>
              <a:rPr lang="en" sz="1400" err="1"/>
              <a:t>компактен</a:t>
            </a:r>
            <a:r>
              <a:rPr lang="en" sz="1400"/>
              <a:t> и </a:t>
            </a:r>
            <a:r>
              <a:rPr lang="en" sz="1400" err="1"/>
              <a:t>достъпен</a:t>
            </a:r>
            <a:r>
              <a:rPr lang="en" sz="1400"/>
              <a:t> </a:t>
            </a:r>
            <a:r>
              <a:rPr lang="en" sz="1400" err="1"/>
              <a:t>робот</a:t>
            </a:r>
            <a:r>
              <a:rPr lang="en" sz="1400"/>
              <a:t>, </a:t>
            </a:r>
            <a:r>
              <a:rPr lang="en" sz="1400" err="1"/>
              <a:t>който</a:t>
            </a:r>
            <a:r>
              <a:rPr lang="en" sz="1400"/>
              <a:t> </a:t>
            </a:r>
            <a:r>
              <a:rPr lang="en" sz="1400" err="1"/>
              <a:t>автоматизира</a:t>
            </a:r>
            <a:r>
              <a:rPr lang="en" sz="1400"/>
              <a:t> </a:t>
            </a:r>
            <a:r>
              <a:rPr lang="en" sz="1400" err="1"/>
              <a:t>поливането</a:t>
            </a:r>
            <a:r>
              <a:rPr lang="en" sz="1400"/>
              <a:t> </a:t>
            </a:r>
            <a:r>
              <a:rPr lang="en" sz="1400" err="1"/>
              <a:t>на</a:t>
            </a:r>
            <a:r>
              <a:rPr lang="en" sz="1400"/>
              <a:t> </a:t>
            </a:r>
            <a:r>
              <a:rPr lang="en" sz="1400" err="1"/>
              <a:t>растения</a:t>
            </a:r>
            <a:r>
              <a:rPr lang="en" sz="1400"/>
              <a:t> в </a:t>
            </a:r>
            <a:r>
              <a:rPr lang="en" sz="1400" err="1"/>
              <a:t>малки</a:t>
            </a:r>
            <a:r>
              <a:rPr lang="en" sz="1400"/>
              <a:t> </a:t>
            </a:r>
            <a:r>
              <a:rPr lang="en" sz="1400" err="1"/>
              <a:t>градини</a:t>
            </a:r>
            <a:r>
              <a:rPr lang="en" sz="1400"/>
              <a:t>. С </a:t>
            </a:r>
            <a:r>
              <a:rPr lang="en" sz="1400" err="1"/>
              <a:t>помощта</a:t>
            </a:r>
            <a:r>
              <a:rPr lang="en" sz="1400"/>
              <a:t> </a:t>
            </a:r>
            <a:r>
              <a:rPr lang="en" sz="1400" err="1"/>
              <a:t>на</a:t>
            </a:r>
            <a:r>
              <a:rPr lang="en" sz="1400"/>
              <a:t> </a:t>
            </a:r>
            <a:r>
              <a:rPr lang="en" sz="1400" err="1"/>
              <a:t>дистанционно</a:t>
            </a:r>
            <a:r>
              <a:rPr lang="en" sz="1400"/>
              <a:t> </a:t>
            </a:r>
            <a:r>
              <a:rPr lang="en" sz="1400" err="1"/>
              <a:t>управление</a:t>
            </a:r>
            <a:r>
              <a:rPr lang="en" sz="1400"/>
              <a:t> и </a:t>
            </a:r>
            <a:r>
              <a:rPr lang="en" sz="1400" err="1"/>
              <a:t>вградена</a:t>
            </a:r>
            <a:r>
              <a:rPr lang="en" sz="1400"/>
              <a:t> </a:t>
            </a:r>
            <a:r>
              <a:rPr lang="en" sz="1400" err="1"/>
              <a:t>помпа</a:t>
            </a:r>
            <a:r>
              <a:rPr lang="en" sz="1400"/>
              <a:t>, </a:t>
            </a:r>
            <a:r>
              <a:rPr lang="en" sz="1400" err="1"/>
              <a:t>системата</a:t>
            </a:r>
            <a:r>
              <a:rPr lang="en" sz="1400"/>
              <a:t> </a:t>
            </a:r>
            <a:r>
              <a:rPr lang="en" sz="1400" err="1"/>
              <a:t>улеснява</a:t>
            </a:r>
            <a:r>
              <a:rPr lang="en" sz="1400"/>
              <a:t> </a:t>
            </a:r>
            <a:r>
              <a:rPr lang="en" sz="1400" err="1"/>
              <a:t>поддръжката</a:t>
            </a:r>
            <a:r>
              <a:rPr lang="en" sz="1400"/>
              <a:t> </a:t>
            </a:r>
            <a:r>
              <a:rPr lang="en" sz="1400" err="1"/>
              <a:t>на</a:t>
            </a:r>
            <a:r>
              <a:rPr lang="en" sz="1400"/>
              <a:t> </a:t>
            </a:r>
            <a:r>
              <a:rPr lang="en" sz="1400" err="1"/>
              <a:t>растителността</a:t>
            </a:r>
            <a:r>
              <a:rPr lang="en" sz="1400"/>
              <a:t>, </a:t>
            </a:r>
            <a:r>
              <a:rPr lang="en" sz="1400" err="1"/>
              <a:t>дори</a:t>
            </a:r>
            <a:r>
              <a:rPr lang="en" sz="1400"/>
              <a:t> </a:t>
            </a:r>
            <a:r>
              <a:rPr lang="en" sz="1400" err="1"/>
              <a:t>когато</a:t>
            </a:r>
            <a:r>
              <a:rPr lang="en" sz="1400"/>
              <a:t> </a:t>
            </a:r>
            <a:r>
              <a:rPr lang="en" sz="1400" err="1"/>
              <a:t>потребителите</a:t>
            </a:r>
            <a:r>
              <a:rPr lang="en" sz="1400"/>
              <a:t> </a:t>
            </a:r>
            <a:r>
              <a:rPr lang="en" sz="1400" err="1"/>
              <a:t>не</a:t>
            </a:r>
            <a:r>
              <a:rPr lang="en" sz="1400"/>
              <a:t> </a:t>
            </a:r>
            <a:r>
              <a:rPr lang="en" sz="1400" err="1"/>
              <a:t>са</a:t>
            </a:r>
            <a:r>
              <a:rPr lang="en" sz="1400"/>
              <a:t> </a:t>
            </a:r>
            <a:r>
              <a:rPr lang="en" sz="1400" err="1"/>
              <a:t>на</a:t>
            </a:r>
            <a:r>
              <a:rPr lang="en" sz="1400"/>
              <a:t> </a:t>
            </a:r>
            <a:r>
              <a:rPr lang="en" sz="1400" err="1"/>
              <a:t>място</a:t>
            </a:r>
            <a:r>
              <a:rPr lang="en" sz="1400"/>
              <a:t> </a:t>
            </a:r>
            <a:r>
              <a:rPr lang="en" sz="1400" err="1"/>
              <a:t>всеки</a:t>
            </a:r>
            <a:r>
              <a:rPr lang="en" sz="1400"/>
              <a:t> </a:t>
            </a:r>
            <a:r>
              <a:rPr lang="en" sz="1400" err="1"/>
              <a:t>ден</a:t>
            </a:r>
            <a:r>
              <a:rPr lang="en" sz="1400"/>
              <a:t>.</a:t>
            </a:r>
            <a:endParaRPr lang="bg-BG" sz="1400"/>
          </a:p>
        </p:txBody>
      </p:sp>
      <p:grpSp>
        <p:nvGrpSpPr>
          <p:cNvPr id="262" name="Google Shape;262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263" name="Google Shape;263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265" name="Google Shape;265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avLst/>
                <a:gdLst/>
                <a:ahLst/>
                <a:cxnLst/>
                <a:rect l="l" t="t" r="r" b="b"/>
                <a:pathLst>
                  <a:path w="6072" h="2203" extrusionOk="0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avLst/>
                <a:gdLst/>
                <a:ahLst/>
                <a:cxnLst/>
                <a:rect l="l" t="t" r="r" b="b"/>
                <a:pathLst>
                  <a:path w="3270" h="1368" extrusionOk="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avLst/>
                <a:gdLst/>
                <a:ahLst/>
                <a:cxnLst/>
                <a:rect l="l" t="t" r="r" b="b"/>
                <a:pathLst>
                  <a:path w="37427" h="33792" extrusionOk="0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avLst/>
                <a:gdLst/>
                <a:ahLst/>
                <a:cxnLst/>
                <a:rect l="l" t="t" r="r" b="b"/>
                <a:pathLst>
                  <a:path w="18714" h="28087" extrusionOk="0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avLst/>
                <a:gdLst/>
                <a:ahLst/>
                <a:cxnLst/>
                <a:rect l="l" t="t" r="r" b="b"/>
                <a:pathLst>
                  <a:path w="16146" h="11943" extrusionOk="0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avLst/>
                <a:gdLst/>
                <a:ahLst/>
                <a:cxnLst/>
                <a:rect l="l" t="t" r="r" b="b"/>
                <a:pathLst>
                  <a:path w="6773" h="6773" extrusionOk="0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6772" extrusionOk="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13566" extrusionOk="0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avLst/>
                <a:gdLst/>
                <a:ahLst/>
                <a:cxnLst/>
                <a:rect l="l" t="t" r="r" b="b"/>
                <a:pathLst>
                  <a:path w="5884" h="4946" extrusionOk="0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avLst/>
                <a:gdLst/>
                <a:ahLst/>
                <a:cxnLst/>
                <a:rect l="l" t="t" r="r" b="b"/>
                <a:pathLst>
                  <a:path w="3815" h="3230" extrusionOk="0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90" extrusionOk="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avLst/>
                <a:gdLst/>
                <a:ahLst/>
                <a:cxnLst/>
                <a:rect l="l" t="t" r="r" b="b"/>
                <a:pathLst>
                  <a:path w="553" h="494" extrusionOk="0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avLst/>
                <a:gdLst/>
                <a:ahLst/>
                <a:cxnLst/>
                <a:rect l="l" t="t" r="r" b="b"/>
                <a:pathLst>
                  <a:path w="10808" h="2569" extrusionOk="0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avLst/>
                <a:gdLst/>
                <a:ahLst/>
                <a:cxnLst/>
                <a:rect l="l" t="t" r="r" b="b"/>
                <a:pathLst>
                  <a:path w="4237" h="6182" extrusionOk="0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avLst/>
                <a:gdLst/>
                <a:ahLst/>
                <a:cxnLst/>
                <a:rect l="l" t="t" r="r" b="b"/>
                <a:pathLst>
                  <a:path w="8374" h="5171" extrusionOk="0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315" extrusionOk="0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703" extrusionOk="0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6215" extrusionOk="0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6280" extrusionOk="0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1327" extrusionOk="0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44" extrusionOk="0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1852" extrusionOk="0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23902" h="7526" extrusionOk="0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avLst/>
                <a:gdLst/>
                <a:ahLst/>
                <a:cxnLst/>
                <a:rect l="l" t="t" r="r" b="b"/>
                <a:pathLst>
                  <a:path w="14416" h="10045" extrusionOk="0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avLst/>
                <a:gdLst/>
                <a:ahLst/>
                <a:cxnLst/>
                <a:rect l="l" t="t" r="r" b="b"/>
                <a:pathLst>
                  <a:path w="17496" h="19338" extrusionOk="0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"/>
          <p:cNvSpPr txBox="1">
            <a:spLocks noGrp="1"/>
          </p:cNvSpPr>
          <p:nvPr>
            <p:ph type="title"/>
          </p:nvPr>
        </p:nvSpPr>
        <p:spPr>
          <a:xfrm>
            <a:off x="720000" y="1971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Използвани</a:t>
            </a:r>
            <a:r>
              <a:rPr lang="en"/>
              <a:t> </a:t>
            </a:r>
            <a:r>
              <a:rPr lang="en" err="1"/>
              <a:t>технологии</a:t>
            </a:r>
            <a:endParaRPr err="1"/>
          </a:p>
        </p:txBody>
      </p:sp>
      <p:sp>
        <p:nvSpPr>
          <p:cNvPr id="423" name="Google Shape;423;p32"/>
          <p:cNvSpPr/>
          <p:nvPr/>
        </p:nvSpPr>
        <p:spPr>
          <a:xfrm>
            <a:off x="8061603" y="406866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74648" y="4099140"/>
            <a:ext cx="974100" cy="97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5" name="Google Shape;425;p32"/>
          <p:cNvGrpSpPr/>
          <p:nvPr/>
        </p:nvGrpSpPr>
        <p:grpSpPr>
          <a:xfrm>
            <a:off x="279901" y="4304106"/>
            <a:ext cx="563571" cy="564180"/>
            <a:chOff x="6086331" y="2905337"/>
            <a:chExt cx="364441" cy="364834"/>
          </a:xfrm>
        </p:grpSpPr>
        <p:sp>
          <p:nvSpPr>
            <p:cNvPr id="426" name="Google Shape;426;p32"/>
            <p:cNvSpPr/>
            <p:nvPr/>
          </p:nvSpPr>
          <p:spPr>
            <a:xfrm>
              <a:off x="6086331" y="2905337"/>
              <a:ext cx="277407" cy="277433"/>
            </a:xfrm>
            <a:custGeom>
              <a:avLst/>
              <a:gdLst/>
              <a:ahLst/>
              <a:cxnLst/>
              <a:rect l="l" t="t" r="r" b="b"/>
              <a:pathLst>
                <a:path w="10582" h="10583" extrusionOk="0">
                  <a:moveTo>
                    <a:pt x="4952" y="1"/>
                  </a:moveTo>
                  <a:cubicBezTo>
                    <a:pt x="4735" y="1"/>
                    <a:pt x="4533" y="160"/>
                    <a:pt x="4490" y="391"/>
                  </a:cubicBezTo>
                  <a:lnTo>
                    <a:pt x="4245" y="1589"/>
                  </a:lnTo>
                  <a:cubicBezTo>
                    <a:pt x="3956" y="1675"/>
                    <a:pt x="3667" y="1791"/>
                    <a:pt x="3407" y="1935"/>
                  </a:cubicBezTo>
                  <a:lnTo>
                    <a:pt x="2382" y="1257"/>
                  </a:lnTo>
                  <a:cubicBezTo>
                    <a:pt x="2303" y="1202"/>
                    <a:pt x="2210" y="1175"/>
                    <a:pt x="2117" y="1175"/>
                  </a:cubicBezTo>
                  <a:cubicBezTo>
                    <a:pt x="1992" y="1175"/>
                    <a:pt x="1867" y="1223"/>
                    <a:pt x="1776" y="1315"/>
                  </a:cubicBezTo>
                  <a:lnTo>
                    <a:pt x="1314" y="1791"/>
                  </a:lnTo>
                  <a:cubicBezTo>
                    <a:pt x="1155" y="1950"/>
                    <a:pt x="1127" y="2195"/>
                    <a:pt x="1256" y="2397"/>
                  </a:cubicBezTo>
                  <a:lnTo>
                    <a:pt x="1935" y="3408"/>
                  </a:lnTo>
                  <a:cubicBezTo>
                    <a:pt x="1776" y="3668"/>
                    <a:pt x="1661" y="3956"/>
                    <a:pt x="1589" y="4259"/>
                  </a:cubicBezTo>
                  <a:lnTo>
                    <a:pt x="376" y="4490"/>
                  </a:lnTo>
                  <a:cubicBezTo>
                    <a:pt x="159" y="4534"/>
                    <a:pt x="1" y="4736"/>
                    <a:pt x="1" y="4967"/>
                  </a:cubicBezTo>
                  <a:lnTo>
                    <a:pt x="1" y="5616"/>
                  </a:lnTo>
                  <a:cubicBezTo>
                    <a:pt x="1" y="5847"/>
                    <a:pt x="159" y="6049"/>
                    <a:pt x="376" y="6093"/>
                  </a:cubicBezTo>
                  <a:lnTo>
                    <a:pt x="1589" y="6338"/>
                  </a:lnTo>
                  <a:cubicBezTo>
                    <a:pt x="1661" y="6627"/>
                    <a:pt x="1776" y="6915"/>
                    <a:pt x="1935" y="7175"/>
                  </a:cubicBezTo>
                  <a:lnTo>
                    <a:pt x="1256" y="8200"/>
                  </a:lnTo>
                  <a:cubicBezTo>
                    <a:pt x="1127" y="8388"/>
                    <a:pt x="1155" y="8633"/>
                    <a:pt x="1314" y="8807"/>
                  </a:cubicBezTo>
                  <a:lnTo>
                    <a:pt x="1776" y="9268"/>
                  </a:lnTo>
                  <a:cubicBezTo>
                    <a:pt x="1867" y="9360"/>
                    <a:pt x="1992" y="9408"/>
                    <a:pt x="2117" y="9408"/>
                  </a:cubicBezTo>
                  <a:cubicBezTo>
                    <a:pt x="2210" y="9408"/>
                    <a:pt x="2303" y="9381"/>
                    <a:pt x="2382" y="9326"/>
                  </a:cubicBezTo>
                  <a:lnTo>
                    <a:pt x="3407" y="8648"/>
                  </a:lnTo>
                  <a:cubicBezTo>
                    <a:pt x="3667" y="8792"/>
                    <a:pt x="3956" y="8908"/>
                    <a:pt x="4245" y="8994"/>
                  </a:cubicBezTo>
                  <a:lnTo>
                    <a:pt x="4490" y="10192"/>
                  </a:lnTo>
                  <a:cubicBezTo>
                    <a:pt x="4533" y="10423"/>
                    <a:pt x="4735" y="10582"/>
                    <a:pt x="4952" y="10582"/>
                  </a:cubicBezTo>
                  <a:lnTo>
                    <a:pt x="5616" y="10582"/>
                  </a:lnTo>
                  <a:cubicBezTo>
                    <a:pt x="5847" y="10582"/>
                    <a:pt x="6035" y="10423"/>
                    <a:pt x="6078" y="10192"/>
                  </a:cubicBezTo>
                  <a:lnTo>
                    <a:pt x="6323" y="8994"/>
                  </a:lnTo>
                  <a:cubicBezTo>
                    <a:pt x="6612" y="8908"/>
                    <a:pt x="6901" y="8792"/>
                    <a:pt x="7175" y="8648"/>
                  </a:cubicBezTo>
                  <a:lnTo>
                    <a:pt x="8186" y="9326"/>
                  </a:lnTo>
                  <a:cubicBezTo>
                    <a:pt x="8265" y="9381"/>
                    <a:pt x="8358" y="9408"/>
                    <a:pt x="8451" y="9408"/>
                  </a:cubicBezTo>
                  <a:cubicBezTo>
                    <a:pt x="8576" y="9408"/>
                    <a:pt x="8701" y="9360"/>
                    <a:pt x="8792" y="9268"/>
                  </a:cubicBezTo>
                  <a:lnTo>
                    <a:pt x="9254" y="8807"/>
                  </a:lnTo>
                  <a:cubicBezTo>
                    <a:pt x="9413" y="8633"/>
                    <a:pt x="9441" y="8388"/>
                    <a:pt x="9311" y="8200"/>
                  </a:cubicBezTo>
                  <a:lnTo>
                    <a:pt x="8633" y="7175"/>
                  </a:lnTo>
                  <a:cubicBezTo>
                    <a:pt x="8792" y="6915"/>
                    <a:pt x="8907" y="6627"/>
                    <a:pt x="8994" y="6338"/>
                  </a:cubicBezTo>
                  <a:lnTo>
                    <a:pt x="10192" y="6093"/>
                  </a:lnTo>
                  <a:cubicBezTo>
                    <a:pt x="10409" y="6049"/>
                    <a:pt x="10567" y="5847"/>
                    <a:pt x="10582" y="5616"/>
                  </a:cubicBezTo>
                  <a:lnTo>
                    <a:pt x="10582" y="4967"/>
                  </a:lnTo>
                  <a:cubicBezTo>
                    <a:pt x="10567" y="4736"/>
                    <a:pt x="10409" y="4534"/>
                    <a:pt x="10192" y="4490"/>
                  </a:cubicBezTo>
                  <a:lnTo>
                    <a:pt x="8994" y="4259"/>
                  </a:lnTo>
                  <a:cubicBezTo>
                    <a:pt x="8907" y="3956"/>
                    <a:pt x="8792" y="3682"/>
                    <a:pt x="8647" y="3408"/>
                  </a:cubicBezTo>
                  <a:lnTo>
                    <a:pt x="9311" y="2397"/>
                  </a:lnTo>
                  <a:cubicBezTo>
                    <a:pt x="9441" y="2195"/>
                    <a:pt x="9413" y="1950"/>
                    <a:pt x="9254" y="1791"/>
                  </a:cubicBezTo>
                  <a:lnTo>
                    <a:pt x="8792" y="1315"/>
                  </a:lnTo>
                  <a:cubicBezTo>
                    <a:pt x="8701" y="1223"/>
                    <a:pt x="8576" y="1175"/>
                    <a:pt x="8451" y="1175"/>
                  </a:cubicBezTo>
                  <a:cubicBezTo>
                    <a:pt x="8358" y="1175"/>
                    <a:pt x="8265" y="1202"/>
                    <a:pt x="8186" y="1257"/>
                  </a:cubicBezTo>
                  <a:lnTo>
                    <a:pt x="7175" y="1935"/>
                  </a:lnTo>
                  <a:cubicBezTo>
                    <a:pt x="6901" y="1791"/>
                    <a:pt x="6612" y="1675"/>
                    <a:pt x="6323" y="1589"/>
                  </a:cubicBezTo>
                  <a:lnTo>
                    <a:pt x="6078" y="391"/>
                  </a:lnTo>
                  <a:cubicBezTo>
                    <a:pt x="6035" y="160"/>
                    <a:pt x="5847" y="1"/>
                    <a:pt x="56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6143480" y="2983301"/>
              <a:ext cx="142321" cy="121821"/>
            </a:xfrm>
            <a:custGeom>
              <a:avLst/>
              <a:gdLst/>
              <a:ahLst/>
              <a:cxnLst/>
              <a:rect l="l" t="t" r="r" b="b"/>
              <a:pathLst>
                <a:path w="5429" h="4647" extrusionOk="0">
                  <a:moveTo>
                    <a:pt x="3104" y="1"/>
                  </a:moveTo>
                  <a:cubicBezTo>
                    <a:pt x="1040" y="1"/>
                    <a:pt x="0" y="2498"/>
                    <a:pt x="1458" y="3956"/>
                  </a:cubicBezTo>
                  <a:cubicBezTo>
                    <a:pt x="1931" y="4433"/>
                    <a:pt x="2515" y="4647"/>
                    <a:pt x="3087" y="4647"/>
                  </a:cubicBezTo>
                  <a:cubicBezTo>
                    <a:pt x="4281" y="4647"/>
                    <a:pt x="5428" y="3720"/>
                    <a:pt x="5428" y="2325"/>
                  </a:cubicBezTo>
                  <a:cubicBezTo>
                    <a:pt x="5428" y="1040"/>
                    <a:pt x="4389" y="1"/>
                    <a:pt x="31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6184349" y="3013946"/>
              <a:ext cx="70781" cy="60557"/>
            </a:xfrm>
            <a:custGeom>
              <a:avLst/>
              <a:gdLst/>
              <a:ahLst/>
              <a:cxnLst/>
              <a:rect l="l" t="t" r="r" b="b"/>
              <a:pathLst>
                <a:path w="2700" h="2310" extrusionOk="0">
                  <a:moveTo>
                    <a:pt x="1545" y="1"/>
                  </a:moveTo>
                  <a:cubicBezTo>
                    <a:pt x="520" y="1"/>
                    <a:pt x="0" y="1242"/>
                    <a:pt x="722" y="1964"/>
                  </a:cubicBezTo>
                  <a:cubicBezTo>
                    <a:pt x="961" y="2203"/>
                    <a:pt x="1253" y="2310"/>
                    <a:pt x="1539" y="2310"/>
                  </a:cubicBezTo>
                  <a:cubicBezTo>
                    <a:pt x="2134" y="2310"/>
                    <a:pt x="2700" y="1848"/>
                    <a:pt x="2700" y="1156"/>
                  </a:cubicBezTo>
                  <a:cubicBezTo>
                    <a:pt x="2700" y="506"/>
                    <a:pt x="2180" y="1"/>
                    <a:pt x="15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2"/>
            <p:cNvSpPr/>
            <p:nvPr/>
          </p:nvSpPr>
          <p:spPr>
            <a:xfrm>
              <a:off x="6268368" y="3087374"/>
              <a:ext cx="182404" cy="182797"/>
            </a:xfrm>
            <a:custGeom>
              <a:avLst/>
              <a:gdLst/>
              <a:ahLst/>
              <a:cxnLst/>
              <a:rect l="l" t="t" r="r" b="b"/>
              <a:pathLst>
                <a:path w="6958" h="6973" extrusionOk="0">
                  <a:moveTo>
                    <a:pt x="3262" y="0"/>
                  </a:moveTo>
                  <a:cubicBezTo>
                    <a:pt x="3118" y="0"/>
                    <a:pt x="2988" y="116"/>
                    <a:pt x="2945" y="260"/>
                  </a:cubicBezTo>
                  <a:lnTo>
                    <a:pt x="2801" y="1054"/>
                  </a:lnTo>
                  <a:cubicBezTo>
                    <a:pt x="2598" y="1097"/>
                    <a:pt x="2411" y="1184"/>
                    <a:pt x="2238" y="1285"/>
                  </a:cubicBezTo>
                  <a:lnTo>
                    <a:pt x="1574" y="838"/>
                  </a:lnTo>
                  <a:cubicBezTo>
                    <a:pt x="1518" y="800"/>
                    <a:pt x="1454" y="782"/>
                    <a:pt x="1392" y="782"/>
                  </a:cubicBezTo>
                  <a:cubicBezTo>
                    <a:pt x="1308" y="782"/>
                    <a:pt x="1227" y="815"/>
                    <a:pt x="1169" y="881"/>
                  </a:cubicBezTo>
                  <a:lnTo>
                    <a:pt x="866" y="1184"/>
                  </a:lnTo>
                  <a:cubicBezTo>
                    <a:pt x="765" y="1285"/>
                    <a:pt x="736" y="1458"/>
                    <a:pt x="823" y="1574"/>
                  </a:cubicBezTo>
                  <a:lnTo>
                    <a:pt x="1270" y="2252"/>
                  </a:lnTo>
                  <a:cubicBezTo>
                    <a:pt x="1169" y="2426"/>
                    <a:pt x="1097" y="2613"/>
                    <a:pt x="1039" y="2801"/>
                  </a:cubicBezTo>
                  <a:lnTo>
                    <a:pt x="260" y="2960"/>
                  </a:lnTo>
                  <a:cubicBezTo>
                    <a:pt x="101" y="2988"/>
                    <a:pt x="0" y="3118"/>
                    <a:pt x="0" y="3277"/>
                  </a:cubicBezTo>
                  <a:lnTo>
                    <a:pt x="0" y="3710"/>
                  </a:lnTo>
                  <a:cubicBezTo>
                    <a:pt x="0" y="3855"/>
                    <a:pt x="101" y="3985"/>
                    <a:pt x="260" y="4013"/>
                  </a:cubicBezTo>
                  <a:lnTo>
                    <a:pt x="1039" y="4172"/>
                  </a:lnTo>
                  <a:cubicBezTo>
                    <a:pt x="1097" y="4360"/>
                    <a:pt x="1169" y="4548"/>
                    <a:pt x="1270" y="4735"/>
                  </a:cubicBezTo>
                  <a:lnTo>
                    <a:pt x="823" y="5399"/>
                  </a:lnTo>
                  <a:cubicBezTo>
                    <a:pt x="751" y="5529"/>
                    <a:pt x="765" y="5688"/>
                    <a:pt x="866" y="5803"/>
                  </a:cubicBezTo>
                  <a:lnTo>
                    <a:pt x="1169" y="6107"/>
                  </a:lnTo>
                  <a:cubicBezTo>
                    <a:pt x="1234" y="6163"/>
                    <a:pt x="1312" y="6192"/>
                    <a:pt x="1390" y="6192"/>
                  </a:cubicBezTo>
                  <a:cubicBezTo>
                    <a:pt x="1453" y="6192"/>
                    <a:pt x="1516" y="6174"/>
                    <a:pt x="1574" y="6135"/>
                  </a:cubicBezTo>
                  <a:lnTo>
                    <a:pt x="2238" y="5702"/>
                  </a:lnTo>
                  <a:cubicBezTo>
                    <a:pt x="2411" y="5789"/>
                    <a:pt x="2598" y="5876"/>
                    <a:pt x="2801" y="5919"/>
                  </a:cubicBezTo>
                  <a:lnTo>
                    <a:pt x="2959" y="6713"/>
                  </a:lnTo>
                  <a:cubicBezTo>
                    <a:pt x="2988" y="6857"/>
                    <a:pt x="3118" y="6973"/>
                    <a:pt x="3262" y="6973"/>
                  </a:cubicBezTo>
                  <a:lnTo>
                    <a:pt x="3696" y="6973"/>
                  </a:lnTo>
                  <a:cubicBezTo>
                    <a:pt x="3840" y="6973"/>
                    <a:pt x="3970" y="6857"/>
                    <a:pt x="3999" y="6713"/>
                  </a:cubicBezTo>
                  <a:lnTo>
                    <a:pt x="4157" y="5919"/>
                  </a:lnTo>
                  <a:cubicBezTo>
                    <a:pt x="4360" y="5876"/>
                    <a:pt x="4547" y="5789"/>
                    <a:pt x="4720" y="5702"/>
                  </a:cubicBezTo>
                  <a:lnTo>
                    <a:pt x="5384" y="6135"/>
                  </a:lnTo>
                  <a:cubicBezTo>
                    <a:pt x="5442" y="6174"/>
                    <a:pt x="5505" y="6192"/>
                    <a:pt x="5568" y="6192"/>
                  </a:cubicBezTo>
                  <a:cubicBezTo>
                    <a:pt x="5646" y="6192"/>
                    <a:pt x="5724" y="6163"/>
                    <a:pt x="5789" y="6107"/>
                  </a:cubicBezTo>
                  <a:lnTo>
                    <a:pt x="6092" y="5803"/>
                  </a:lnTo>
                  <a:cubicBezTo>
                    <a:pt x="6193" y="5688"/>
                    <a:pt x="6207" y="5529"/>
                    <a:pt x="6135" y="5399"/>
                  </a:cubicBezTo>
                  <a:lnTo>
                    <a:pt x="5688" y="4735"/>
                  </a:lnTo>
                  <a:cubicBezTo>
                    <a:pt x="5789" y="4548"/>
                    <a:pt x="5861" y="4360"/>
                    <a:pt x="5919" y="4172"/>
                  </a:cubicBezTo>
                  <a:lnTo>
                    <a:pt x="6698" y="4013"/>
                  </a:lnTo>
                  <a:cubicBezTo>
                    <a:pt x="6857" y="3985"/>
                    <a:pt x="6958" y="3855"/>
                    <a:pt x="6958" y="3710"/>
                  </a:cubicBezTo>
                  <a:lnTo>
                    <a:pt x="6958" y="3277"/>
                  </a:lnTo>
                  <a:cubicBezTo>
                    <a:pt x="6958" y="3118"/>
                    <a:pt x="6857" y="2988"/>
                    <a:pt x="6698" y="2960"/>
                  </a:cubicBezTo>
                  <a:lnTo>
                    <a:pt x="5919" y="2801"/>
                  </a:lnTo>
                  <a:cubicBezTo>
                    <a:pt x="5861" y="2613"/>
                    <a:pt x="5774" y="2426"/>
                    <a:pt x="5688" y="2252"/>
                  </a:cubicBezTo>
                  <a:lnTo>
                    <a:pt x="6135" y="1574"/>
                  </a:lnTo>
                  <a:cubicBezTo>
                    <a:pt x="6207" y="1458"/>
                    <a:pt x="6193" y="1285"/>
                    <a:pt x="6092" y="1184"/>
                  </a:cubicBezTo>
                  <a:lnTo>
                    <a:pt x="5789" y="881"/>
                  </a:lnTo>
                  <a:cubicBezTo>
                    <a:pt x="5723" y="815"/>
                    <a:pt x="5643" y="782"/>
                    <a:pt x="5562" y="782"/>
                  </a:cubicBezTo>
                  <a:cubicBezTo>
                    <a:pt x="5501" y="782"/>
                    <a:pt x="5440" y="800"/>
                    <a:pt x="5384" y="838"/>
                  </a:cubicBezTo>
                  <a:lnTo>
                    <a:pt x="4720" y="1285"/>
                  </a:lnTo>
                  <a:cubicBezTo>
                    <a:pt x="4533" y="1184"/>
                    <a:pt x="4360" y="1097"/>
                    <a:pt x="4157" y="1054"/>
                  </a:cubicBezTo>
                  <a:lnTo>
                    <a:pt x="3999" y="260"/>
                  </a:lnTo>
                  <a:cubicBezTo>
                    <a:pt x="3970" y="116"/>
                    <a:pt x="3840" y="0"/>
                    <a:pt x="36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2"/>
            <p:cNvSpPr/>
            <p:nvPr/>
          </p:nvSpPr>
          <p:spPr>
            <a:xfrm>
              <a:off x="6298620" y="3133172"/>
              <a:ext cx="106747" cy="91412"/>
            </a:xfrm>
            <a:custGeom>
              <a:avLst/>
              <a:gdLst/>
              <a:ahLst/>
              <a:cxnLst/>
              <a:rect l="l" t="t" r="r" b="b"/>
              <a:pathLst>
                <a:path w="4072" h="3487" extrusionOk="0">
                  <a:moveTo>
                    <a:pt x="2325" y="0"/>
                  </a:moveTo>
                  <a:cubicBezTo>
                    <a:pt x="780" y="0"/>
                    <a:pt x="1" y="1877"/>
                    <a:pt x="1098" y="2974"/>
                  </a:cubicBezTo>
                  <a:cubicBezTo>
                    <a:pt x="1453" y="3328"/>
                    <a:pt x="1889" y="3487"/>
                    <a:pt x="2317" y="3487"/>
                  </a:cubicBezTo>
                  <a:cubicBezTo>
                    <a:pt x="3212" y="3487"/>
                    <a:pt x="4072" y="2792"/>
                    <a:pt x="4072" y="1747"/>
                  </a:cubicBezTo>
                  <a:cubicBezTo>
                    <a:pt x="4057" y="780"/>
                    <a:pt x="3292" y="0"/>
                    <a:pt x="23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2"/>
            <p:cNvSpPr/>
            <p:nvPr/>
          </p:nvSpPr>
          <p:spPr>
            <a:xfrm>
              <a:off x="6322843" y="3151706"/>
              <a:ext cx="63991" cy="54527"/>
            </a:xfrm>
            <a:custGeom>
              <a:avLst/>
              <a:gdLst/>
              <a:ahLst/>
              <a:cxnLst/>
              <a:rect l="l" t="t" r="r" b="b"/>
              <a:pathLst>
                <a:path w="2441" h="2080" extrusionOk="0">
                  <a:moveTo>
                    <a:pt x="1401" y="0"/>
                  </a:moveTo>
                  <a:cubicBezTo>
                    <a:pt x="477" y="0"/>
                    <a:pt x="1" y="1112"/>
                    <a:pt x="665" y="1776"/>
                  </a:cubicBezTo>
                  <a:cubicBezTo>
                    <a:pt x="874" y="1985"/>
                    <a:pt x="1134" y="2079"/>
                    <a:pt x="1388" y="2079"/>
                  </a:cubicBezTo>
                  <a:cubicBezTo>
                    <a:pt x="1924" y="2079"/>
                    <a:pt x="2440" y="1666"/>
                    <a:pt x="2440" y="1040"/>
                  </a:cubicBezTo>
                  <a:cubicBezTo>
                    <a:pt x="2440" y="462"/>
                    <a:pt x="1978" y="0"/>
                    <a:pt x="14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2" name="Google Shape;432;p32"/>
          <p:cNvGrpSpPr/>
          <p:nvPr/>
        </p:nvGrpSpPr>
        <p:grpSpPr>
          <a:xfrm>
            <a:off x="8241990" y="4325089"/>
            <a:ext cx="613313" cy="415523"/>
            <a:chOff x="4653996" y="2520108"/>
            <a:chExt cx="396607" cy="268704"/>
          </a:xfrm>
        </p:grpSpPr>
        <p:sp>
          <p:nvSpPr>
            <p:cNvPr id="433" name="Google Shape;433;p32"/>
            <p:cNvSpPr/>
            <p:nvPr/>
          </p:nvSpPr>
          <p:spPr>
            <a:xfrm>
              <a:off x="4670643" y="2520108"/>
              <a:ext cx="363707" cy="250930"/>
            </a:xfrm>
            <a:custGeom>
              <a:avLst/>
              <a:gdLst/>
              <a:ahLst/>
              <a:cxnLst/>
              <a:rect l="l" t="t" r="r" b="b"/>
              <a:pathLst>
                <a:path w="13874" h="9572" extrusionOk="0">
                  <a:moveTo>
                    <a:pt x="1314" y="1"/>
                  </a:moveTo>
                  <a:cubicBezTo>
                    <a:pt x="592" y="1"/>
                    <a:pt x="1" y="593"/>
                    <a:pt x="1" y="1314"/>
                  </a:cubicBezTo>
                  <a:lnTo>
                    <a:pt x="1" y="9326"/>
                  </a:lnTo>
                  <a:lnTo>
                    <a:pt x="1" y="9355"/>
                  </a:lnTo>
                  <a:cubicBezTo>
                    <a:pt x="1" y="9470"/>
                    <a:pt x="102" y="9571"/>
                    <a:pt x="217" y="9571"/>
                  </a:cubicBezTo>
                  <a:lnTo>
                    <a:pt x="13642" y="9571"/>
                  </a:lnTo>
                  <a:cubicBezTo>
                    <a:pt x="13772" y="9571"/>
                    <a:pt x="13859" y="9470"/>
                    <a:pt x="13873" y="9355"/>
                  </a:cubicBezTo>
                  <a:lnTo>
                    <a:pt x="13873" y="9326"/>
                  </a:lnTo>
                  <a:lnTo>
                    <a:pt x="13873" y="1329"/>
                  </a:lnTo>
                  <a:cubicBezTo>
                    <a:pt x="13873" y="593"/>
                    <a:pt x="13281" y="1"/>
                    <a:pt x="125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2"/>
            <p:cNvSpPr/>
            <p:nvPr/>
          </p:nvSpPr>
          <p:spPr>
            <a:xfrm>
              <a:off x="4694865" y="2544724"/>
              <a:ext cx="314108" cy="226681"/>
            </a:xfrm>
            <a:custGeom>
              <a:avLst/>
              <a:gdLst/>
              <a:ahLst/>
              <a:cxnLst/>
              <a:rect l="l" t="t" r="r" b="b"/>
              <a:pathLst>
                <a:path w="11982" h="8647" extrusionOk="0">
                  <a:moveTo>
                    <a:pt x="390" y="0"/>
                  </a:moveTo>
                  <a:cubicBezTo>
                    <a:pt x="188" y="0"/>
                    <a:pt x="15" y="173"/>
                    <a:pt x="15" y="390"/>
                  </a:cubicBezTo>
                  <a:lnTo>
                    <a:pt x="15" y="8387"/>
                  </a:lnTo>
                  <a:cubicBezTo>
                    <a:pt x="0" y="8416"/>
                    <a:pt x="0" y="8430"/>
                    <a:pt x="15" y="8459"/>
                  </a:cubicBezTo>
                  <a:cubicBezTo>
                    <a:pt x="29" y="8560"/>
                    <a:pt x="116" y="8647"/>
                    <a:pt x="231" y="8647"/>
                  </a:cubicBezTo>
                  <a:lnTo>
                    <a:pt x="11765" y="8647"/>
                  </a:lnTo>
                  <a:cubicBezTo>
                    <a:pt x="11866" y="8647"/>
                    <a:pt x="11967" y="8560"/>
                    <a:pt x="11982" y="8459"/>
                  </a:cubicBezTo>
                  <a:cubicBezTo>
                    <a:pt x="11982" y="8430"/>
                    <a:pt x="11982" y="8416"/>
                    <a:pt x="11982" y="8387"/>
                  </a:cubicBezTo>
                  <a:lnTo>
                    <a:pt x="11982" y="390"/>
                  </a:lnTo>
                  <a:cubicBezTo>
                    <a:pt x="11982" y="188"/>
                    <a:pt x="11823" y="14"/>
                    <a:pt x="11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2"/>
            <p:cNvSpPr/>
            <p:nvPr/>
          </p:nvSpPr>
          <p:spPr>
            <a:xfrm>
              <a:off x="4775476" y="2618493"/>
              <a:ext cx="69260" cy="30409"/>
            </a:xfrm>
            <a:custGeom>
              <a:avLst/>
              <a:gdLst/>
              <a:ahLst/>
              <a:cxnLst/>
              <a:rect l="l" t="t" r="r" b="b"/>
              <a:pathLst>
                <a:path w="2642" h="1160" extrusionOk="0">
                  <a:moveTo>
                    <a:pt x="996" y="1"/>
                  </a:moveTo>
                  <a:cubicBezTo>
                    <a:pt x="938" y="1"/>
                    <a:pt x="881" y="15"/>
                    <a:pt x="837" y="59"/>
                  </a:cubicBezTo>
                  <a:lnTo>
                    <a:pt x="145" y="780"/>
                  </a:lnTo>
                  <a:cubicBezTo>
                    <a:pt x="0" y="925"/>
                    <a:pt x="101" y="1156"/>
                    <a:pt x="303" y="1156"/>
                  </a:cubicBezTo>
                  <a:cubicBezTo>
                    <a:pt x="314" y="1158"/>
                    <a:pt x="324" y="1160"/>
                    <a:pt x="334" y="1160"/>
                  </a:cubicBezTo>
                  <a:cubicBezTo>
                    <a:pt x="381" y="1160"/>
                    <a:pt x="426" y="1134"/>
                    <a:pt x="462" y="1098"/>
                  </a:cubicBezTo>
                  <a:lnTo>
                    <a:pt x="1097" y="434"/>
                  </a:lnTo>
                  <a:lnTo>
                    <a:pt x="2339" y="448"/>
                  </a:lnTo>
                  <a:cubicBezTo>
                    <a:pt x="2642" y="448"/>
                    <a:pt x="2642" y="1"/>
                    <a:pt x="23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4775476" y="2643476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1"/>
                  </a:moveTo>
                  <a:cubicBezTo>
                    <a:pt x="938" y="1"/>
                    <a:pt x="881" y="30"/>
                    <a:pt x="837" y="73"/>
                  </a:cubicBezTo>
                  <a:lnTo>
                    <a:pt x="145" y="795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3"/>
                  </a:lnTo>
                  <a:cubicBezTo>
                    <a:pt x="2642" y="463"/>
                    <a:pt x="2642" y="15"/>
                    <a:pt x="2339" y="15"/>
                  </a:cubicBezTo>
                  <a:lnTo>
                    <a:pt x="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4775476" y="2668459"/>
              <a:ext cx="69260" cy="30672"/>
            </a:xfrm>
            <a:custGeom>
              <a:avLst/>
              <a:gdLst/>
              <a:ahLst/>
              <a:cxnLst/>
              <a:rect l="l" t="t" r="r" b="b"/>
              <a:pathLst>
                <a:path w="2642" h="1170" extrusionOk="0">
                  <a:moveTo>
                    <a:pt x="996" y="0"/>
                  </a:moveTo>
                  <a:cubicBezTo>
                    <a:pt x="938" y="0"/>
                    <a:pt x="881" y="29"/>
                    <a:pt x="837" y="73"/>
                  </a:cubicBezTo>
                  <a:lnTo>
                    <a:pt x="145" y="794"/>
                  </a:lnTo>
                  <a:cubicBezTo>
                    <a:pt x="0" y="939"/>
                    <a:pt x="101" y="1170"/>
                    <a:pt x="303" y="1170"/>
                  </a:cubicBezTo>
                  <a:cubicBezTo>
                    <a:pt x="361" y="1170"/>
                    <a:pt x="419" y="1141"/>
                    <a:pt x="448" y="1098"/>
                  </a:cubicBezTo>
                  <a:lnTo>
                    <a:pt x="1083" y="448"/>
                  </a:lnTo>
                  <a:lnTo>
                    <a:pt x="2339" y="462"/>
                  </a:lnTo>
                  <a:cubicBezTo>
                    <a:pt x="2642" y="462"/>
                    <a:pt x="2642" y="15"/>
                    <a:pt x="2339" y="15"/>
                  </a:cubicBezTo>
                  <a:lnTo>
                    <a:pt x="9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2"/>
            <p:cNvSpPr/>
            <p:nvPr/>
          </p:nvSpPr>
          <p:spPr>
            <a:xfrm>
              <a:off x="4860229" y="261812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62"/>
                    <a:pt x="304" y="462"/>
                  </a:cubicBezTo>
                  <a:lnTo>
                    <a:pt x="1545" y="448"/>
                  </a:lnTo>
                  <a:lnTo>
                    <a:pt x="2180" y="1112"/>
                  </a:lnTo>
                  <a:cubicBezTo>
                    <a:pt x="2224" y="1155"/>
                    <a:pt x="2282" y="1170"/>
                    <a:pt x="2339" y="1170"/>
                  </a:cubicBezTo>
                  <a:cubicBezTo>
                    <a:pt x="2541" y="1170"/>
                    <a:pt x="2628" y="939"/>
                    <a:pt x="2498" y="794"/>
                  </a:cubicBezTo>
                  <a:lnTo>
                    <a:pt x="1805" y="73"/>
                  </a:lnTo>
                  <a:cubicBezTo>
                    <a:pt x="1762" y="29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2"/>
            <p:cNvSpPr/>
            <p:nvPr/>
          </p:nvSpPr>
          <p:spPr>
            <a:xfrm>
              <a:off x="4860229" y="2643476"/>
              <a:ext cx="68893" cy="30672"/>
            </a:xfrm>
            <a:custGeom>
              <a:avLst/>
              <a:gdLst/>
              <a:ahLst/>
              <a:cxnLst/>
              <a:rect l="l" t="t" r="r" b="b"/>
              <a:pathLst>
                <a:path w="2628" h="1170" extrusionOk="0">
                  <a:moveTo>
                    <a:pt x="1646" y="1"/>
                  </a:moveTo>
                  <a:lnTo>
                    <a:pt x="304" y="15"/>
                  </a:lnTo>
                  <a:cubicBezTo>
                    <a:pt x="1" y="15"/>
                    <a:pt x="1" y="448"/>
                    <a:pt x="304" y="448"/>
                  </a:cubicBezTo>
                  <a:lnTo>
                    <a:pt x="1545" y="448"/>
                  </a:lnTo>
                  <a:lnTo>
                    <a:pt x="2180" y="1098"/>
                  </a:lnTo>
                  <a:cubicBezTo>
                    <a:pt x="2224" y="1141"/>
                    <a:pt x="2282" y="1170"/>
                    <a:pt x="2339" y="1170"/>
                  </a:cubicBezTo>
                  <a:cubicBezTo>
                    <a:pt x="2541" y="1170"/>
                    <a:pt x="2628" y="925"/>
                    <a:pt x="2498" y="795"/>
                  </a:cubicBezTo>
                  <a:lnTo>
                    <a:pt x="1805" y="73"/>
                  </a:lnTo>
                  <a:cubicBezTo>
                    <a:pt x="1762" y="15"/>
                    <a:pt x="1704" y="1"/>
                    <a:pt x="1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2"/>
            <p:cNvSpPr/>
            <p:nvPr/>
          </p:nvSpPr>
          <p:spPr>
            <a:xfrm>
              <a:off x="4860229" y="2668354"/>
              <a:ext cx="68893" cy="30776"/>
            </a:xfrm>
            <a:custGeom>
              <a:avLst/>
              <a:gdLst/>
              <a:ahLst/>
              <a:cxnLst/>
              <a:rect l="l" t="t" r="r" b="b"/>
              <a:pathLst>
                <a:path w="2628" h="1174" extrusionOk="0">
                  <a:moveTo>
                    <a:pt x="1677" y="1"/>
                  </a:moveTo>
                  <a:cubicBezTo>
                    <a:pt x="1667" y="1"/>
                    <a:pt x="1657" y="2"/>
                    <a:pt x="1646" y="4"/>
                  </a:cubicBezTo>
                  <a:lnTo>
                    <a:pt x="304" y="19"/>
                  </a:lnTo>
                  <a:cubicBezTo>
                    <a:pt x="1" y="19"/>
                    <a:pt x="1" y="466"/>
                    <a:pt x="304" y="466"/>
                  </a:cubicBezTo>
                  <a:lnTo>
                    <a:pt x="1545" y="452"/>
                  </a:lnTo>
                  <a:lnTo>
                    <a:pt x="2180" y="1102"/>
                  </a:lnTo>
                  <a:cubicBezTo>
                    <a:pt x="2224" y="1145"/>
                    <a:pt x="2282" y="1174"/>
                    <a:pt x="2339" y="1174"/>
                  </a:cubicBezTo>
                  <a:lnTo>
                    <a:pt x="2339" y="1159"/>
                  </a:lnTo>
                  <a:cubicBezTo>
                    <a:pt x="2527" y="1159"/>
                    <a:pt x="2628" y="928"/>
                    <a:pt x="2498" y="784"/>
                  </a:cubicBezTo>
                  <a:lnTo>
                    <a:pt x="1805" y="62"/>
                  </a:lnTo>
                  <a:cubicBezTo>
                    <a:pt x="1770" y="27"/>
                    <a:pt x="1724" y="1"/>
                    <a:pt x="16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2"/>
            <p:cNvSpPr/>
            <p:nvPr/>
          </p:nvSpPr>
          <p:spPr>
            <a:xfrm>
              <a:off x="4825049" y="2584440"/>
              <a:ext cx="54894" cy="33712"/>
            </a:xfrm>
            <a:custGeom>
              <a:avLst/>
              <a:gdLst/>
              <a:ahLst/>
              <a:cxnLst/>
              <a:rect l="l" t="t" r="r" b="b"/>
              <a:pathLst>
                <a:path w="2094" h="1286" extrusionOk="0">
                  <a:moveTo>
                    <a:pt x="1054" y="1"/>
                  </a:moveTo>
                  <a:cubicBezTo>
                    <a:pt x="477" y="1"/>
                    <a:pt x="0" y="477"/>
                    <a:pt x="0" y="1055"/>
                  </a:cubicBezTo>
                  <a:cubicBezTo>
                    <a:pt x="0" y="1184"/>
                    <a:pt x="101" y="1286"/>
                    <a:pt x="231" y="1286"/>
                  </a:cubicBezTo>
                  <a:lnTo>
                    <a:pt x="1877" y="1286"/>
                  </a:lnTo>
                  <a:cubicBezTo>
                    <a:pt x="1992" y="1286"/>
                    <a:pt x="2093" y="1184"/>
                    <a:pt x="2093" y="1069"/>
                  </a:cubicBezTo>
                  <a:lnTo>
                    <a:pt x="2093" y="1055"/>
                  </a:lnTo>
                  <a:cubicBezTo>
                    <a:pt x="2093" y="477"/>
                    <a:pt x="1617" y="1"/>
                    <a:pt x="10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2"/>
            <p:cNvSpPr/>
            <p:nvPr/>
          </p:nvSpPr>
          <p:spPr>
            <a:xfrm>
              <a:off x="4809897" y="2606775"/>
              <a:ext cx="85173" cy="95763"/>
            </a:xfrm>
            <a:custGeom>
              <a:avLst/>
              <a:gdLst/>
              <a:ahLst/>
              <a:cxnLst/>
              <a:rect l="l" t="t" r="r" b="b"/>
              <a:pathLst>
                <a:path w="3249" h="3653" extrusionOk="0">
                  <a:moveTo>
                    <a:pt x="766" y="0"/>
                  </a:moveTo>
                  <a:cubicBezTo>
                    <a:pt x="362" y="0"/>
                    <a:pt x="44" y="318"/>
                    <a:pt x="44" y="722"/>
                  </a:cubicBezTo>
                  <a:lnTo>
                    <a:pt x="44" y="2007"/>
                  </a:lnTo>
                  <a:cubicBezTo>
                    <a:pt x="1" y="2902"/>
                    <a:pt x="723" y="3653"/>
                    <a:pt x="1632" y="3653"/>
                  </a:cubicBezTo>
                  <a:cubicBezTo>
                    <a:pt x="2527" y="3653"/>
                    <a:pt x="3249" y="2902"/>
                    <a:pt x="3220" y="2007"/>
                  </a:cubicBezTo>
                  <a:lnTo>
                    <a:pt x="3220" y="722"/>
                  </a:lnTo>
                  <a:cubicBezTo>
                    <a:pt x="3220" y="318"/>
                    <a:pt x="2902" y="0"/>
                    <a:pt x="24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2"/>
            <p:cNvSpPr/>
            <p:nvPr/>
          </p:nvSpPr>
          <p:spPr>
            <a:xfrm>
              <a:off x="4653996" y="2737326"/>
              <a:ext cx="396607" cy="51486"/>
            </a:xfrm>
            <a:custGeom>
              <a:avLst/>
              <a:gdLst/>
              <a:ahLst/>
              <a:cxnLst/>
              <a:rect l="l" t="t" r="r" b="b"/>
              <a:pathLst>
                <a:path w="15129" h="1964" extrusionOk="0">
                  <a:moveTo>
                    <a:pt x="217" y="1"/>
                  </a:moveTo>
                  <a:cubicBezTo>
                    <a:pt x="101" y="1"/>
                    <a:pt x="0" y="102"/>
                    <a:pt x="0" y="217"/>
                  </a:cubicBezTo>
                  <a:lnTo>
                    <a:pt x="0" y="708"/>
                  </a:lnTo>
                  <a:cubicBezTo>
                    <a:pt x="0" y="1401"/>
                    <a:pt x="563" y="1964"/>
                    <a:pt x="1271" y="1964"/>
                  </a:cubicBezTo>
                  <a:lnTo>
                    <a:pt x="13858" y="1964"/>
                  </a:lnTo>
                  <a:cubicBezTo>
                    <a:pt x="14551" y="1964"/>
                    <a:pt x="15114" y="1401"/>
                    <a:pt x="15114" y="708"/>
                  </a:cubicBezTo>
                  <a:lnTo>
                    <a:pt x="15114" y="217"/>
                  </a:lnTo>
                  <a:cubicBezTo>
                    <a:pt x="15129" y="102"/>
                    <a:pt x="15028" y="15"/>
                    <a:pt x="14927" y="1"/>
                  </a:cubicBezTo>
                  <a:lnTo>
                    <a:pt x="9326" y="1"/>
                  </a:lnTo>
                  <a:cubicBezTo>
                    <a:pt x="9282" y="1"/>
                    <a:pt x="9239" y="15"/>
                    <a:pt x="9196" y="44"/>
                  </a:cubicBezTo>
                  <a:lnTo>
                    <a:pt x="8950" y="217"/>
                  </a:lnTo>
                  <a:lnTo>
                    <a:pt x="6208" y="217"/>
                  </a:lnTo>
                  <a:lnTo>
                    <a:pt x="5977" y="44"/>
                  </a:lnTo>
                  <a:cubicBezTo>
                    <a:pt x="5933" y="15"/>
                    <a:pt x="5890" y="1"/>
                    <a:pt x="58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Картина 9" descr="File:ArduinoUno.svg - Wikimedia Commons">
            <a:extLst>
              <a:ext uri="{FF2B5EF4-FFF2-40B4-BE49-F238E27FC236}">
                <a16:creationId xmlns:a16="http://schemas.microsoft.com/office/drawing/2014/main" id="{18B3C57F-DAB1-8A04-37AF-A0DD2AF6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1276350"/>
            <a:ext cx="2034540" cy="1493520"/>
          </a:xfrm>
          <a:prstGeom prst="rect">
            <a:avLst/>
          </a:prstGeom>
        </p:spPr>
      </p:pic>
      <p:pic>
        <p:nvPicPr>
          <p:cNvPr id="14" name="Картина 13" descr="ESP32 Cam | Joy-IT">
            <a:extLst>
              <a:ext uri="{FF2B5EF4-FFF2-40B4-BE49-F238E27FC236}">
                <a16:creationId xmlns:a16="http://schemas.microsoft.com/office/drawing/2014/main" id="{8AC1C97D-8656-C408-C675-6FB86B962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60" y="1430426"/>
            <a:ext cx="2141220" cy="1558747"/>
          </a:xfrm>
          <a:prstGeom prst="rect">
            <a:avLst/>
          </a:prstGeom>
        </p:spPr>
      </p:pic>
      <p:pic>
        <p:nvPicPr>
          <p:cNvPr id="15" name="Картина 14" descr="Картина, която съдържа кабел, нокът, Железарски изделия за бита, човек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88DD8B64-B6B4-BE3F-D11E-B513DB776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2660" y="3382327"/>
            <a:ext cx="2141220" cy="1442085"/>
          </a:xfrm>
          <a:prstGeom prst="rect">
            <a:avLst/>
          </a:prstGeom>
        </p:spPr>
      </p:pic>
      <p:pic>
        <p:nvPicPr>
          <p:cNvPr id="16" name="Картина 15" descr="Картина, която съдържа метални изделия, Автомобилна час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D572831F-E4F9-45AA-63F1-4BB70DD0AF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713" y="1129665"/>
            <a:ext cx="2360295" cy="2015490"/>
          </a:xfrm>
          <a:prstGeom prst="rect">
            <a:avLst/>
          </a:prstGeom>
        </p:spPr>
      </p:pic>
      <p:pic>
        <p:nvPicPr>
          <p:cNvPr id="2" name="Картина 1" descr="arduino ide&quot; Icon - Download for free – Iconduck">
            <a:extLst>
              <a:ext uri="{FF2B5EF4-FFF2-40B4-BE49-F238E27FC236}">
                <a16:creationId xmlns:a16="http://schemas.microsoft.com/office/drawing/2014/main" id="{0632C6C9-9BFA-E887-6E08-A3F7B74F1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4882" y="3208834"/>
            <a:ext cx="1781407" cy="17157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"/>
          <p:cNvSpPr txBox="1">
            <a:spLocks noGrp="1"/>
          </p:cNvSpPr>
          <p:nvPr>
            <p:ph type="title"/>
          </p:nvPr>
        </p:nvSpPr>
        <p:spPr>
          <a:xfrm>
            <a:off x="720000" y="122759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Как</a:t>
            </a:r>
            <a:r>
              <a:rPr lang="en"/>
              <a:t> Работи(роботът)?</a:t>
            </a:r>
            <a:endParaRPr lang="bg-BG"/>
          </a:p>
        </p:txBody>
      </p:sp>
      <p:pic>
        <p:nvPicPr>
          <p:cNvPr id="65" name="Картина 64" descr="File:ArduinoUno.svg - Wikimedia Commons">
            <a:extLst>
              <a:ext uri="{FF2B5EF4-FFF2-40B4-BE49-F238E27FC236}">
                <a16:creationId xmlns:a16="http://schemas.microsoft.com/office/drawing/2014/main" id="{18B3C57F-DAB1-8A04-37AF-A0DD2AF6A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06" y="2097444"/>
            <a:ext cx="2405583" cy="1765896"/>
          </a:xfrm>
          <a:prstGeom prst="rect">
            <a:avLst/>
          </a:prstGeom>
        </p:spPr>
      </p:pic>
      <p:pic>
        <p:nvPicPr>
          <p:cNvPr id="12" name="Картина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20" y="1684073"/>
            <a:ext cx="2780001" cy="24269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3"/>
          <p:cNvSpPr txBox="1">
            <a:spLocks noGrp="1"/>
          </p:cNvSpPr>
          <p:nvPr>
            <p:ph type="title" idx="9"/>
          </p:nvPr>
        </p:nvSpPr>
        <p:spPr>
          <a:xfrm>
            <a:off x="720000" y="157606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Как </a:t>
            </a:r>
            <a:r>
              <a:rPr lang="en" dirty="0" smtClean="0"/>
              <a:t>Работи(камера)?</a:t>
            </a:r>
            <a:endParaRPr lang="bg-BG" dirty="0"/>
          </a:p>
        </p:txBody>
      </p:sp>
      <p:pic>
        <p:nvPicPr>
          <p:cNvPr id="25" name="Картина 24" descr="ESP32 Cam | Joy-IT">
            <a:extLst>
              <a:ext uri="{FF2B5EF4-FFF2-40B4-BE49-F238E27FC236}">
                <a16:creationId xmlns:a16="http://schemas.microsoft.com/office/drawing/2014/main" id="{8AC1C97D-8656-C408-C675-6FB86B96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552" y="2107760"/>
            <a:ext cx="2820247" cy="2053059"/>
          </a:xfrm>
          <a:prstGeom prst="rect">
            <a:avLst/>
          </a:prstGeom>
        </p:spPr>
      </p:pic>
      <p:pic>
        <p:nvPicPr>
          <p:cNvPr id="26" name="Картина 25" descr="File:ArduinoUno.svg - Wikimedia Commons">
            <a:extLst>
              <a:ext uri="{FF2B5EF4-FFF2-40B4-BE49-F238E27FC236}">
                <a16:creationId xmlns:a16="http://schemas.microsoft.com/office/drawing/2014/main" id="{18B3C57F-DAB1-8A04-37AF-A0DD2AF6A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53" y="2107760"/>
            <a:ext cx="2677160" cy="19652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/>
          <p:nvPr/>
        </p:nvSpPr>
        <p:spPr>
          <a:xfrm>
            <a:off x="720001" y="4431475"/>
            <a:ext cx="7704150" cy="263168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3421845" y="2151608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DEMO</a:t>
            </a:r>
            <a:endParaRPr lang="bg-BG"/>
          </a:p>
        </p:txBody>
      </p:sp>
      <p:grpSp>
        <p:nvGrpSpPr>
          <p:cNvPr id="301" name="Google Shape;301;p30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302" name="Google Shape;302;p30"/>
            <p:cNvSpPr/>
            <p:nvPr/>
          </p:nvSpPr>
          <p:spPr>
            <a:xfrm>
              <a:off x="3094252" y="1699525"/>
              <a:ext cx="370096" cy="316186"/>
            </a:xfrm>
            <a:custGeom>
              <a:avLst/>
              <a:gdLst/>
              <a:ahLst/>
              <a:cxnLst/>
              <a:rect l="l" t="t" r="r" b="b"/>
              <a:pathLst>
                <a:path w="13277" h="11343" extrusionOk="0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3094252" y="1597221"/>
              <a:ext cx="370096" cy="316214"/>
            </a:xfrm>
            <a:custGeom>
              <a:avLst/>
              <a:gdLst/>
              <a:ahLst/>
              <a:cxnLst/>
              <a:rect l="l" t="t" r="r" b="b"/>
              <a:pathLst>
                <a:path w="13277" h="11344" extrusionOk="0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3223485" y="990251"/>
              <a:ext cx="219488" cy="188602"/>
            </a:xfrm>
            <a:custGeom>
              <a:avLst/>
              <a:gdLst/>
              <a:ahLst/>
              <a:cxnLst/>
              <a:rect l="l" t="t" r="r" b="b"/>
              <a:pathLst>
                <a:path w="7874" h="6766" extrusionOk="0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3204892" y="963686"/>
              <a:ext cx="219460" cy="188184"/>
            </a:xfrm>
            <a:custGeom>
              <a:avLst/>
              <a:gdLst/>
              <a:ahLst/>
              <a:cxnLst/>
              <a:rect l="l" t="t" r="r" b="b"/>
              <a:pathLst>
                <a:path w="7873" h="6751" extrusionOk="0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2377312" y="727187"/>
              <a:ext cx="752263" cy="659941"/>
            </a:xfrm>
            <a:custGeom>
              <a:avLst/>
              <a:gdLst/>
              <a:ahLst/>
              <a:cxnLst/>
              <a:rect l="l" t="t" r="r" b="b"/>
              <a:pathLst>
                <a:path w="26987" h="23675" extrusionOk="0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2319665" y="644144"/>
              <a:ext cx="139514" cy="121842"/>
            </a:xfrm>
            <a:custGeom>
              <a:avLst/>
              <a:gdLst/>
              <a:ahLst/>
              <a:cxnLst/>
              <a:rect l="l" t="t" r="r" b="b"/>
              <a:pathLst>
                <a:path w="5005" h="4371" extrusionOk="0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2319665" y="540000"/>
              <a:ext cx="108824" cy="110692"/>
            </a:xfrm>
            <a:custGeom>
              <a:avLst/>
              <a:gdLst/>
              <a:ahLst/>
              <a:cxnLst/>
              <a:rect l="l" t="t" r="r" b="b"/>
              <a:pathLst>
                <a:path w="3904" h="3971" extrusionOk="0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2935248" y="1184630"/>
              <a:ext cx="612776" cy="632177"/>
            </a:xfrm>
            <a:custGeom>
              <a:avLst/>
              <a:gdLst/>
              <a:ahLst/>
              <a:cxnLst/>
              <a:rect l="l" t="t" r="r" b="b"/>
              <a:pathLst>
                <a:path w="21983" h="22679" extrusionOk="0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3093304" y="978906"/>
              <a:ext cx="286416" cy="282708"/>
            </a:xfrm>
            <a:custGeom>
              <a:avLst/>
              <a:gdLst/>
              <a:ahLst/>
              <a:cxnLst/>
              <a:rect l="l" t="t" r="r" b="b"/>
              <a:pathLst>
                <a:path w="10275" h="10142" extrusionOk="0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3218857" y="977986"/>
              <a:ext cx="135779" cy="154372"/>
            </a:xfrm>
            <a:custGeom>
              <a:avLst/>
              <a:gdLst/>
              <a:ahLst/>
              <a:cxnLst/>
              <a:rect l="l" t="t" r="r" b="b"/>
              <a:pathLst>
                <a:path w="4871" h="5538" extrusionOk="0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3305328" y="933357"/>
              <a:ext cx="126246" cy="102329"/>
            </a:xfrm>
            <a:custGeom>
              <a:avLst/>
              <a:gdLst/>
              <a:ahLst/>
              <a:cxnLst/>
              <a:rect l="l" t="t" r="r" b="b"/>
              <a:pathLst>
                <a:path w="4529" h="3671" extrusionOk="0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3119814" y="722169"/>
              <a:ext cx="326221" cy="381107"/>
            </a:xfrm>
            <a:custGeom>
              <a:avLst/>
              <a:gdLst/>
              <a:ahLst/>
              <a:cxnLst/>
              <a:rect l="l" t="t" r="r" b="b"/>
              <a:pathLst>
                <a:path w="11703" h="13672" extrusionOk="0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0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315" name="Google Shape;315;p30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4421" extrusionOk="0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0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4313" extrusionOk="0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7" name="Google Shape;317;p30"/>
            <p:cNvSpPr/>
            <p:nvPr/>
          </p:nvSpPr>
          <p:spPr>
            <a:xfrm>
              <a:off x="3386224" y="1157451"/>
              <a:ext cx="747607" cy="274541"/>
            </a:xfrm>
            <a:custGeom>
              <a:avLst/>
              <a:gdLst/>
              <a:ahLst/>
              <a:cxnLst/>
              <a:rect l="l" t="t" r="r" b="b"/>
              <a:pathLst>
                <a:path w="26820" h="9849" extrusionOk="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4030603" y="1101643"/>
              <a:ext cx="165550" cy="111611"/>
            </a:xfrm>
            <a:custGeom>
              <a:avLst/>
              <a:gdLst/>
              <a:ahLst/>
              <a:cxnLst/>
              <a:rect l="l" t="t" r="r" b="b"/>
              <a:pathLst>
                <a:path w="5939" h="4004" extrusionOk="0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4087331" y="1020748"/>
              <a:ext cx="124629" cy="114399"/>
            </a:xfrm>
            <a:custGeom>
              <a:avLst/>
              <a:gdLst/>
              <a:ahLst/>
              <a:cxnLst/>
              <a:rect l="l" t="t" r="r" b="b"/>
              <a:pathLst>
                <a:path w="4471" h="4104" extrusionOk="0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250469" y="905453"/>
              <a:ext cx="96726" cy="40948"/>
            </a:xfrm>
            <a:custGeom>
              <a:avLst/>
              <a:gdLst/>
              <a:ahLst/>
              <a:cxnLst/>
              <a:rect l="l" t="t" r="r" b="b"/>
              <a:pathLst>
                <a:path w="3470" h="1469" extrusionOk="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3157475" y="870106"/>
              <a:ext cx="52098" cy="52098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3150952" y="968285"/>
              <a:ext cx="127417" cy="43206"/>
            </a:xfrm>
            <a:custGeom>
              <a:avLst/>
              <a:gdLst/>
              <a:ahLst/>
              <a:cxnLst/>
              <a:rect l="l" t="t" r="r" b="b"/>
              <a:pathLst>
                <a:path w="4571" h="1550" extrusionOk="0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3797226" y="1280746"/>
              <a:ext cx="26983" cy="152894"/>
            </a:xfrm>
            <a:custGeom>
              <a:avLst/>
              <a:gdLst/>
              <a:ahLst/>
              <a:cxnLst/>
              <a:rect l="l" t="t" r="r" b="b"/>
              <a:pathLst>
                <a:path w="968" h="5485" extrusionOk="0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3444791" y="1195892"/>
              <a:ext cx="79081" cy="198693"/>
            </a:xfrm>
            <a:custGeom>
              <a:avLst/>
              <a:gdLst/>
              <a:ahLst/>
              <a:cxnLst/>
              <a:rect l="l" t="t" r="r" b="b"/>
              <a:pathLst>
                <a:path w="2837" h="7128" extrusionOk="0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2965912" y="1188086"/>
              <a:ext cx="162762" cy="155347"/>
            </a:xfrm>
            <a:custGeom>
              <a:avLst/>
              <a:gdLst/>
              <a:ahLst/>
              <a:cxnLst/>
              <a:rect l="l" t="t" r="r" b="b"/>
              <a:pathLst>
                <a:path w="5839" h="5573" extrusionOk="0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4052012" y="1163946"/>
              <a:ext cx="80921" cy="40001"/>
            </a:xfrm>
            <a:custGeom>
              <a:avLst/>
              <a:gdLst/>
              <a:ahLst/>
              <a:cxnLst/>
              <a:rect l="l" t="t" r="r" b="b"/>
              <a:pathLst>
                <a:path w="2903" h="1435" extrusionOk="0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667445" y="1044163"/>
              <a:ext cx="81311" cy="134692"/>
            </a:xfrm>
            <a:custGeom>
              <a:avLst/>
              <a:gdLst/>
              <a:ahLst/>
              <a:cxnLst/>
              <a:rect l="l" t="t" r="r" b="b"/>
              <a:pathLst>
                <a:path w="2917" h="4832" extrusionOk="0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2380100" y="734685"/>
              <a:ext cx="81311" cy="33227"/>
            </a:xfrm>
            <a:custGeom>
              <a:avLst/>
              <a:gdLst/>
              <a:ahLst/>
              <a:cxnLst/>
              <a:rect l="l" t="t" r="r" b="b"/>
              <a:pathLst>
                <a:path w="2917" h="1192" extrusionOk="0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3020771" y="1293206"/>
              <a:ext cx="356159" cy="413804"/>
            </a:xfrm>
            <a:custGeom>
              <a:avLst/>
              <a:gdLst/>
              <a:ahLst/>
              <a:cxnLst/>
              <a:rect l="l" t="t" r="r" b="b"/>
              <a:pathLst>
                <a:path w="12777" h="14845" extrusionOk="0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3092385" y="1336776"/>
              <a:ext cx="281761" cy="364661"/>
            </a:xfrm>
            <a:custGeom>
              <a:avLst/>
              <a:gdLst/>
              <a:ahLst/>
              <a:cxnLst/>
              <a:rect l="l" t="t" r="r" b="b"/>
              <a:pathLst>
                <a:path w="10108" h="13082" extrusionOk="0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184431" y="1388040"/>
              <a:ext cx="188797" cy="294778"/>
            </a:xfrm>
            <a:custGeom>
              <a:avLst/>
              <a:gdLst/>
              <a:ahLst/>
              <a:cxnLst/>
              <a:rect l="l" t="t" r="r" b="b"/>
              <a:pathLst>
                <a:path w="6773" h="10575" extrusionOk="0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3082154" y="1410313"/>
              <a:ext cx="201815" cy="165159"/>
            </a:xfrm>
            <a:custGeom>
              <a:avLst/>
              <a:gdLst/>
              <a:ahLst/>
              <a:cxnLst/>
              <a:rect l="l" t="t" r="r" b="b"/>
              <a:pathLst>
                <a:path w="7240" h="5925" extrusionOk="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2986373" y="1735234"/>
              <a:ext cx="371964" cy="329761"/>
            </a:xfrm>
            <a:custGeom>
              <a:avLst/>
              <a:gdLst/>
              <a:ahLst/>
              <a:cxnLst/>
              <a:rect l="l" t="t" r="r" b="b"/>
              <a:pathLst>
                <a:path w="13344" h="11830" extrusionOk="0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2916683" y="2064978"/>
              <a:ext cx="441651" cy="2490130"/>
            </a:xfrm>
            <a:custGeom>
              <a:avLst/>
              <a:gdLst/>
              <a:ahLst/>
              <a:cxnLst/>
              <a:rect l="l" t="t" r="r" b="b"/>
              <a:pathLst>
                <a:path w="15844" h="89332" extrusionOk="0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3182591" y="2364393"/>
              <a:ext cx="75346" cy="611856"/>
            </a:xfrm>
            <a:custGeom>
              <a:avLst/>
              <a:gdLst/>
              <a:ahLst/>
              <a:cxnLst/>
              <a:rect l="l" t="t" r="r" b="b"/>
              <a:pathLst>
                <a:path w="2703" h="21950" extrusionOk="0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3061693" y="2064978"/>
              <a:ext cx="820138" cy="2490130"/>
            </a:xfrm>
            <a:custGeom>
              <a:avLst/>
              <a:gdLst/>
              <a:ahLst/>
              <a:cxnLst/>
              <a:rect l="l" t="t" r="r" b="b"/>
              <a:pathLst>
                <a:path w="29422" h="89332" extrusionOk="0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3345302" y="3025219"/>
              <a:ext cx="220408" cy="228129"/>
            </a:xfrm>
            <a:custGeom>
              <a:avLst/>
              <a:gdLst/>
              <a:ahLst/>
              <a:cxnLst/>
              <a:rect l="l" t="t" r="r" b="b"/>
              <a:pathLst>
                <a:path w="7907" h="8184" extrusionOk="0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3564741" y="4466820"/>
              <a:ext cx="178567" cy="88364"/>
            </a:xfrm>
            <a:custGeom>
              <a:avLst/>
              <a:gdLst/>
              <a:ahLst/>
              <a:cxnLst/>
              <a:rect l="l" t="t" r="r" b="b"/>
              <a:pathLst>
                <a:path w="6406" h="3170" extrusionOk="0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2982665" y="3028202"/>
              <a:ext cx="187850" cy="223223"/>
            </a:xfrm>
            <a:custGeom>
              <a:avLst/>
              <a:gdLst/>
              <a:ahLst/>
              <a:cxnLst/>
              <a:rect l="l" t="t" r="r" b="b"/>
              <a:pathLst>
                <a:path w="6739" h="8008" extrusionOk="0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3016144" y="4466820"/>
              <a:ext cx="175752" cy="88364"/>
            </a:xfrm>
            <a:custGeom>
              <a:avLst/>
              <a:gdLst/>
              <a:ahLst/>
              <a:cxnLst/>
              <a:rect l="l" t="t" r="r" b="b"/>
              <a:pathLst>
                <a:path w="6305" h="3170" extrusionOk="0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3166785" y="2106820"/>
              <a:ext cx="250150" cy="320144"/>
            </a:xfrm>
            <a:custGeom>
              <a:avLst/>
              <a:gdLst/>
              <a:ahLst/>
              <a:cxnLst/>
              <a:rect l="l" t="t" r="r" b="b"/>
              <a:pathLst>
                <a:path w="8974" h="11485" extrusionOk="0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2950106" y="2207926"/>
              <a:ext cx="177647" cy="211348"/>
            </a:xfrm>
            <a:custGeom>
              <a:avLst/>
              <a:gdLst/>
              <a:ahLst/>
              <a:cxnLst/>
              <a:rect l="l" t="t" r="r" b="b"/>
              <a:pathLst>
                <a:path w="6373" h="7582" extrusionOk="0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3618040" y="4464590"/>
              <a:ext cx="172686" cy="20850"/>
            </a:xfrm>
            <a:custGeom>
              <a:avLst/>
              <a:gdLst/>
              <a:ahLst/>
              <a:cxnLst/>
              <a:rect l="l" t="t" r="r" b="b"/>
              <a:pathLst>
                <a:path w="6195" h="748" extrusionOk="0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3104483" y="4461524"/>
              <a:ext cx="136699" cy="39722"/>
            </a:xfrm>
            <a:custGeom>
              <a:avLst/>
              <a:gdLst/>
              <a:ahLst/>
              <a:cxnLst/>
              <a:rect l="l" t="t" r="r" b="b"/>
              <a:pathLst>
                <a:path w="4904" h="1425" extrusionOk="0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30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349" name="Google Shape;349;p30"/>
            <p:cNvSpPr/>
            <p:nvPr/>
          </p:nvSpPr>
          <p:spPr>
            <a:xfrm>
              <a:off x="4091986" y="1942241"/>
              <a:ext cx="85576" cy="126608"/>
            </a:xfrm>
            <a:custGeom>
              <a:avLst/>
              <a:gdLst/>
              <a:ahLst/>
              <a:cxnLst/>
              <a:rect l="l" t="t" r="r" b="b"/>
              <a:pathLst>
                <a:path w="3070" h="4542" extrusionOk="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4021321" y="1921780"/>
              <a:ext cx="92071" cy="126497"/>
            </a:xfrm>
            <a:custGeom>
              <a:avLst/>
              <a:gdLst/>
              <a:ahLst/>
              <a:cxnLst/>
              <a:rect l="l" t="t" r="r" b="b"/>
              <a:pathLst>
                <a:path w="3303" h="4538" extrusionOk="0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3973904" y="1882558"/>
              <a:ext cx="193090" cy="100629"/>
            </a:xfrm>
            <a:custGeom>
              <a:avLst/>
              <a:gdLst/>
              <a:ahLst/>
              <a:cxnLst/>
              <a:rect l="l" t="t" r="r" b="b"/>
              <a:pathLst>
                <a:path w="6927" h="3610" extrusionOk="0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4119890" y="1687455"/>
              <a:ext cx="591396" cy="496342"/>
            </a:xfrm>
            <a:custGeom>
              <a:avLst/>
              <a:gdLst/>
              <a:ahLst/>
              <a:cxnLst/>
              <a:rect l="l" t="t" r="r" b="b"/>
              <a:pathLst>
                <a:path w="21216" h="17806" extrusionOk="0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4812633" y="1206234"/>
              <a:ext cx="234345" cy="339044"/>
            </a:xfrm>
            <a:custGeom>
              <a:avLst/>
              <a:gdLst/>
              <a:ahLst/>
              <a:cxnLst/>
              <a:rect l="l" t="t" r="r" b="b"/>
              <a:pathLst>
                <a:path w="8407" h="12163" extrusionOk="0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4952319" y="1061474"/>
              <a:ext cx="268520" cy="205913"/>
            </a:xfrm>
            <a:custGeom>
              <a:avLst/>
              <a:gdLst/>
              <a:ahLst/>
              <a:cxnLst/>
              <a:rect l="l" t="t" r="r" b="b"/>
              <a:pathLst>
                <a:path w="9633" h="7387" extrusionOk="0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4699179" y="1209969"/>
              <a:ext cx="123709" cy="177201"/>
            </a:xfrm>
            <a:custGeom>
              <a:avLst/>
              <a:gdLst/>
              <a:ahLst/>
              <a:cxnLst/>
              <a:rect l="l" t="t" r="r" b="b"/>
              <a:pathLst>
                <a:path w="4438" h="6357" extrusionOk="0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4712197" y="4225053"/>
              <a:ext cx="104169" cy="225035"/>
            </a:xfrm>
            <a:custGeom>
              <a:avLst/>
              <a:gdLst/>
              <a:ahLst/>
              <a:cxnLst/>
              <a:rect l="l" t="t" r="r" b="b"/>
              <a:pathLst>
                <a:path w="3737" h="8073" extrusionOk="0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5165040" y="4185079"/>
              <a:ext cx="156239" cy="231558"/>
            </a:xfrm>
            <a:custGeom>
              <a:avLst/>
              <a:gdLst/>
              <a:ahLst/>
              <a:cxnLst/>
              <a:rect l="l" t="t" r="r" b="b"/>
              <a:pathLst>
                <a:path w="5605" h="8307" extrusionOk="0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5091727" y="4368948"/>
              <a:ext cx="273259" cy="167807"/>
            </a:xfrm>
            <a:custGeom>
              <a:avLst/>
              <a:gdLst/>
              <a:ahLst/>
              <a:cxnLst/>
              <a:rect l="l" t="t" r="r" b="b"/>
              <a:pathLst>
                <a:path w="9803" h="6020" extrusionOk="0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4550405" y="4438749"/>
              <a:ext cx="295726" cy="109911"/>
            </a:xfrm>
            <a:custGeom>
              <a:avLst/>
              <a:gdLst/>
              <a:ahLst/>
              <a:cxnLst/>
              <a:rect l="l" t="t" r="r" b="b"/>
              <a:pathLst>
                <a:path w="10609" h="3943" extrusionOk="0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4712197" y="4225053"/>
              <a:ext cx="101381" cy="115319"/>
            </a:xfrm>
            <a:custGeom>
              <a:avLst/>
              <a:gdLst/>
              <a:ahLst/>
              <a:cxnLst/>
              <a:rect l="l" t="t" r="r" b="b"/>
              <a:pathLst>
                <a:path w="3637" h="4137" extrusionOk="0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5165040" y="4185079"/>
              <a:ext cx="127417" cy="125549"/>
            </a:xfrm>
            <a:custGeom>
              <a:avLst/>
              <a:gdLst/>
              <a:ahLst/>
              <a:cxnLst/>
              <a:rect l="l" t="t" r="r" b="b"/>
              <a:pathLst>
                <a:path w="4571" h="4504" extrusionOk="0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4553192" y="1646784"/>
              <a:ext cx="557918" cy="615341"/>
            </a:xfrm>
            <a:custGeom>
              <a:avLst/>
              <a:gdLst/>
              <a:ahLst/>
              <a:cxnLst/>
              <a:rect l="l" t="t" r="r" b="b"/>
              <a:pathLst>
                <a:path w="20015" h="22075" extrusionOk="0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4701966" y="1448475"/>
              <a:ext cx="240868" cy="259461"/>
            </a:xfrm>
            <a:custGeom>
              <a:avLst/>
              <a:gdLst/>
              <a:ahLst/>
              <a:cxnLst/>
              <a:rect l="l" t="t" r="r" b="b"/>
              <a:pathLst>
                <a:path w="8641" h="9308" extrusionOk="0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4815421" y="1486609"/>
              <a:ext cx="67904" cy="87444"/>
            </a:xfrm>
            <a:custGeom>
              <a:avLst/>
              <a:gdLst/>
              <a:ahLst/>
              <a:cxnLst/>
              <a:rect l="l" t="t" r="r" b="b"/>
              <a:pathLst>
                <a:path w="2436" h="3137" extrusionOk="0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4685241" y="1181368"/>
              <a:ext cx="314681" cy="365330"/>
            </a:xfrm>
            <a:custGeom>
              <a:avLst/>
              <a:gdLst/>
              <a:ahLst/>
              <a:cxnLst/>
              <a:rect l="l" t="t" r="r" b="b"/>
              <a:pathLst>
                <a:path w="11289" h="13106" extrusionOk="0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4909335" y="1135513"/>
              <a:ext cx="177898" cy="172686"/>
            </a:xfrm>
            <a:custGeom>
              <a:avLst/>
              <a:gdLst/>
              <a:ahLst/>
              <a:cxnLst/>
              <a:rect l="l" t="t" r="r" b="b"/>
              <a:pathLst>
                <a:path w="6382" h="6195" extrusionOk="0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4806110" y="1141757"/>
              <a:ext cx="255753" cy="248896"/>
            </a:xfrm>
            <a:custGeom>
              <a:avLst/>
              <a:gdLst/>
              <a:ahLst/>
              <a:cxnLst/>
              <a:rect l="l" t="t" r="r" b="b"/>
              <a:pathLst>
                <a:path w="9175" h="8929" extrusionOk="0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4568998" y="2262117"/>
              <a:ext cx="366389" cy="2055893"/>
            </a:xfrm>
            <a:custGeom>
              <a:avLst/>
              <a:gdLst/>
              <a:ahLst/>
              <a:cxnLst/>
              <a:rect l="l" t="t" r="r" b="b"/>
              <a:pathLst>
                <a:path w="13144" h="73754" extrusionOk="0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4672223" y="4267814"/>
              <a:ext cx="172964" cy="54914"/>
            </a:xfrm>
            <a:custGeom>
              <a:avLst/>
              <a:gdLst/>
              <a:ahLst/>
              <a:cxnLst/>
              <a:rect l="l" t="t" r="r" b="b"/>
              <a:pathLst>
                <a:path w="6205" h="1970" extrusionOk="0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4718719" y="2401830"/>
              <a:ext cx="182275" cy="729712"/>
            </a:xfrm>
            <a:custGeom>
              <a:avLst/>
              <a:gdLst/>
              <a:ahLst/>
              <a:cxnLst/>
              <a:rect l="l" t="t" r="r" b="b"/>
              <a:pathLst>
                <a:path w="6539" h="26178" extrusionOk="0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4750331" y="2261197"/>
              <a:ext cx="550475" cy="2030777"/>
            </a:xfrm>
            <a:custGeom>
              <a:avLst/>
              <a:gdLst/>
              <a:ahLst/>
              <a:cxnLst/>
              <a:rect l="l" t="t" r="r" b="b"/>
              <a:pathLst>
                <a:path w="19748" h="72853" extrusionOk="0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5129694" y="4217610"/>
              <a:ext cx="190665" cy="82789"/>
            </a:xfrm>
            <a:custGeom>
              <a:avLst/>
              <a:gdLst/>
              <a:ahLst/>
              <a:cxnLst/>
              <a:rect l="l" t="t" r="r" b="b"/>
              <a:pathLst>
                <a:path w="6840" h="2970" extrusionOk="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4809846" y="1331229"/>
              <a:ext cx="21408" cy="28126"/>
            </a:xfrm>
            <a:custGeom>
              <a:avLst/>
              <a:gdLst/>
              <a:ahLst/>
              <a:cxnLst/>
              <a:rect l="l" t="t" r="r" b="b"/>
              <a:pathLst>
                <a:path w="768" h="1009" extrusionOk="0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723347" y="1315424"/>
              <a:ext cx="20488" cy="28126"/>
            </a:xfrm>
            <a:custGeom>
              <a:avLst/>
              <a:gdLst/>
              <a:ahLst/>
              <a:cxnLst/>
              <a:rect l="l" t="t" r="r" b="b"/>
              <a:pathLst>
                <a:path w="735" h="1009" extrusionOk="0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720559" y="1308064"/>
              <a:ext cx="17701" cy="10397"/>
            </a:xfrm>
            <a:custGeom>
              <a:avLst/>
              <a:gdLst/>
              <a:ahLst/>
              <a:cxnLst/>
              <a:rect l="l" t="t" r="r" b="b"/>
              <a:pathLst>
                <a:path w="635" h="373" extrusionOk="0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727082" y="1348066"/>
              <a:ext cx="36293" cy="55025"/>
            </a:xfrm>
            <a:custGeom>
              <a:avLst/>
              <a:gdLst/>
              <a:ahLst/>
              <a:cxnLst/>
              <a:rect l="l" t="t" r="r" b="b"/>
              <a:pathLst>
                <a:path w="1302" h="1974" extrusionOk="0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773579" y="1418035"/>
              <a:ext cx="61381" cy="21185"/>
            </a:xfrm>
            <a:custGeom>
              <a:avLst/>
              <a:gdLst/>
              <a:ahLst/>
              <a:cxnLst/>
              <a:rect l="l" t="t" r="r" b="b"/>
              <a:pathLst>
                <a:path w="2202" h="760" extrusionOk="0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4921210" y="1361670"/>
              <a:ext cx="89507" cy="83095"/>
            </a:xfrm>
            <a:custGeom>
              <a:avLst/>
              <a:gdLst/>
              <a:ahLst/>
              <a:cxnLst/>
              <a:rect l="l" t="t" r="r" b="b"/>
              <a:pathLst>
                <a:path w="3211" h="2981" extrusionOk="0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4827491" y="1288300"/>
              <a:ext cx="40029" cy="31889"/>
            </a:xfrm>
            <a:custGeom>
              <a:avLst/>
              <a:gdLst/>
              <a:ahLst/>
              <a:cxnLst/>
              <a:rect l="l" t="t" r="r" b="b"/>
              <a:pathLst>
                <a:path w="1436" h="1144" extrusionOk="0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4705701" y="1261233"/>
              <a:ext cx="45576" cy="22690"/>
            </a:xfrm>
            <a:custGeom>
              <a:avLst/>
              <a:gdLst/>
              <a:ahLst/>
              <a:cxnLst/>
              <a:rect l="l" t="t" r="r" b="b"/>
              <a:pathLst>
                <a:path w="1635" h="814" extrusionOk="0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5157597" y="4404072"/>
              <a:ext cx="52098" cy="23108"/>
            </a:xfrm>
            <a:custGeom>
              <a:avLst/>
              <a:gdLst/>
              <a:ahLst/>
              <a:cxnLst/>
              <a:rect l="l" t="t" r="r" b="b"/>
              <a:pathLst>
                <a:path w="1869" h="829" extrusionOk="0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5172483" y="4376865"/>
              <a:ext cx="37213" cy="37910"/>
            </a:xfrm>
            <a:custGeom>
              <a:avLst/>
              <a:gdLst/>
              <a:ahLst/>
              <a:cxnLst/>
              <a:rect l="l" t="t" r="r" b="b"/>
              <a:pathLst>
                <a:path w="1335" h="1360" extrusionOk="0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651762" y="4430219"/>
              <a:ext cx="60461" cy="25478"/>
            </a:xfrm>
            <a:custGeom>
              <a:avLst/>
              <a:gdLst/>
              <a:ahLst/>
              <a:cxnLst/>
              <a:rect l="l" t="t" r="r" b="b"/>
              <a:pathLst>
                <a:path w="2169" h="914" extrusionOk="0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673142" y="4408225"/>
              <a:ext cx="38161" cy="43736"/>
            </a:xfrm>
            <a:custGeom>
              <a:avLst/>
              <a:gdLst/>
              <a:ahLst/>
              <a:cxnLst/>
              <a:rect l="l" t="t" r="r" b="b"/>
              <a:pathLst>
                <a:path w="1369" h="1569" extrusionOk="0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4634088" y="2235161"/>
              <a:ext cx="424035" cy="43708"/>
            </a:xfrm>
            <a:custGeom>
              <a:avLst/>
              <a:gdLst/>
              <a:ahLst/>
              <a:cxnLst/>
              <a:rect l="l" t="t" r="r" b="b"/>
              <a:pathLst>
                <a:path w="15212" h="1568" extrusionOk="0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984655" y="2231425"/>
              <a:ext cx="23276" cy="52098"/>
            </a:xfrm>
            <a:custGeom>
              <a:avLst/>
              <a:gdLst/>
              <a:ahLst/>
              <a:cxnLst/>
              <a:rect l="l" t="t" r="r" b="b"/>
              <a:pathLst>
                <a:path w="835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4664780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4823784" y="2231425"/>
              <a:ext cx="24196" cy="52098"/>
            </a:xfrm>
            <a:custGeom>
              <a:avLst/>
              <a:gdLst/>
              <a:ahLst/>
              <a:cxnLst/>
              <a:rect l="l" t="t" r="r" b="b"/>
              <a:pathLst>
                <a:path w="868" h="1869" extrusionOk="0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4807978" y="1322950"/>
              <a:ext cx="17701" cy="10732"/>
            </a:xfrm>
            <a:custGeom>
              <a:avLst/>
              <a:gdLst/>
              <a:ahLst/>
              <a:cxnLst/>
              <a:rect l="l" t="t" r="r" b="b"/>
              <a:pathLst>
                <a:path w="635" h="385" extrusionOk="0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4524369" y="1639118"/>
              <a:ext cx="753182" cy="2219519"/>
            </a:xfrm>
            <a:custGeom>
              <a:avLst/>
              <a:gdLst/>
              <a:ahLst/>
              <a:cxnLst/>
              <a:rect l="l" t="t" r="r" b="b"/>
              <a:pathLst>
                <a:path w="27020" h="79624" extrusionOk="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4900972" y="2184928"/>
              <a:ext cx="181327" cy="65283"/>
            </a:xfrm>
            <a:custGeom>
              <a:avLst/>
              <a:gdLst/>
              <a:ahLst/>
              <a:cxnLst/>
              <a:rect l="l" t="t" r="r" b="b"/>
              <a:pathLst>
                <a:path w="6505" h="2342" extrusionOk="0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5065551" y="1832521"/>
              <a:ext cx="54886" cy="204603"/>
            </a:xfrm>
            <a:custGeom>
              <a:avLst/>
              <a:gdLst/>
              <a:ahLst/>
              <a:cxnLst/>
              <a:rect l="l" t="t" r="r" b="b"/>
              <a:pathLst>
                <a:path w="1969" h="7340" extrusionOk="0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4809846" y="1689546"/>
              <a:ext cx="85548" cy="2086360"/>
            </a:xfrm>
            <a:custGeom>
              <a:avLst/>
              <a:gdLst/>
              <a:ahLst/>
              <a:cxnLst/>
              <a:rect l="l" t="t" r="r" b="b"/>
              <a:pathLst>
                <a:path w="3069" h="74847" extrusionOk="0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4959372" y="2231537"/>
              <a:ext cx="132239" cy="141243"/>
            </a:xfrm>
            <a:custGeom>
              <a:avLst/>
              <a:gdLst/>
              <a:ahLst/>
              <a:cxnLst/>
              <a:rect l="l" t="t" r="r" b="b"/>
              <a:pathLst>
                <a:path w="4744" h="5067" extrusionOk="0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4513218" y="1905054"/>
              <a:ext cx="349553" cy="396187"/>
            </a:xfrm>
            <a:custGeom>
              <a:avLst/>
              <a:gdLst/>
              <a:ahLst/>
              <a:cxnLst/>
              <a:rect l="l" t="t" r="r" b="b"/>
              <a:pathLst>
                <a:path w="12540" h="14213" extrusionOk="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4843297" y="2037102"/>
              <a:ext cx="88364" cy="118775"/>
            </a:xfrm>
            <a:custGeom>
              <a:avLst/>
              <a:gdLst/>
              <a:ahLst/>
              <a:cxnLst/>
              <a:rect l="l" t="t" r="r" b="b"/>
              <a:pathLst>
                <a:path w="3170" h="4261" extrusionOk="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4594114" y="2238868"/>
              <a:ext cx="72559" cy="133912"/>
            </a:xfrm>
            <a:custGeom>
              <a:avLst/>
              <a:gdLst/>
              <a:ahLst/>
              <a:cxnLst/>
              <a:rect l="l" t="t" r="r" b="b"/>
              <a:pathLst>
                <a:path w="2603" h="4804" extrusionOk="0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4767056" y="2029659"/>
              <a:ext cx="90231" cy="114399"/>
            </a:xfrm>
            <a:custGeom>
              <a:avLst/>
              <a:gdLst/>
              <a:ahLst/>
              <a:cxnLst/>
              <a:rect l="l" t="t" r="r" b="b"/>
              <a:pathLst>
                <a:path w="3237" h="4104" extrusionOk="0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4881431" y="1664207"/>
              <a:ext cx="390557" cy="570378"/>
            </a:xfrm>
            <a:custGeom>
              <a:avLst/>
              <a:gdLst/>
              <a:ahLst/>
              <a:cxnLst/>
              <a:rect l="l" t="t" r="r" b="b"/>
              <a:pathLst>
                <a:path w="14011" h="20462" extrusionOk="0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4832146" y="1630728"/>
              <a:ext cx="155319" cy="163682"/>
            </a:xfrm>
            <a:custGeom>
              <a:avLst/>
              <a:gdLst/>
              <a:ahLst/>
              <a:cxnLst/>
              <a:rect l="l" t="t" r="r" b="b"/>
              <a:pathLst>
                <a:path w="5572" h="5872" extrusionOk="0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4697311" y="1635690"/>
              <a:ext cx="115347" cy="142915"/>
            </a:xfrm>
            <a:custGeom>
              <a:avLst/>
              <a:gdLst/>
              <a:ahLst/>
              <a:cxnLst/>
              <a:rect l="l" t="t" r="r" b="b"/>
              <a:pathLst>
                <a:path w="4138" h="5127" extrusionOk="0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4714064" y="1165869"/>
              <a:ext cx="190637" cy="198944"/>
            </a:xfrm>
            <a:custGeom>
              <a:avLst/>
              <a:gdLst/>
              <a:ahLst/>
              <a:cxnLst/>
              <a:rect l="l" t="t" r="r" b="b"/>
              <a:pathLst>
                <a:path w="6839" h="7137" extrusionOk="0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4765189" y="1267087"/>
              <a:ext cx="117186" cy="139570"/>
            </a:xfrm>
            <a:custGeom>
              <a:avLst/>
              <a:gdLst/>
              <a:ahLst/>
              <a:cxnLst/>
              <a:rect l="l" t="t" r="r" b="b"/>
              <a:pathLst>
                <a:path w="4204" h="5007" extrusionOk="0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4652682" y="1250556"/>
              <a:ext cx="117186" cy="140295"/>
            </a:xfrm>
            <a:custGeom>
              <a:avLst/>
              <a:gdLst/>
              <a:ahLst/>
              <a:cxnLst/>
              <a:rect l="l" t="t" r="r" b="b"/>
              <a:pathLst>
                <a:path w="4204" h="5033" extrusionOk="0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4755906" y="1325515"/>
              <a:ext cx="22328" cy="11429"/>
            </a:xfrm>
            <a:custGeom>
              <a:avLst/>
              <a:gdLst/>
              <a:ahLst/>
              <a:cxnLst/>
              <a:rect l="l" t="t" r="r" b="b"/>
              <a:pathLst>
                <a:path w="801" h="410" extrusionOk="0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89</Words>
  <Application>Microsoft Office PowerPoint</Application>
  <PresentationFormat>Презентация на цял екран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7</vt:i4>
      </vt:variant>
    </vt:vector>
  </HeadingPairs>
  <TitlesOfParts>
    <vt:vector size="16" baseType="lpstr">
      <vt:lpstr>Poppins Black</vt:lpstr>
      <vt:lpstr>Poppins</vt:lpstr>
      <vt:lpstr>Amatic SC</vt:lpstr>
      <vt:lpstr>Proxima Nova</vt:lpstr>
      <vt:lpstr>Arial</vt:lpstr>
      <vt:lpstr>Proxima Nova Semibold</vt:lpstr>
      <vt:lpstr>Palanquin Dark</vt:lpstr>
      <vt:lpstr>Robotic Workshop by Slidesgo</vt:lpstr>
      <vt:lpstr>Slidesgo Final Pages</vt:lpstr>
      <vt:lpstr>Sprout</vt:lpstr>
      <vt:lpstr>Екип и разпределение на работа</vt:lpstr>
      <vt:lpstr>Цел на проекта</vt:lpstr>
      <vt:lpstr>Използвани технологии</vt:lpstr>
      <vt:lpstr>Как Работи(роботът)?</vt:lpstr>
      <vt:lpstr>Как Работи(камера)?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Sprout</dc:title>
  <dc:creator>GRIGS</dc:creator>
  <cp:lastModifiedBy>GRIGS</cp:lastModifiedBy>
  <cp:revision>6</cp:revision>
  <dcterms:modified xsi:type="dcterms:W3CDTF">2025-04-24T05:14:11Z</dcterms:modified>
</cp:coreProperties>
</file>