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4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8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1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6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0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2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7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0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FA8CA6-6618-474E-A24D-576847820ACA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0DCBEA5-8B06-4E92-94AE-7DCE3234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75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26417-0317-21A2-0AB4-9CEB0EB96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</a:t>
            </a:r>
            <a:r>
              <a:rPr lang="ru-RU" sz="4000" dirty="0"/>
              <a:t>Сахарный диабетик</a:t>
            </a:r>
            <a:r>
              <a:rPr lang="en-US" sz="4000" dirty="0"/>
              <a:t>”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информационная система на 1С для кондитерской фабрики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251C21-AA59-81CE-E5D3-595E342FA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635" y="16329"/>
            <a:ext cx="707571" cy="257343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88CD9-2D97-3BD9-C227-DA0F0F365B7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87" y="4106274"/>
            <a:ext cx="3488425" cy="23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1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04586-0074-7D04-4863-41CC3A9F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99F65-401E-5FD3-590E-12EDFA2B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/>
              <a:t>“</a:t>
            </a:r>
            <a:r>
              <a:rPr lang="ru-RU" sz="2400" dirty="0"/>
              <a:t>Сахарный диабетик</a:t>
            </a:r>
            <a:r>
              <a:rPr lang="en-US" sz="2400" dirty="0"/>
              <a:t>”</a:t>
            </a:r>
            <a:r>
              <a:rPr lang="ru-RU" sz="2400" dirty="0"/>
              <a:t> -  это информационная система. Внедрение этой системы поможет компании решить проблемы, с которыми она сталкивается.</a:t>
            </a:r>
            <a:endParaRPr lang="ru-RU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D3B75CE-0F46-7F2D-712F-F3A5C782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3094264"/>
            <a:ext cx="3239215" cy="298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6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8EB28-FD73-BE62-5311-D0032A08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3C5013-94CC-619A-827B-0615DC59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3516"/>
            <a:ext cx="9784080" cy="4206240"/>
          </a:xfrm>
        </p:spPr>
        <p:txBody>
          <a:bodyPr/>
          <a:lstStyle/>
          <a:p>
            <a:r>
              <a:rPr lang="ru-RU" dirty="0"/>
              <a:t>Расчёт з</a:t>
            </a:r>
            <a:r>
              <a:rPr lang="en-US" dirty="0"/>
              <a:t>/</a:t>
            </a:r>
            <a:r>
              <a:rPr lang="ru-RU" dirty="0"/>
              <a:t>п</a:t>
            </a:r>
          </a:p>
          <a:p>
            <a:r>
              <a:rPr lang="ru-RU" dirty="0"/>
              <a:t>Закупка ингредиентов</a:t>
            </a:r>
          </a:p>
          <a:p>
            <a:r>
              <a:rPr lang="ru-RU" dirty="0"/>
              <a:t>Производство и продажа изделий</a:t>
            </a:r>
          </a:p>
          <a:p>
            <a:r>
              <a:rPr lang="ru-RU" dirty="0"/>
              <a:t>Составление отчётов об остатках</a:t>
            </a:r>
          </a:p>
          <a:p>
            <a:r>
              <a:rPr lang="ru-RU" dirty="0"/>
              <a:t>Составление договоров</a:t>
            </a:r>
          </a:p>
          <a:p>
            <a:r>
              <a:rPr lang="ru-RU" dirty="0"/>
              <a:t>Печать документов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51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A5EE9-1BA3-89B7-A403-F5842794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25652-91D5-3921-CFE8-7D8A0B8B4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6E7F1-2924-7B7B-39B9-F5903DC3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84" y="310558"/>
            <a:ext cx="6731232" cy="3808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E572ED-32A0-91DE-6A49-20F75F00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64" y="4365765"/>
            <a:ext cx="9190743" cy="22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8300C-BD1E-2322-DAF2-6CE7A05C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DB78D83-D9F3-4C30-DDE8-B6D1BE2E9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069" y="109263"/>
            <a:ext cx="3858068" cy="2283098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FA124-6582-90B4-417C-7333D8CA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5" y="86702"/>
            <a:ext cx="6036470" cy="35252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7C9FC-177C-6786-9BAD-D14D23FDF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4" y="3991554"/>
            <a:ext cx="9730546" cy="25205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5EFD2E-D65C-D4FE-72FD-756480BB7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069" y="2392361"/>
            <a:ext cx="3858068" cy="22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3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96B1B-975B-AF85-5EE0-FED108F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173446-BAB7-E78E-AEAC-F7465DBB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91A9E0-638D-6E29-C6B4-EF69EA27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0" y="735494"/>
            <a:ext cx="10855711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50B10-30C1-9C4A-6753-0C09D238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465FF9-39A5-837A-4749-77DFBFCD9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12" y="257185"/>
            <a:ext cx="4238923" cy="66008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F58E2-4379-9F70-4841-80AA3F848FE2}"/>
              </a:ext>
            </a:extLst>
          </p:cNvPr>
          <p:cNvSpPr txBox="1"/>
          <p:nvPr/>
        </p:nvSpPr>
        <p:spPr>
          <a:xfrm>
            <a:off x="989938" y="3196302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Новая система позволит компании быстро адаптироваться к изменениям на рынке связи и сохранять конкурентные преимущества. В целом, внедрение новой информационной системы будет положительно влиять на бизнес-показатели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38161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D1FAE-ACD4-8BEC-73F5-DDDDCF6F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362" y="355738"/>
            <a:ext cx="9784080" cy="150876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DA76E-7E5A-C073-30D9-1E47E64F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94B72F-6046-5880-B297-2DA0B3FC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8" y="1804946"/>
            <a:ext cx="10368501" cy="505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200</TotalTime>
  <Words>90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Окаймление</vt:lpstr>
      <vt:lpstr>“Сахарный диабетик”:  информационная система на 1С для кондитерской фабрики</vt:lpstr>
      <vt:lpstr>Введение</vt:lpstr>
      <vt:lpstr>Бизнес-процессы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“Сахарный диабетик”:  информационная система на 1С для кондитерской фабрики</dc:title>
  <dc:creator>Dead_Punk</dc:creator>
  <cp:lastModifiedBy>Dead_Punk</cp:lastModifiedBy>
  <cp:revision>1</cp:revision>
  <dcterms:created xsi:type="dcterms:W3CDTF">2023-05-09T16:08:16Z</dcterms:created>
  <dcterms:modified xsi:type="dcterms:W3CDTF">2023-05-09T19:28:41Z</dcterms:modified>
</cp:coreProperties>
</file>