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3482641625a80ac1715a736dfaf115ff8dbbda369c48b4f1ffdf75f35efaf8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481a6e43bc948f863d4531d680a13f79907a2e689ecf3fb8a22841e616553b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8a86ad960ead0b2abdb05e97af70506ea76b2c17668f80b7c741ca065d6c4b17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