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6a124db899978109ac73776f3b1f45bc00da1d7c2b27d34b2bde1f61af0c82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8145ffa9f10bbc0a5694cf5e9562a51e3e07b551e945407e1b040fdc8f4f67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a850acb2cee87f3dc56394b276d846d2d36ccb32a5602df2503ce874c9558e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