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75" r:id="rId2"/>
    <p:sldId id="257" r:id="rId3"/>
    <p:sldId id="479" r:id="rId4"/>
    <p:sldId id="478" r:id="rId5"/>
    <p:sldId id="483" r:id="rId6"/>
    <p:sldId id="482" r:id="rId7"/>
    <p:sldId id="270" r:id="rId8"/>
    <p:sldId id="268" r:id="rId9"/>
    <p:sldId id="485" r:id="rId10"/>
    <p:sldId id="484" r:id="rId11"/>
    <p:sldId id="480" r:id="rId12"/>
    <p:sldId id="266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1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Schhol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2163"/>
              </p:ext>
            </p:extLst>
          </p:nvPr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Aswin P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Keneilhounuo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Rishita Kumari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3800-F2F3-DF6C-0E8C-3D411339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457200"/>
            <a:ext cx="10906760" cy="5719763"/>
          </a:xfrm>
        </p:spPr>
        <p:txBody>
          <a:bodyPr/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Progress Update (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483E-E910-6071-D2E7-1F26BD57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C3028-0C10-4297-DAA7-5B6F5924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1343660"/>
            <a:ext cx="7906738" cy="4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788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233-5F56-CBDF-2BB8-69AF1FE4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 Contributions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20083-EF3C-7E8D-80A5-7FB8C563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012064"/>
              </p:ext>
            </p:extLst>
          </p:nvPr>
        </p:nvGraphicFramePr>
        <p:xfrm>
          <a:off x="838200" y="1825624"/>
          <a:ext cx="10515600" cy="286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09150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1754720"/>
                    </a:ext>
                  </a:extLst>
                </a:gridCol>
              </a:tblGrid>
              <a:tr h="57353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943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 Rishita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092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US" dirty="0" err="1"/>
                        <a:t>Ghan</a:t>
                      </a:r>
                      <a:r>
                        <a:rPr lang="en-US" dirty="0"/>
                        <a:t> Shyam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612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IN" dirty="0" err="1"/>
                        <a:t>eneilhounuo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Sanchu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Base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2890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IN" dirty="0" err="1"/>
                        <a:t>swin</a:t>
                      </a:r>
                      <a:r>
                        <a:rPr lang="en-IN" dirty="0"/>
                        <a:t> P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and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1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6F5-273C-1CE1-499E-DF4DE9E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457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Modular design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Member Contributions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2A27-34C6-A04C-7BC8-F2F7961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AAE0-84EC-B3E5-9591-7E62A690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C1EF9-9A6E-868C-8753-1EB646F2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6560" y="514973"/>
            <a:ext cx="1147064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b="1" dirty="0"/>
              <a:t> Restate the Project Goal/Problem: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Many existing community apps are cluttered and hard to use.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This creates barriers to effective communication and engagement.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VASKPARG aims to solve this by offering a simple, organized, and user-friendly</a:t>
            </a:r>
            <a:br>
              <a:rPr lang="en-US" sz="2000" dirty="0"/>
            </a:br>
            <a:r>
              <a:rPr lang="en-US" sz="2000" dirty="0"/>
              <a:t>platform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the Scope: 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The project aims to develop a user-friendly mobile app for community interaction.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It will focus on communication, content sharing, and event coordination.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The scope is limited to core features needed for effective and organized engagement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81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1 </a:t>
            </a:r>
            <a:r>
              <a:rPr lang="en-IN" sz="2400" b="1" dirty="0"/>
              <a:t>User Authentication (Login &amp; Sign-Up)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IN" sz="2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b="1" dirty="0"/>
              <a:t>Functionality:</a:t>
            </a:r>
            <a:r>
              <a:rPr lang="en-US" sz="2400" dirty="0"/>
              <a:t> Enables users to securely register and access the app. Includes features like sign-up, login, password recovery, and user session management.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Importance : 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Ensure secure access and personalized user experience.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b="1" dirty="0"/>
              <a:t>Status:</a:t>
            </a:r>
            <a:r>
              <a:rPr lang="en-US" sz="2400" dirty="0"/>
              <a:t>   Completed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2897-B4CA-9010-BABF-29EABA2B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55600"/>
            <a:ext cx="10988040" cy="5821363"/>
          </a:xfrm>
        </p:spPr>
        <p:txBody>
          <a:bodyPr/>
          <a:lstStyle/>
          <a:p>
            <a:r>
              <a:rPr lang="en-US" b="1" dirty="0"/>
              <a:t>Module 2: Community Feed &amp; Content Sharing</a:t>
            </a:r>
          </a:p>
          <a:p>
            <a:endParaRPr lang="en-US" b="1" dirty="0"/>
          </a:p>
          <a:p>
            <a:r>
              <a:rPr lang="en-US" b="1" dirty="0"/>
              <a:t>Functionality : </a:t>
            </a:r>
            <a:r>
              <a:rPr lang="en-US" dirty="0"/>
              <a:t>The community feed in apps displays real-time updates like posts, announcements, and shared content from members, enabling interaction via likes, comments, and shares. It supports multimedia uploads and personalized content filtering to enhance user engagement. </a:t>
            </a:r>
          </a:p>
          <a:p>
            <a:r>
              <a:rPr lang="en-US" b="1" dirty="0"/>
              <a:t>Importance : </a:t>
            </a:r>
            <a:r>
              <a:rPr lang="en-US" dirty="0"/>
              <a:t>The feed fosters community engagement by providing a dynamic space for sharing ideas and updates. </a:t>
            </a:r>
          </a:p>
          <a:p>
            <a:r>
              <a:rPr lang="en-US" b="1" dirty="0"/>
              <a:t>Status:</a:t>
            </a:r>
            <a:r>
              <a:rPr lang="en-US" dirty="0"/>
              <a:t>  In Progress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F251-7B8E-1C94-0D2D-9B8B322D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23478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9959B-5A3B-05A2-6869-11BCEDC8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EB151D-23EF-D8D5-D1AA-DCC925DB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474663"/>
            <a:ext cx="10515600" cy="4351337"/>
          </a:xfrm>
        </p:spPr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3 </a:t>
            </a:r>
            <a:r>
              <a:rPr lang="en-US" b="1" dirty="0"/>
              <a:t>Event Coordination</a:t>
            </a:r>
          </a:p>
          <a:p>
            <a:endParaRPr lang="en-US" b="1" dirty="0"/>
          </a:p>
          <a:p>
            <a:r>
              <a:rPr lang="en-US" b="1" dirty="0"/>
              <a:t>Functionality: </a:t>
            </a:r>
            <a:r>
              <a:rPr lang="en-US" dirty="0"/>
              <a:t>Event coordination in community apps streamlines organizing, promoting, and managing events like meetups or webinars. Features include registration, attendee tracking, push notifications, and communication tools to boost engagement. </a:t>
            </a: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Importance:</a:t>
            </a:r>
            <a:r>
              <a:rPr lang="en-US" dirty="0"/>
              <a:t> Allows users to create, manage, and join community events. Enhances engagement and streamlines event planning.</a:t>
            </a:r>
          </a:p>
          <a:p>
            <a:r>
              <a:rPr lang="en-US" b="1" dirty="0"/>
              <a:t>Status:</a:t>
            </a:r>
            <a:r>
              <a:rPr lang="en-US" dirty="0"/>
              <a:t> ⏳ Yet to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59653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>
            <a:extLst>
              <a:ext uri="{FF2B5EF4-FFF2-40B4-BE49-F238E27FC236}">
                <a16:creationId xmlns:a16="http://schemas.microsoft.com/office/drawing/2014/main" id="{805FBD53-FC5D-7F72-5608-EDAAFFD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F5F-3805-0F3F-EE78-8DAFAB5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283" y="964000"/>
            <a:ext cx="2456122" cy="4525963"/>
          </a:xfrm>
        </p:spPr>
        <p:txBody>
          <a:bodyPr/>
          <a:lstStyle/>
          <a:p>
            <a:pPr marL="0" indent="0" algn="just">
              <a:buNone/>
            </a:pPr>
            <a:endParaRPr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85CE3408-F579-D0DE-B0D1-40B36055D67C}"/>
              </a:ext>
            </a:extLst>
          </p:cNvPr>
          <p:cNvSpPr txBox="1">
            <a:spLocks/>
          </p:cNvSpPr>
          <p:nvPr/>
        </p:nvSpPr>
        <p:spPr>
          <a:xfrm>
            <a:off x="1117600" y="14478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5;p17">
            <a:extLst>
              <a:ext uri="{FF2B5EF4-FFF2-40B4-BE49-F238E27FC236}">
                <a16:creationId xmlns:a16="http://schemas.microsoft.com/office/drawing/2014/main" id="{F5B35CD2-A86C-5198-0A13-E16A1BCBF34C}"/>
              </a:ext>
            </a:extLst>
          </p:cNvPr>
          <p:cNvSpPr txBox="1">
            <a:spLocks/>
          </p:cNvSpPr>
          <p:nvPr/>
        </p:nvSpPr>
        <p:spPr>
          <a:xfrm>
            <a:off x="1270000" y="16002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115;p17">
            <a:extLst>
              <a:ext uri="{FF2B5EF4-FFF2-40B4-BE49-F238E27FC236}">
                <a16:creationId xmlns:a16="http://schemas.microsoft.com/office/drawing/2014/main" id="{396F36A7-28E6-237E-A444-24AB429E5981}"/>
              </a:ext>
            </a:extLst>
          </p:cNvPr>
          <p:cNvSpPr txBox="1">
            <a:spLocks/>
          </p:cNvSpPr>
          <p:nvPr/>
        </p:nvSpPr>
        <p:spPr>
          <a:xfrm>
            <a:off x="406400" y="12192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10753-F323-7EA9-9168-E4D87CB5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24" y="1244526"/>
            <a:ext cx="8060152" cy="45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4EE0-DBBF-FE76-E206-DE0DDB45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D5867-9AB0-7DA8-51DB-0363028E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04" y="1619568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BAD3-CD18-CF95-ABD5-8976EC08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37671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7794</TotalTime>
  <Words>442</Words>
  <Application>Microsoft Office PowerPoint</Application>
  <PresentationFormat>Widescreen</PresentationFormat>
  <Paragraphs>100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II)  TITLE OF THE PROJECT </vt:lpstr>
      <vt:lpstr>Content</vt:lpstr>
      <vt:lpstr>Project Overview</vt:lpstr>
      <vt:lpstr>Module Design</vt:lpstr>
      <vt:lpstr>PowerPoint Presentation</vt:lpstr>
      <vt:lpstr>PowerPoint Presentation</vt:lpstr>
      <vt:lpstr>Timeline of the Project (Gantt Chart)</vt:lpstr>
      <vt:lpstr>Progress Update</vt:lpstr>
      <vt:lpstr>Progress Update(cont)</vt:lpstr>
      <vt:lpstr>PowerPoint Presentation</vt:lpstr>
      <vt:lpstr>Team 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Rishita Sinha</cp:lastModifiedBy>
  <cp:revision>919</cp:revision>
  <cp:lastPrinted>2018-07-24T06:37:20Z</cp:lastPrinted>
  <dcterms:created xsi:type="dcterms:W3CDTF">2018-06-07T04:06:17Z</dcterms:created>
  <dcterms:modified xsi:type="dcterms:W3CDTF">2025-04-20T16:12:16Z</dcterms:modified>
</cp:coreProperties>
</file>