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3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216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BD7FF-7F7E-AA4A-905A-C722D6D540BC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5F68-F4D3-9140-AC88-55659C3E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3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5F68-F4D3-9140-AC88-55659C3E0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F0C4-0233-0446-B90A-5B919F3C2F20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F43E-703C-A94A-A3D8-6F179104B1CF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659D-A184-B842-A8CF-369BF2BF4431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4335-EC5F-F947-8A5A-51D54CBB3D35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4AE-3B3C-B246-B87B-EFA7EA4B297E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D189-F535-9543-BD3F-2F8843FC5280}" type="datetime1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D6C6-6D69-6143-AABF-AFE0EE62C349}" type="datetime1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2727-AC61-6D44-B8C6-994AED931509}" type="datetime1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A1C2-A53A-2F4D-A8AD-79A47215CD10}" type="datetime1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2CA3-D95B-A747-BAD7-B73F3523E6C3}" type="datetime1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2D2F-A6D8-7D49-AAA8-8891A137564B}" type="datetime1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63C0-3F28-7941-8955-B78A3D05EDBE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DBE0-7CC9-4342-9CA0-42A3569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ak/Faker.j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mberjs.com/api/data/classes/DS.Stor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mberjs.com/api/data/classes/DS.Mode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mberjs.com/api/data/classes/DS.RESTAdapt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mberjs.com/api/data/classes/DS.RESTSerialize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339" y="22420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Ember </a:t>
            </a:r>
            <a:r>
              <a:rPr lang="en-US" dirty="0"/>
              <a:t>Data &amp; Ember </a:t>
            </a:r>
            <a:r>
              <a:rPr lang="en-US" dirty="0" err="1"/>
              <a:t>Cli</a:t>
            </a:r>
            <a:r>
              <a:rPr lang="en-US" dirty="0"/>
              <a:t> Mirage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0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en-US" u="sng" dirty="0"/>
              <a:t>mirage/models/</a:t>
            </a:r>
            <a:r>
              <a:rPr lang="en-US" u="sng" dirty="0" err="1"/>
              <a:t>author.js</a:t>
            </a:r>
            <a:r>
              <a:rPr lang="en-US" u="sng" dirty="0"/>
              <a:t>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{ Model } from </a:t>
            </a:r>
            <a:r>
              <a:rPr lang="en-US" dirty="0"/>
              <a:t>'ember-cli-mirage'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export </a:t>
            </a:r>
            <a:r>
              <a:rPr lang="en-US" dirty="0"/>
              <a:t>default</a:t>
            </a:r>
            <a:r>
              <a:rPr lang="en-US" dirty="0"/>
              <a:t> </a:t>
            </a:r>
            <a:r>
              <a:rPr lang="en-US" dirty="0" err="1"/>
              <a:t>Model.extend</a:t>
            </a:r>
            <a:r>
              <a:rPr lang="en-US" dirty="0"/>
              <a:t>({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u="sng" dirty="0"/>
              <a:t>mirage/</a:t>
            </a:r>
            <a:r>
              <a:rPr lang="en-US" u="sng" dirty="0" err="1"/>
              <a:t>config.js</a:t>
            </a:r>
            <a:r>
              <a:rPr lang="en-US" u="sng" dirty="0"/>
              <a:t>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err="1" smtClean="0"/>
              <a:t>this.namespace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'</a:t>
            </a:r>
            <a:r>
              <a:rPr lang="en-US" dirty="0" err="1"/>
              <a:t>api</a:t>
            </a:r>
            <a:r>
              <a:rPr lang="en-US" dirty="0"/>
              <a:t>'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this.get</a:t>
            </a:r>
            <a:r>
              <a:rPr lang="en-US" dirty="0"/>
              <a:t>(</a:t>
            </a:r>
            <a:r>
              <a:rPr lang="en-US" dirty="0"/>
              <a:t>'/authors'</a:t>
            </a:r>
            <a:r>
              <a:rPr lang="en-US" dirty="0"/>
              <a:t>, (schema, request) </a:t>
            </a:r>
            <a:r>
              <a:rPr lang="en-US" dirty="0"/>
              <a:t>=&gt;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/>
              <a:t>schema.authors.all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Will now return dynamic data.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//mirage/fixtures/</a:t>
            </a:r>
            <a:r>
              <a:rPr lang="en-US" dirty="0" err="1" smtClean="0"/>
              <a:t>authors.js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export default </a:t>
            </a:r>
            <a:r>
              <a:rPr lang="en-US" dirty="0" smtClean="0"/>
              <a:t>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{</a:t>
            </a:r>
            <a:r>
              <a:rPr lang="is-IS" dirty="0" smtClean="0"/>
              <a:t>….</a:t>
            </a:r>
            <a:r>
              <a:rPr lang="en-US" dirty="0" smtClean="0"/>
              <a:t>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{</a:t>
            </a:r>
            <a:r>
              <a:rPr lang="is-IS" dirty="0" smtClean="0"/>
              <a:t>….</a:t>
            </a:r>
            <a:r>
              <a:rPr lang="en-US" dirty="0" smtClean="0"/>
              <a:t>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{</a:t>
            </a:r>
            <a:r>
              <a:rPr lang="is-IS" dirty="0" smtClean="0"/>
              <a:t>….</a:t>
            </a:r>
            <a:r>
              <a:rPr lang="en-US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// mirage/factories/</a:t>
            </a:r>
            <a:r>
              <a:rPr lang="en-US" dirty="0" err="1"/>
              <a:t>author.js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/>
              <a:t>{ Factory, faker } from </a:t>
            </a:r>
            <a:r>
              <a:rPr lang="en-US" dirty="0"/>
              <a:t>'ember-cli-mirage'</a:t>
            </a:r>
            <a:r>
              <a:rPr lang="en-US" dirty="0"/>
              <a:t>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export </a:t>
            </a:r>
            <a:r>
              <a:rPr lang="en-US" dirty="0"/>
              <a:t>default</a:t>
            </a:r>
            <a:r>
              <a:rPr lang="en-US" dirty="0"/>
              <a:t> </a:t>
            </a:r>
            <a:r>
              <a:rPr lang="en-US" dirty="0" err="1"/>
              <a:t>Factory.extend</a:t>
            </a:r>
            <a:r>
              <a:rPr lang="en-US" dirty="0"/>
              <a:t>({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name(</a:t>
            </a:r>
            <a:r>
              <a:rPr lang="en-US" dirty="0" err="1" smtClean="0"/>
              <a:t>i</a:t>
            </a:r>
            <a:r>
              <a:rPr lang="en-US" dirty="0"/>
              <a:t>) { </a:t>
            </a:r>
            <a:r>
              <a:rPr lang="en-US" dirty="0"/>
              <a:t>return</a:t>
            </a:r>
            <a:r>
              <a:rPr lang="en-US" dirty="0"/>
              <a:t> `Person ${</a:t>
            </a:r>
            <a:r>
              <a:rPr lang="en-US" dirty="0" err="1"/>
              <a:t>i</a:t>
            </a:r>
            <a:r>
              <a:rPr lang="en-US" dirty="0"/>
              <a:t>}`; },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age</a:t>
            </a:r>
            <a:r>
              <a:rPr lang="en-US" dirty="0"/>
              <a:t>: </a:t>
            </a:r>
            <a:r>
              <a:rPr lang="en-US" dirty="0"/>
              <a:t>28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admin</a:t>
            </a:r>
            <a:r>
              <a:rPr lang="en-US" dirty="0"/>
              <a:t>: </a:t>
            </a:r>
            <a:r>
              <a:rPr lang="en-US" dirty="0"/>
              <a:t>false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avatar</a:t>
            </a:r>
            <a:r>
              <a:rPr lang="en-US" dirty="0"/>
              <a:t>() { </a:t>
            </a:r>
            <a:r>
              <a:rPr lang="en-US" dirty="0"/>
              <a:t>return</a:t>
            </a:r>
            <a:r>
              <a:rPr lang="en-US" dirty="0"/>
              <a:t> </a:t>
            </a:r>
            <a:r>
              <a:rPr lang="en-US" dirty="0" err="1"/>
              <a:t>faker.internet.avatar</a:t>
            </a:r>
            <a:r>
              <a:rPr lang="en-US" dirty="0"/>
              <a:t>(); }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github.com</a:t>
            </a:r>
            <a:r>
              <a:rPr lang="en-US" sz="2200" dirty="0">
                <a:hlinkClick r:id="rId2"/>
              </a:rPr>
              <a:t>/</a:t>
            </a:r>
            <a:r>
              <a:rPr lang="en-US" sz="2200" dirty="0" err="1">
                <a:hlinkClick r:id="rId2"/>
              </a:rPr>
              <a:t>marak</a:t>
            </a:r>
            <a:r>
              <a:rPr lang="en-US" sz="2200" dirty="0">
                <a:hlinkClick r:id="rId2"/>
              </a:rPr>
              <a:t>/</a:t>
            </a:r>
            <a:r>
              <a:rPr lang="en-US" sz="2200" dirty="0" err="1">
                <a:hlinkClick r:id="rId2"/>
              </a:rPr>
              <a:t>Faker.js</a:t>
            </a:r>
            <a:r>
              <a:rPr lang="en-US" sz="2200" dirty="0">
                <a:hlinkClick r:id="rId2"/>
              </a:rPr>
              <a:t>/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Kind of use case to seed your data.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// mirage/scenarios/</a:t>
            </a:r>
            <a:r>
              <a:rPr lang="en-US" dirty="0" err="1"/>
              <a:t>default.js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export </a:t>
            </a:r>
            <a:r>
              <a:rPr lang="en-US" dirty="0"/>
              <a:t>default</a:t>
            </a:r>
            <a:r>
              <a:rPr lang="en-US" dirty="0"/>
              <a:t> </a:t>
            </a:r>
            <a:r>
              <a:rPr lang="en-US" dirty="0"/>
              <a:t>function</a:t>
            </a:r>
            <a:r>
              <a:rPr lang="en-US" dirty="0"/>
              <a:t>(server) {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server.createList</a:t>
            </a:r>
            <a:r>
              <a:rPr lang="en-US" dirty="0"/>
              <a:t>(</a:t>
            </a:r>
            <a:r>
              <a:rPr lang="en-US" dirty="0"/>
              <a:t>'author'</a:t>
            </a:r>
            <a:r>
              <a:rPr lang="en-US" dirty="0"/>
              <a:t>, </a:t>
            </a:r>
            <a:r>
              <a:rPr lang="en-US" dirty="0"/>
              <a:t>10</a:t>
            </a:r>
            <a:r>
              <a:rPr lang="en-US" dirty="0"/>
              <a:t>);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server.create</a:t>
            </a:r>
            <a:r>
              <a:rPr lang="en-US" dirty="0" smtClean="0"/>
              <a:t>(</a:t>
            </a:r>
            <a:r>
              <a:rPr lang="en-US" dirty="0"/>
              <a:t>'author</a:t>
            </a:r>
            <a:r>
              <a:rPr lang="en-US" dirty="0" smtClean="0"/>
              <a:t>');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server.loadFixtures</a:t>
            </a:r>
            <a:r>
              <a:rPr lang="en-US" dirty="0" smtClean="0"/>
              <a:t>(</a:t>
            </a:r>
            <a:r>
              <a:rPr lang="en-US" dirty="0"/>
              <a:t>'author</a:t>
            </a:r>
            <a:r>
              <a:rPr lang="en-US" dirty="0" smtClean="0"/>
              <a:t>')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Shorthands</a:t>
            </a:r>
            <a:r>
              <a:rPr lang="en-US" dirty="0" smtClean="0"/>
              <a:t> (</a:t>
            </a:r>
            <a:r>
              <a:rPr lang="en-US" i="1" dirty="0" smtClean="0"/>
              <a:t>convention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this</a:t>
            </a:r>
            <a:r>
              <a:rPr lang="en-US" dirty="0" err="1"/>
              <a:t>.get</a:t>
            </a:r>
            <a:r>
              <a:rPr lang="en-US" dirty="0"/>
              <a:t>(</a:t>
            </a:r>
            <a:r>
              <a:rPr lang="en-US" dirty="0"/>
              <a:t>'/authors'</a:t>
            </a:r>
            <a:r>
              <a:rPr lang="en-US" dirty="0"/>
              <a:t>, (schema, request) </a:t>
            </a:r>
            <a:r>
              <a:rPr lang="en-US" dirty="0"/>
              <a:t>=&gt;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schema.author.all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/>
              <a:t>this</a:t>
            </a:r>
            <a:r>
              <a:rPr lang="en-US" dirty="0" err="1"/>
              <a:t>.get</a:t>
            </a:r>
            <a:r>
              <a:rPr lang="en-US" dirty="0"/>
              <a:t>(</a:t>
            </a:r>
            <a:r>
              <a:rPr lang="en-US" dirty="0"/>
              <a:t>'/authors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default, Mirage throws an error if your Ember app makes a request that doesn’t have a corresponding mock defined. To avoid this, tell Mirage to let unhandled requests pass </a:t>
            </a:r>
            <a:r>
              <a:rPr lang="en-US" dirty="0" smtClean="0"/>
              <a:t>through.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mirage/</a:t>
            </a:r>
            <a:r>
              <a:rPr lang="en-US" dirty="0" err="1"/>
              <a:t>config.js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this.get</a:t>
            </a:r>
            <a:r>
              <a:rPr lang="en-US" dirty="0"/>
              <a:t>(</a:t>
            </a:r>
            <a:r>
              <a:rPr lang="en-US" dirty="0"/>
              <a:t>'/comments'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this.passthrough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retrieve records from a server</a:t>
            </a:r>
          </a:p>
          <a:p>
            <a:r>
              <a:rPr lang="en-US" dirty="0" smtClean="0"/>
              <a:t>Cache them for performance</a:t>
            </a:r>
          </a:p>
          <a:p>
            <a:r>
              <a:rPr lang="en-US" dirty="0" smtClean="0"/>
              <a:t>Create, update and save records back to server</a:t>
            </a:r>
          </a:p>
          <a:p>
            <a:r>
              <a:rPr lang="en-US" dirty="0" smtClean="0"/>
              <a:t>Can define data models and relationships inside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-&gt; </a:t>
            </a:r>
            <a:r>
              <a:rPr lang="en-US" i="1" dirty="0" smtClean="0"/>
              <a:t>Client side </a:t>
            </a:r>
            <a:r>
              <a:rPr lang="en-US" i="1" dirty="0" smtClean="0"/>
              <a:t>database</a:t>
            </a:r>
          </a:p>
          <a:p>
            <a:endParaRPr lang="en-US" i="1" dirty="0"/>
          </a:p>
          <a:p>
            <a:r>
              <a:rPr lang="en-US" dirty="0" smtClean="0"/>
              <a:t>MODEL</a:t>
            </a:r>
            <a:r>
              <a:rPr lang="en-US" i="1" dirty="0" smtClean="0"/>
              <a:t> -&gt; Represents DATA of the application</a:t>
            </a:r>
          </a:p>
          <a:p>
            <a:endParaRPr lang="en-US" dirty="0"/>
          </a:p>
          <a:p>
            <a:r>
              <a:rPr lang="en-US" dirty="0" smtClean="0"/>
              <a:t>ADAPTER -&gt;  </a:t>
            </a:r>
            <a:r>
              <a:rPr lang="en-US" i="1" dirty="0" smtClean="0"/>
              <a:t>Communicates with persistence layer</a:t>
            </a:r>
          </a:p>
          <a:p>
            <a:endParaRPr lang="en-US" dirty="0"/>
          </a:p>
          <a:p>
            <a:r>
              <a:rPr lang="en-US" dirty="0" smtClean="0"/>
              <a:t>SERIALIZER -&gt; </a:t>
            </a:r>
            <a:r>
              <a:rPr lang="en-US" i="1" dirty="0" smtClean="0"/>
              <a:t>Formats data TO/FROM persistence layer</a:t>
            </a:r>
          </a:p>
          <a:p>
            <a:endParaRPr lang="en-US" dirty="0"/>
          </a:p>
          <a:p>
            <a:r>
              <a:rPr lang="en-US" dirty="0" smtClean="0"/>
              <a:t>PERSISTENCE LAYER -&gt; </a:t>
            </a:r>
            <a:r>
              <a:rPr lang="en-US" b="1" u="sng" dirty="0" smtClean="0"/>
              <a:t>SERVER</a:t>
            </a:r>
            <a:endParaRPr lang="en-US" b="1" u="sng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9511" y="2220686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82623" y="3175518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82620" y="4071255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85731" y="5007431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(</a:t>
            </a:r>
            <a:r>
              <a:rPr lang="en-US" sz="3600" i="1" dirty="0" smtClean="0"/>
              <a:t>where all records are kept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1692"/>
            <a:ext cx="10515600" cy="48924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Single source of truth</a:t>
            </a:r>
          </a:p>
          <a:p>
            <a:r>
              <a:rPr lang="en-US" dirty="0" smtClean="0"/>
              <a:t>Records and Relationships</a:t>
            </a:r>
          </a:p>
          <a:p>
            <a:endParaRPr lang="en-US" dirty="0" smtClean="0"/>
          </a:p>
          <a:p>
            <a:r>
              <a:rPr lang="en-US" dirty="0" smtClean="0"/>
              <a:t>Record is an </a:t>
            </a:r>
            <a:r>
              <a:rPr lang="en-US" b="1" u="sng" dirty="0" smtClean="0"/>
              <a:t>instance of a MODEL </a:t>
            </a:r>
            <a:r>
              <a:rPr lang="en-US" dirty="0" smtClean="0"/>
              <a:t>that contains data loaded from server.</a:t>
            </a:r>
          </a:p>
          <a:p>
            <a:endParaRPr lang="en-US" dirty="0"/>
          </a:p>
          <a:p>
            <a:r>
              <a:rPr lang="en-US" dirty="0" smtClean="0"/>
              <a:t>Record is uniquely identified by </a:t>
            </a:r>
          </a:p>
          <a:p>
            <a:pPr lvl="1"/>
            <a:r>
              <a:rPr lang="en-US" dirty="0" smtClean="0"/>
              <a:t>Model </a:t>
            </a:r>
            <a:r>
              <a:rPr lang="en-US" b="1" i="1" dirty="0" smtClean="0"/>
              <a:t>TYPE</a:t>
            </a:r>
          </a:p>
          <a:p>
            <a:pPr lvl="1"/>
            <a:r>
              <a:rPr lang="en-US" b="1" i="1" dirty="0" smtClean="0"/>
              <a:t>ID</a:t>
            </a:r>
            <a:endParaRPr lang="en-US" b="1" i="1" dirty="0"/>
          </a:p>
          <a:p>
            <a:pPr marL="457200" lvl="1" indent="0">
              <a:buNone/>
            </a:pPr>
            <a:endParaRPr lang="en-US" b="1" i="1" dirty="0" smtClean="0"/>
          </a:p>
          <a:p>
            <a:pPr marL="457200" lvl="1" indent="0">
              <a:buNone/>
            </a:pPr>
            <a:r>
              <a:rPr lang="en-US" b="1" i="1" dirty="0" smtClean="0"/>
              <a:t>Injected into every ROUTE &amp; CONTROLLER.</a:t>
            </a:r>
          </a:p>
          <a:p>
            <a:pPr marL="457200" lvl="1" indent="0">
              <a:buNone/>
            </a:pPr>
            <a:r>
              <a:rPr lang="en-US" b="1" i="1" dirty="0" smtClean="0"/>
              <a:t>Accessible by – </a:t>
            </a:r>
            <a:r>
              <a:rPr lang="en-US" b="1" i="1" dirty="0" err="1" smtClean="0"/>
              <a:t>this.store</a:t>
            </a:r>
            <a:endParaRPr lang="en-US" b="1" i="1" dirty="0" smtClean="0"/>
          </a:p>
          <a:p>
            <a:pPr marL="457200" lvl="1" indent="0" algn="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emberjs.com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/data/classes/</a:t>
            </a:r>
            <a:r>
              <a:rPr lang="en-US" dirty="0" err="1">
                <a:hlinkClick r:id="rId2"/>
              </a:rPr>
              <a:t>DS.Store.html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class that defines the properties and behavior of data presented by the APP and provided by the server.</a:t>
            </a:r>
          </a:p>
          <a:p>
            <a:r>
              <a:rPr lang="en-US" b="1" i="1" u="sng" dirty="0"/>
              <a:t>ember generate model </a:t>
            </a:r>
            <a:r>
              <a:rPr lang="en-US" b="1" i="1" u="sng" dirty="0" smtClean="0"/>
              <a:t>&lt;name of the model&gt;</a:t>
            </a:r>
          </a:p>
          <a:p>
            <a:pPr marL="0" indent="0">
              <a:buNone/>
            </a:pPr>
            <a:endParaRPr lang="en-US" b="1" i="1" u="sng" dirty="0" smtClean="0"/>
          </a:p>
          <a:p>
            <a:pPr marL="0" indent="0">
              <a:buNone/>
            </a:pPr>
            <a:r>
              <a:rPr lang="en-US" u="sng" dirty="0"/>
              <a:t>app/models/</a:t>
            </a:r>
            <a:r>
              <a:rPr lang="en-US" u="sng" dirty="0" err="1"/>
              <a:t>person.js</a:t>
            </a:r>
            <a:endParaRPr lang="en-US" b="1" i="1" u="sng" dirty="0" smtClean="0"/>
          </a:p>
          <a:p>
            <a:pPr marL="0" indent="0">
              <a:buNone/>
            </a:pPr>
            <a:r>
              <a:rPr lang="en-US" dirty="0"/>
              <a:t>import DS from </a:t>
            </a:r>
            <a:r>
              <a:rPr lang="en-US" dirty="0"/>
              <a:t>'ember-data'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export </a:t>
            </a:r>
            <a:r>
              <a:rPr lang="en-US" dirty="0"/>
              <a:t>default</a:t>
            </a:r>
            <a:r>
              <a:rPr lang="en-US" dirty="0"/>
              <a:t> </a:t>
            </a:r>
            <a:r>
              <a:rPr lang="en-US" dirty="0" err="1"/>
              <a:t>DS.Model.extend</a:t>
            </a:r>
            <a:r>
              <a:rPr lang="en-US" dirty="0"/>
              <a:t>({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firstName</a:t>
            </a:r>
            <a:r>
              <a:rPr lang="en-US" dirty="0"/>
              <a:t>: </a:t>
            </a:r>
            <a:r>
              <a:rPr lang="en-US" dirty="0" err="1"/>
              <a:t>DS.attr</a:t>
            </a:r>
            <a:r>
              <a:rPr lang="en-US" dirty="0"/>
              <a:t>(),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lastName</a:t>
            </a:r>
            <a:r>
              <a:rPr lang="en-US" dirty="0"/>
              <a:t>: </a:t>
            </a:r>
            <a:r>
              <a:rPr lang="en-US" dirty="0" err="1"/>
              <a:t>DS.attr</a:t>
            </a:r>
            <a:r>
              <a:rPr lang="en-US" dirty="0"/>
              <a:t>(),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birthday</a:t>
            </a:r>
            <a:r>
              <a:rPr lang="en-US" dirty="0"/>
              <a:t>: </a:t>
            </a:r>
            <a:r>
              <a:rPr lang="en-US" dirty="0" err="1"/>
              <a:t>DS.attr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emberjs.com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/data/classes/</a:t>
            </a:r>
            <a:r>
              <a:rPr lang="en-US" dirty="0" err="1">
                <a:hlinkClick r:id="rId2"/>
              </a:rPr>
              <a:t>DS.Model.html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Adapter(</a:t>
            </a:r>
            <a:r>
              <a:rPr lang="en-US" sz="3600" i="1" dirty="0" smtClean="0"/>
              <a:t>talks to persistent layer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object that translate REQUESTS from app into REQUESTS to a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JSONAPIAdapter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RESTAdapter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app/adapter/</a:t>
            </a:r>
            <a:r>
              <a:rPr lang="en-US" u="sng" dirty="0" err="1" smtClean="0"/>
              <a:t>person.js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import DS from 'ember-data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smtClean="0"/>
              <a:t>export </a:t>
            </a:r>
            <a:r>
              <a:rPr lang="en-US" dirty="0"/>
              <a:t>default </a:t>
            </a:r>
            <a:r>
              <a:rPr lang="en-US" dirty="0" err="1"/>
              <a:t>DS.RESTAdapter.extend</a:t>
            </a:r>
            <a:r>
              <a:rPr lang="en-US" dirty="0"/>
              <a:t>({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host</a:t>
            </a:r>
            <a:r>
              <a:rPr lang="en-US" dirty="0"/>
              <a:t>: 'http://localhost:3000',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findRecord</a:t>
            </a:r>
            <a:r>
              <a:rPr lang="en-US" dirty="0"/>
              <a:t>: </a:t>
            </a:r>
            <a:r>
              <a:rPr lang="en-US" dirty="0" smtClean="0"/>
              <a:t>function(</a:t>
            </a:r>
            <a:r>
              <a:rPr lang="en-US" i="1" dirty="0"/>
              <a:t>store, type, id, snapshot</a:t>
            </a:r>
            <a:r>
              <a:rPr lang="en-US" dirty="0" smtClean="0"/>
              <a:t>) { </a:t>
            </a:r>
            <a:r>
              <a:rPr lang="is-IS" dirty="0" smtClean="0"/>
              <a:t>…}</a:t>
            </a:r>
          </a:p>
          <a:p>
            <a:pPr marL="0" indent="0">
              <a:buNone/>
            </a:pPr>
            <a:r>
              <a:rPr lang="is-IS" dirty="0" smtClean="0"/>
              <a:t>});</a:t>
            </a:r>
          </a:p>
          <a:p>
            <a:pPr marL="0" indent="0" algn="r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emberjs.com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api</a:t>
            </a:r>
            <a:r>
              <a:rPr lang="en-US" sz="2400" dirty="0">
                <a:hlinkClick r:id="rId2"/>
              </a:rPr>
              <a:t>/data/classes/</a:t>
            </a:r>
            <a:r>
              <a:rPr lang="en-US" sz="2400" dirty="0" err="1">
                <a:hlinkClick r:id="rId2"/>
              </a:rPr>
              <a:t>DS.RESTAdapter.html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ormat </a:t>
            </a:r>
            <a:r>
              <a:rPr lang="en-US" dirty="0"/>
              <a:t>the data sent to and </a:t>
            </a:r>
            <a:r>
              <a:rPr lang="en-US" dirty="0" smtClean="0"/>
              <a:t>received from persist layer.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JSONAPISerializer</a:t>
            </a:r>
            <a:r>
              <a:rPr lang="en-US" dirty="0" smtClean="0"/>
              <a:t> - JSON API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RESTSerializer</a:t>
            </a:r>
            <a:r>
              <a:rPr lang="en-US" dirty="0" smtClean="0"/>
              <a:t> - Complex/</a:t>
            </a:r>
            <a:r>
              <a:rPr lang="en-US" dirty="0" err="1" smtClean="0"/>
              <a:t>flexiable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JSONSerializer</a:t>
            </a:r>
            <a:r>
              <a:rPr lang="en-US" dirty="0" smtClean="0"/>
              <a:t> - Simple JSON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ormalize() - received</a:t>
            </a:r>
          </a:p>
          <a:p>
            <a:r>
              <a:rPr lang="en-US" dirty="0"/>
              <a:t>s</a:t>
            </a:r>
            <a:r>
              <a:rPr lang="en-US" dirty="0" smtClean="0"/>
              <a:t>erialize() – send</a:t>
            </a:r>
          </a:p>
          <a:p>
            <a:endParaRPr lang="en-US" dirty="0"/>
          </a:p>
          <a:p>
            <a:pPr algn="r"/>
            <a:r>
              <a:rPr lang="en-US" sz="2200" dirty="0">
                <a:hlinkClick r:id="rId2"/>
              </a:rPr>
              <a:t>http://</a:t>
            </a:r>
            <a:r>
              <a:rPr lang="en-US" sz="2200" dirty="0" err="1">
                <a:hlinkClick r:id="rId2"/>
              </a:rPr>
              <a:t>emberjs.com</a:t>
            </a:r>
            <a:r>
              <a:rPr lang="en-US" sz="2200" dirty="0">
                <a:hlinkClick r:id="rId2"/>
              </a:rPr>
              <a:t>/</a:t>
            </a:r>
            <a:r>
              <a:rPr lang="en-US" sz="2200" dirty="0" err="1">
                <a:hlinkClick r:id="rId2"/>
              </a:rPr>
              <a:t>api</a:t>
            </a:r>
            <a:r>
              <a:rPr lang="en-US" sz="2200" dirty="0">
                <a:hlinkClick r:id="rId2"/>
              </a:rPr>
              <a:t>/data/classes/</a:t>
            </a:r>
            <a:r>
              <a:rPr lang="en-US" sz="2200" dirty="0" err="1">
                <a:hlinkClick r:id="rId2"/>
              </a:rPr>
              <a:t>DS.RESTSerializer.html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 </a:t>
            </a:r>
            <a:r>
              <a:rPr lang="en-US" dirty="0" err="1" smtClean="0"/>
              <a:t>Cli</a:t>
            </a:r>
            <a:r>
              <a:rPr lang="en-US" dirty="0" smtClean="0"/>
              <a:t> Mirage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</a:t>
            </a:r>
            <a:r>
              <a:rPr lang="en-US" dirty="0"/>
              <a:t>t’s a fake server that runs in the client, and can be used in both development and testing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CONCEPTS</a:t>
            </a:r>
            <a:endParaRPr lang="en-US" dirty="0"/>
          </a:p>
          <a:p>
            <a:r>
              <a:rPr lang="en-US" dirty="0" smtClean="0"/>
              <a:t>Routes – end points </a:t>
            </a:r>
          </a:p>
          <a:p>
            <a:r>
              <a:rPr lang="en-US" dirty="0" smtClean="0"/>
              <a:t>Database &amp; Model – storing data and defining relationships</a:t>
            </a:r>
          </a:p>
          <a:p>
            <a:r>
              <a:rPr lang="en-US" dirty="0" smtClean="0"/>
              <a:t>Fixtures &amp; Factories – mocking data</a:t>
            </a:r>
          </a:p>
          <a:p>
            <a:r>
              <a:rPr lang="en-US" dirty="0" err="1" smtClean="0"/>
              <a:t>Serializers</a:t>
            </a:r>
            <a:r>
              <a:rPr lang="en-US" dirty="0" smtClean="0"/>
              <a:t> – formatting responses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/>
              <a:t>ember install </a:t>
            </a:r>
            <a:r>
              <a:rPr lang="en-US" u="sng" dirty="0" smtClean="0"/>
              <a:t>ember-cli-mirage </a:t>
            </a:r>
            <a:r>
              <a:rPr lang="en-US" dirty="0" smtClean="0"/>
              <a:t>–  </a:t>
            </a:r>
            <a:r>
              <a:rPr lang="en-US" sz="2000" i="1" dirty="0" smtClean="0"/>
              <a:t>installs the </a:t>
            </a:r>
            <a:r>
              <a:rPr lang="en-US" sz="2000" i="1" dirty="0" err="1" smtClean="0"/>
              <a:t>addon</a:t>
            </a:r>
            <a:r>
              <a:rPr lang="en-US" sz="2000" i="1" dirty="0" smtClean="0"/>
              <a:t> and  /mirage </a:t>
            </a:r>
            <a:r>
              <a:rPr lang="en-US" sz="2000" i="1" dirty="0" err="1" smtClean="0"/>
              <a:t>dir</a:t>
            </a:r>
            <a:endParaRPr lang="en-US" sz="200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</a:t>
            </a:r>
            <a:r>
              <a:rPr lang="en-US" u="sng" dirty="0" smtClean="0"/>
              <a:t>mirage/</a:t>
            </a:r>
            <a:r>
              <a:rPr lang="en-US" u="sng" dirty="0" err="1" smtClean="0"/>
              <a:t>config.js</a:t>
            </a:r>
            <a:endParaRPr lang="en-US" u="sng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export</a:t>
            </a:r>
            <a:r>
              <a:rPr lang="en-US" dirty="0"/>
              <a:t> </a:t>
            </a:r>
            <a:r>
              <a:rPr lang="en-US" dirty="0"/>
              <a:t>default</a:t>
            </a:r>
            <a:r>
              <a:rPr lang="en-US" dirty="0"/>
              <a:t> </a:t>
            </a:r>
            <a:r>
              <a:rPr lang="en-US" dirty="0"/>
              <a:t>function</a:t>
            </a:r>
            <a:r>
              <a:rPr lang="en-US" dirty="0"/>
              <a:t>()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this.namespace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'</a:t>
            </a:r>
            <a:r>
              <a:rPr lang="en-US" dirty="0" err="1"/>
              <a:t>api</a:t>
            </a:r>
            <a:r>
              <a:rPr lang="en-US" dirty="0"/>
              <a:t>'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this.get</a:t>
            </a:r>
            <a:r>
              <a:rPr lang="en-US" dirty="0"/>
              <a:t>(</a:t>
            </a:r>
            <a:r>
              <a:rPr lang="en-US" dirty="0"/>
              <a:t>'/authors'</a:t>
            </a:r>
            <a:r>
              <a:rPr lang="en-US" dirty="0"/>
              <a:t>, () </a:t>
            </a:r>
            <a:r>
              <a:rPr lang="en-US" dirty="0"/>
              <a:t>=&gt;</a:t>
            </a:r>
            <a:r>
              <a:rPr lang="en-US" dirty="0"/>
              <a:t>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return {</a:t>
            </a:r>
            <a:r>
              <a:rPr lang="is-IS" dirty="0" smtClean="0"/>
              <a:t>…</a:t>
            </a:r>
            <a:r>
              <a:rPr lang="en-US" dirty="0" smtClean="0"/>
              <a:t>}; </a:t>
            </a:r>
          </a:p>
          <a:p>
            <a:pPr marL="457200" lvl="1" indent="0">
              <a:buNone/>
            </a:pPr>
            <a:r>
              <a:rPr lang="en-US" dirty="0" smtClean="0"/>
              <a:t>});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Always will return same response as it is hardcode here.</a:t>
            </a:r>
            <a:endParaRPr lang="en-US" i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DBE0-7CC9-4342-9CA0-42A356979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478</Words>
  <Application>Microsoft Macintosh PowerPoint</Application>
  <PresentationFormat>Widescreen</PresentationFormat>
  <Paragraphs>157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Ember Data &amp; Ember Cli Mirage </vt:lpstr>
      <vt:lpstr>Ember Data</vt:lpstr>
      <vt:lpstr>OVERVIEW</vt:lpstr>
      <vt:lpstr>STORE (where all records are kept)</vt:lpstr>
      <vt:lpstr>Model</vt:lpstr>
      <vt:lpstr>Adapter(talks to persistent layer)</vt:lpstr>
      <vt:lpstr>Serializer</vt:lpstr>
      <vt:lpstr>Ember Cli Mirage</vt:lpstr>
      <vt:lpstr>Routes</vt:lpstr>
      <vt:lpstr>Model</vt:lpstr>
      <vt:lpstr>Fixtures</vt:lpstr>
      <vt:lpstr>Factories</vt:lpstr>
      <vt:lpstr>Scenarios</vt:lpstr>
      <vt:lpstr>Shorthands (convention)</vt:lpstr>
      <vt:lpstr>Passthrough</vt:lpstr>
      <vt:lpstr>Demo &amp; QA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Ember Data</dc:title>
  <dc:creator>Microsoft Office User</dc:creator>
  <cp:lastModifiedBy>Microsoft Office User</cp:lastModifiedBy>
  <cp:revision>24</cp:revision>
  <dcterms:created xsi:type="dcterms:W3CDTF">2016-08-14T18:21:56Z</dcterms:created>
  <dcterms:modified xsi:type="dcterms:W3CDTF">2016-08-16T04:43:35Z</dcterms:modified>
</cp:coreProperties>
</file>