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7" r:id="rId2"/>
    <p:sldId id="258" r:id="rId3"/>
    <p:sldId id="259"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667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6066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570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6556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56120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53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6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7156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55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‹Nº›</a:t>
            </a:fld>
            <a:endParaRPr lang="en-US" dirty="0"/>
          </a:p>
        </p:txBody>
      </p:sp>
    </p:spTree>
    <p:extLst>
      <p:ext uri="{BB962C8B-B14F-4D97-AF65-F5344CB8AC3E}">
        <p14:creationId xmlns:p14="http://schemas.microsoft.com/office/powerpoint/2010/main" val="426450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308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‹Nº›</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134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710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38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8818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667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5765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5/30/2019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42448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GNU/Linux" TargetMode="External"/><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hyperlink" Target="https://es.wikipedia.org/wiki/LAM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latin typeface="+mn-lt"/>
              </a:rPr>
              <a:t>APLICACIONES HIBRIDAS Y SITIOS WEB</a:t>
            </a:r>
            <a:endParaRPr lang="es-ES" dirty="0">
              <a:latin typeface="+mn-lt"/>
            </a:endParaRPr>
          </a:p>
        </p:txBody>
      </p:sp>
      <p:pic>
        <p:nvPicPr>
          <p:cNvPr id="3" name="Imagen 2"/>
          <p:cNvPicPr>
            <a:picLocks noChangeAspect="1"/>
          </p:cNvPicPr>
          <p:nvPr/>
        </p:nvPicPr>
        <p:blipFill>
          <a:blip r:embed="rId2"/>
          <a:stretch>
            <a:fillRect/>
          </a:stretch>
        </p:blipFill>
        <p:spPr>
          <a:xfrm>
            <a:off x="1705306" y="3074189"/>
            <a:ext cx="3560377" cy="2380679"/>
          </a:xfrm>
          <a:prstGeom prst="rect">
            <a:avLst/>
          </a:prstGeom>
        </p:spPr>
      </p:pic>
      <p:pic>
        <p:nvPicPr>
          <p:cNvPr id="4" name="Imagen 3"/>
          <p:cNvPicPr>
            <a:picLocks noChangeAspect="1"/>
          </p:cNvPicPr>
          <p:nvPr/>
        </p:nvPicPr>
        <p:blipFill>
          <a:blip r:embed="rId3"/>
          <a:stretch>
            <a:fillRect/>
          </a:stretch>
        </p:blipFill>
        <p:spPr>
          <a:xfrm>
            <a:off x="6657699" y="3047174"/>
            <a:ext cx="4238899" cy="2407694"/>
          </a:xfrm>
          <a:prstGeom prst="rect">
            <a:avLst/>
          </a:prstGeom>
        </p:spPr>
      </p:pic>
    </p:spTree>
    <p:extLst>
      <p:ext uri="{BB962C8B-B14F-4D97-AF65-F5344CB8AC3E}">
        <p14:creationId xmlns:p14="http://schemas.microsoft.com/office/powerpoint/2010/main" val="226465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2000" dirty="0" smtClean="0">
                <a:latin typeface="Adobe Gothic Std B" panose="020B0800000000000000" pitchFamily="34" charset="-128"/>
                <a:ea typeface="Adobe Gothic Std B" panose="020B0800000000000000" pitchFamily="34" charset="-128"/>
                <a:cs typeface="Arial" panose="020B0604020202020204" pitchFamily="34" charset="0"/>
              </a:rPr>
              <a:t>Una aplicación móvil hibrida es una combinación de tecnología web como HTML,CSS y JavaScript, estas no son aplicaciones móviles verdaderamente nativas, porque estas consisten en WebView ejecutado dentro de un contenedor nativo.</a:t>
            </a:r>
            <a:endParaRPr lang="es-ES" sz="2000" dirty="0">
              <a:latin typeface="Adobe Gothic Std B" panose="020B0800000000000000" pitchFamily="34" charset="-128"/>
              <a:ea typeface="Adobe Gothic Std B" panose="020B0800000000000000" pitchFamily="34" charset="-128"/>
              <a:cs typeface="Arial" panose="020B0604020202020204" pitchFamily="34" charset="0"/>
            </a:endParaRPr>
          </a:p>
        </p:txBody>
      </p:sp>
      <p:sp>
        <p:nvSpPr>
          <p:cNvPr id="3" name="Marcador de texto 2"/>
          <p:cNvSpPr>
            <a:spLocks noGrp="1"/>
          </p:cNvSpPr>
          <p:nvPr>
            <p:ph type="body" idx="1"/>
          </p:nvPr>
        </p:nvSpPr>
        <p:spPr/>
        <p:txBody>
          <a:bodyPr>
            <a:normAutofit/>
          </a:bodyPr>
          <a:lstStyle/>
          <a:p>
            <a:r>
              <a:rPr lang="es-ES" sz="4400" dirty="0" smtClean="0">
                <a:latin typeface="Bernard MT Condensed" panose="02050806060905020404" pitchFamily="18" charset="0"/>
                <a:ea typeface="Adobe Heiti Std R" panose="020B0400000000000000" pitchFamily="34" charset="-128"/>
              </a:rPr>
              <a:t>APLICACIONES HIBRIDAS</a:t>
            </a:r>
            <a:endParaRPr lang="es-ES" sz="4400" dirty="0">
              <a:latin typeface="Bernard MT Condensed" panose="02050806060905020404" pitchFamily="18" charset="0"/>
              <a:ea typeface="Adobe Heiti Std R" panose="020B0400000000000000" pitchFamily="34" charset="-128"/>
            </a:endParaRPr>
          </a:p>
        </p:txBody>
      </p:sp>
    </p:spTree>
    <p:extLst>
      <p:ext uri="{BB962C8B-B14F-4D97-AF65-F5344CB8AC3E}">
        <p14:creationId xmlns:p14="http://schemas.microsoft.com/office/powerpoint/2010/main" val="46969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sz="2000" dirty="0" smtClean="0">
                <a:latin typeface="Adobe Gothic Std B" panose="020B0800000000000000" pitchFamily="34" charset="-128"/>
                <a:ea typeface="Adobe Gothic Std B" panose="020B0800000000000000" pitchFamily="34" charset="-128"/>
              </a:rPr>
              <a:t>Un sitio web, portal o cibersitio es una colección de páginas web relacionadas a un dominio de internet o subdominio en la Word Wide Web dentro de internet.</a:t>
            </a:r>
            <a:br>
              <a:rPr lang="es-ES" sz="2000" dirty="0" smtClean="0">
                <a:latin typeface="Adobe Gothic Std B" panose="020B0800000000000000" pitchFamily="34" charset="-128"/>
                <a:ea typeface="Adobe Gothic Std B" panose="020B0800000000000000" pitchFamily="34" charset="-128"/>
              </a:rPr>
            </a:br>
            <a:r>
              <a:rPr lang="es-ES" sz="2000" dirty="0">
                <a:latin typeface="Adobe Gothic Std B" panose="020B0800000000000000" pitchFamily="34" charset="-128"/>
                <a:ea typeface="Adobe Gothic Std B" panose="020B0800000000000000" pitchFamily="34" charset="-128"/>
              </a:rPr>
              <a:t/>
            </a:r>
            <a:br>
              <a:rPr lang="es-ES" sz="2000" dirty="0">
                <a:latin typeface="Adobe Gothic Std B" panose="020B0800000000000000" pitchFamily="34" charset="-128"/>
                <a:ea typeface="Adobe Gothic Std B" panose="020B0800000000000000" pitchFamily="34" charset="-128"/>
              </a:rPr>
            </a:br>
            <a:r>
              <a:rPr lang="es-ES" sz="2000" dirty="0" smtClean="0">
                <a:latin typeface="Adobe Gothic Std B" panose="020B0800000000000000" pitchFamily="34" charset="-128"/>
                <a:ea typeface="Adobe Gothic Std B" panose="020B0800000000000000" pitchFamily="34" charset="-128"/>
              </a:rPr>
              <a:t>A las </a:t>
            </a:r>
            <a:r>
              <a:rPr lang="es-ES" sz="2000" dirty="0" err="1" smtClean="0">
                <a:latin typeface="Adobe Gothic Std B" panose="020B0800000000000000" pitchFamily="34" charset="-128"/>
                <a:ea typeface="Adobe Gothic Std B" panose="020B0800000000000000" pitchFamily="34" charset="-128"/>
              </a:rPr>
              <a:t>pàginas</a:t>
            </a:r>
            <a:r>
              <a:rPr lang="es-ES" sz="2000" dirty="0" smtClean="0">
                <a:latin typeface="Adobe Gothic Std B" panose="020B0800000000000000" pitchFamily="34" charset="-128"/>
                <a:ea typeface="Adobe Gothic Std B" panose="020B0800000000000000" pitchFamily="34" charset="-128"/>
              </a:rPr>
              <a:t> de un sitio web se entra por medio de un URL raíz llamado comúnmente como portada. </a:t>
            </a:r>
            <a:endParaRPr lang="es-ES" sz="2000" dirty="0">
              <a:latin typeface="Adobe Gothic Std B" panose="020B0800000000000000" pitchFamily="34" charset="-128"/>
              <a:ea typeface="Adobe Gothic Std B" panose="020B0800000000000000" pitchFamily="34" charset="-128"/>
            </a:endParaRPr>
          </a:p>
        </p:txBody>
      </p:sp>
      <p:sp>
        <p:nvSpPr>
          <p:cNvPr id="3" name="Marcador de texto 2"/>
          <p:cNvSpPr>
            <a:spLocks noGrp="1"/>
          </p:cNvSpPr>
          <p:nvPr>
            <p:ph type="body" idx="1"/>
          </p:nvPr>
        </p:nvSpPr>
        <p:spPr/>
        <p:txBody>
          <a:bodyPr>
            <a:normAutofit/>
          </a:bodyPr>
          <a:lstStyle/>
          <a:p>
            <a:r>
              <a:rPr lang="es-ES" sz="4400" dirty="0" smtClean="0">
                <a:latin typeface="Bernard MT Condensed" panose="02050806060905020404" pitchFamily="18" charset="0"/>
              </a:rPr>
              <a:t>SITIOS WEB</a:t>
            </a:r>
            <a:endParaRPr lang="es-ES" sz="4400" dirty="0">
              <a:latin typeface="Bernard MT Condensed" panose="02050806060905020404" pitchFamily="18" charset="0"/>
            </a:endParaRPr>
          </a:p>
        </p:txBody>
      </p:sp>
    </p:spTree>
    <p:extLst>
      <p:ext uri="{BB962C8B-B14F-4D97-AF65-F5344CB8AC3E}">
        <p14:creationId xmlns:p14="http://schemas.microsoft.com/office/powerpoint/2010/main" val="43136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latin typeface="Bernard MT Condensed" panose="02050806060905020404" pitchFamily="18" charset="0"/>
              </a:rPr>
              <a:t>Ejemplos de Aplicaciones Hibridas </a:t>
            </a:r>
            <a:endParaRPr lang="es-ES" dirty="0">
              <a:latin typeface="Bernard MT Condensed" panose="02050806060905020404" pitchFamily="18" charset="0"/>
            </a:endParaRPr>
          </a:p>
        </p:txBody>
      </p:sp>
      <p:sp>
        <p:nvSpPr>
          <p:cNvPr id="3" name="Marcador de contenido 2"/>
          <p:cNvSpPr>
            <a:spLocks noGrp="1"/>
          </p:cNvSpPr>
          <p:nvPr>
            <p:ph sz="half" idx="1"/>
          </p:nvPr>
        </p:nvSpPr>
        <p:spPr/>
        <p:txBody>
          <a:bodyPr>
            <a:normAutofit fontScale="92500"/>
          </a:bodyPr>
          <a:lstStyle/>
          <a:p>
            <a:r>
              <a:rPr lang="es-ES" dirty="0">
                <a:latin typeface="Bernard MT Condensed" panose="02050806060905020404" pitchFamily="18" charset="0"/>
              </a:rPr>
              <a:t>Amazon </a:t>
            </a:r>
            <a:r>
              <a:rPr lang="es-ES" dirty="0" smtClean="0">
                <a:latin typeface="Bernard MT Condensed" panose="02050806060905020404" pitchFamily="18" charset="0"/>
              </a:rPr>
              <a:t>Appstore: </a:t>
            </a:r>
            <a:r>
              <a:rPr lang="es-ES" dirty="0">
                <a:latin typeface="Adobe Gothic Std B" panose="020B0800000000000000" pitchFamily="34" charset="-128"/>
                <a:ea typeface="Adobe Gothic Std B" panose="020B0800000000000000" pitchFamily="34" charset="-128"/>
              </a:rPr>
              <a:t>Para Ethan Evans, VP de Amazon Appstore, la razón más convincente para incorporar HTML5 en la tienda de aplicaciones no fue la interoperabilidad, sino la agilidad para actualizar la aplicación sin necesidad de una actualización.</a:t>
            </a:r>
            <a:endParaRPr lang="es-ES" dirty="0">
              <a:latin typeface="Adobe Gothic Std B" panose="020B0800000000000000" pitchFamily="34" charset="-128"/>
              <a:ea typeface="Adobe Gothic Std B" panose="020B0800000000000000" pitchFamily="34" charset="-128"/>
            </a:endParaRPr>
          </a:p>
        </p:txBody>
      </p:sp>
      <p:pic>
        <p:nvPicPr>
          <p:cNvPr id="5" name="Marcador de contenido 4"/>
          <p:cNvPicPr>
            <a:picLocks noGrp="1" noChangeAspect="1"/>
          </p:cNvPicPr>
          <p:nvPr>
            <p:ph sz="half" idx="2"/>
          </p:nvPr>
        </p:nvPicPr>
        <p:blipFill>
          <a:blip r:embed="rId2"/>
          <a:stretch>
            <a:fillRect/>
          </a:stretch>
        </p:blipFill>
        <p:spPr>
          <a:xfrm>
            <a:off x="6181725" y="2888655"/>
            <a:ext cx="4718050" cy="2653903"/>
          </a:xfrm>
          <a:prstGeom prst="rect">
            <a:avLst/>
          </a:prstGeom>
        </p:spPr>
      </p:pic>
    </p:spTree>
    <p:extLst>
      <p:ext uri="{BB962C8B-B14F-4D97-AF65-F5344CB8AC3E}">
        <p14:creationId xmlns:p14="http://schemas.microsoft.com/office/powerpoint/2010/main" val="308596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400" b="1" dirty="0">
                <a:latin typeface="Bernard MT Condensed" panose="02050806060905020404" pitchFamily="18" charset="0"/>
              </a:rPr>
              <a:t>Evernote</a:t>
            </a:r>
            <a:r>
              <a:rPr lang="es-ES" b="1" dirty="0"/>
              <a:t/>
            </a:r>
            <a:br>
              <a:rPr lang="es-ES" b="1" dirty="0"/>
            </a:br>
            <a:endParaRPr lang="es-ES" dirty="0"/>
          </a:p>
        </p:txBody>
      </p:sp>
      <p:pic>
        <p:nvPicPr>
          <p:cNvPr id="5" name="Marcador de contenido 4"/>
          <p:cNvPicPr>
            <a:picLocks noGrp="1" noChangeAspect="1"/>
          </p:cNvPicPr>
          <p:nvPr>
            <p:ph idx="1"/>
          </p:nvPr>
        </p:nvPicPr>
        <p:blipFill>
          <a:blip r:embed="rId2"/>
          <a:stretch>
            <a:fillRect/>
          </a:stretch>
        </p:blipFill>
        <p:spPr>
          <a:xfrm>
            <a:off x="5418138" y="1774948"/>
            <a:ext cx="5885738" cy="3694521"/>
          </a:xfrm>
          <a:prstGeom prst="rect">
            <a:avLst/>
          </a:prstGeom>
        </p:spPr>
      </p:pic>
      <p:sp>
        <p:nvSpPr>
          <p:cNvPr id="4" name="Marcador de texto 3"/>
          <p:cNvSpPr>
            <a:spLocks noGrp="1"/>
          </p:cNvSpPr>
          <p:nvPr>
            <p:ph type="body" sz="half" idx="2"/>
          </p:nvPr>
        </p:nvSpPr>
        <p:spPr/>
        <p:txBody>
          <a:bodyPr/>
          <a:lstStyle/>
          <a:p>
            <a:r>
              <a:rPr lang="es-ES" dirty="0">
                <a:latin typeface="Bernard MT Condensed" panose="02050806060905020404" pitchFamily="18" charset="0"/>
              </a:rPr>
              <a:t>Evernote es una aplicación móvil híbrida de alto rendimiento especialmente popular por su diseño intuitivo como una aplicación de productividad. Pero lo que lo hace legendario es su capacidad de sincronización perfecta y multidispositivo. La experiencia e interacciones de Evernote son tan fluidas que a menudo se confunde como una aplicación nativa del ojo no entrenado</a:t>
            </a:r>
            <a:r>
              <a:rPr lang="es-ES" dirty="0"/>
              <a:t>.</a:t>
            </a:r>
            <a:endParaRPr lang="es-ES" dirty="0"/>
          </a:p>
        </p:txBody>
      </p:sp>
    </p:spTree>
    <p:extLst>
      <p:ext uri="{BB962C8B-B14F-4D97-AF65-F5344CB8AC3E}">
        <p14:creationId xmlns:p14="http://schemas.microsoft.com/office/powerpoint/2010/main" val="420179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400" dirty="0" smtClean="0">
                <a:latin typeface="Bernard MT Condensed" panose="02050806060905020404" pitchFamily="18" charset="0"/>
              </a:rPr>
              <a:t>SITIOS WEB</a:t>
            </a:r>
            <a:endParaRPr lang="es-ES" sz="4400" dirty="0">
              <a:latin typeface="Bernard MT Condensed" panose="02050806060905020404" pitchFamily="18" charset="0"/>
            </a:endParaRPr>
          </a:p>
        </p:txBody>
      </p:sp>
      <p:pic>
        <p:nvPicPr>
          <p:cNvPr id="5" name="Marcador de contenido 4"/>
          <p:cNvPicPr>
            <a:picLocks noGrp="1" noChangeAspect="1"/>
          </p:cNvPicPr>
          <p:nvPr>
            <p:ph idx="1"/>
          </p:nvPr>
        </p:nvPicPr>
        <p:blipFill>
          <a:blip r:embed="rId2"/>
          <a:stretch>
            <a:fillRect/>
          </a:stretch>
        </p:blipFill>
        <p:spPr>
          <a:xfrm>
            <a:off x="5926521" y="1873506"/>
            <a:ext cx="5135563" cy="3423708"/>
          </a:xfrm>
          <a:prstGeom prst="rect">
            <a:avLst/>
          </a:prstGeom>
        </p:spPr>
      </p:pic>
      <p:sp>
        <p:nvSpPr>
          <p:cNvPr id="4" name="Marcador de texto 3"/>
          <p:cNvSpPr>
            <a:spLocks noGrp="1"/>
          </p:cNvSpPr>
          <p:nvPr>
            <p:ph type="body" sz="half" idx="2"/>
          </p:nvPr>
        </p:nvSpPr>
        <p:spPr/>
        <p:txBody>
          <a:bodyPr>
            <a:normAutofit/>
          </a:bodyPr>
          <a:lstStyle/>
          <a:p>
            <a:pPr algn="l"/>
            <a:r>
              <a:rPr lang="es-ES" sz="2000" dirty="0" smtClean="0">
                <a:latin typeface="Adobe Gothic Std B" panose="020B0800000000000000" pitchFamily="34" charset="-128"/>
                <a:ea typeface="Adobe Gothic Std B" panose="020B0800000000000000" pitchFamily="34" charset="-128"/>
              </a:rPr>
              <a:t>Facebook</a:t>
            </a:r>
            <a:r>
              <a:rPr lang="es-ES" sz="2000" dirty="0" smtClean="0">
                <a:latin typeface="Bernard MT Condensed" panose="02050806060905020404" pitchFamily="18" charset="0"/>
                <a:ea typeface="Adobe Gothic Std B" panose="020B0800000000000000" pitchFamily="34" charset="-128"/>
              </a:rPr>
              <a:t>: </a:t>
            </a:r>
            <a:r>
              <a:rPr lang="es-ES" sz="2000" dirty="0">
                <a:latin typeface="Bernard MT Condensed" panose="02050806060905020404" pitchFamily="18" charset="0"/>
              </a:rPr>
              <a:t>Facebook es una plataforma que funciona sobre una infraestructura de computación basada principal y totalmente en sistemas </a:t>
            </a:r>
            <a:r>
              <a:rPr lang="es-ES" sz="2000" dirty="0">
                <a:latin typeface="Bernard MT Condensed" panose="02050806060905020404" pitchFamily="18" charset="0"/>
                <a:hlinkClick r:id="rId3" tooltip="GNU/Linux"/>
              </a:rPr>
              <a:t>GNU/Linux</a:t>
            </a:r>
            <a:r>
              <a:rPr lang="es-ES" sz="2000" dirty="0">
                <a:latin typeface="Bernard MT Condensed" panose="02050806060905020404" pitchFamily="18" charset="0"/>
              </a:rPr>
              <a:t>, usando el conjunto de tecnologías </a:t>
            </a:r>
            <a:r>
              <a:rPr lang="es-ES" sz="2000" dirty="0">
                <a:latin typeface="Bernard MT Condensed" panose="02050806060905020404" pitchFamily="18" charset="0"/>
                <a:hlinkClick r:id="rId4" tooltip="LAMP"/>
              </a:rPr>
              <a:t>LAMP</a:t>
            </a:r>
            <a:r>
              <a:rPr lang="es-ES" sz="2000" dirty="0">
                <a:latin typeface="Bernard MT Condensed" panose="02050806060905020404" pitchFamily="18" charset="0"/>
              </a:rPr>
              <a:t>, entre otras.</a:t>
            </a:r>
            <a:endParaRPr lang="es-ES" sz="2000" dirty="0">
              <a:latin typeface="Bernard MT Condensed" panose="02050806060905020404" pitchFamily="18" charset="0"/>
              <a:ea typeface="Adobe Gothic Std B" panose="020B0800000000000000" pitchFamily="34" charset="-128"/>
            </a:endParaRPr>
          </a:p>
        </p:txBody>
      </p:sp>
    </p:spTree>
    <p:extLst>
      <p:ext uri="{BB962C8B-B14F-4D97-AF65-F5344CB8AC3E}">
        <p14:creationId xmlns:p14="http://schemas.microsoft.com/office/powerpoint/2010/main" val="24898154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38</TotalTime>
  <Words>201</Words>
  <Application>Microsoft Office PowerPoint</Application>
  <PresentationFormat>Panorámica</PresentationFormat>
  <Paragraphs>11</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Adobe Gothic Std B</vt:lpstr>
      <vt:lpstr>Adobe Heiti Std R</vt:lpstr>
      <vt:lpstr>Arial</vt:lpstr>
      <vt:lpstr>Bernard MT Condensed</vt:lpstr>
      <vt:lpstr>Garamond</vt:lpstr>
      <vt:lpstr>Orgánico</vt:lpstr>
      <vt:lpstr>APLICACIONES HIBRIDAS Y SITIOS WEB</vt:lpstr>
      <vt:lpstr>Una aplicación móvil hibrida es una combinación de tecnología web como HTML,CSS y JavaScript, estas no son aplicaciones móviles verdaderamente nativas, porque estas consisten en WebView ejecutado dentro de un contenedor nativo.</vt:lpstr>
      <vt:lpstr>Un sitio web, portal o cibersitio es una colección de páginas web relacionadas a un dominio de internet o subdominio en la Word Wide Web dentro de internet.  A las pàginas de un sitio web se entra por medio de un URL raíz llamado comúnmente como portada. </vt:lpstr>
      <vt:lpstr>Ejemplos de Aplicaciones Hibridas </vt:lpstr>
      <vt:lpstr>Evernote </vt:lpstr>
      <vt:lpstr>SITIOS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5</cp:revision>
  <dcterms:created xsi:type="dcterms:W3CDTF">2019-05-30T13:47:14Z</dcterms:created>
  <dcterms:modified xsi:type="dcterms:W3CDTF">2019-05-30T14:25:32Z</dcterms:modified>
</cp:coreProperties>
</file>