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6EA5F-8378-EB38-B201-38F68AB0D5EC}" v="34" dt="2025-05-19T11:31:25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re shyamala" userId="637867251a3e21ef" providerId="LiveId" clId="{8974DA05-EEB5-4E01-A68E-1DBDC95E7C1D}"/>
    <pc:docChg chg="modSld">
      <pc:chgData name="vasre shyamala" userId="637867251a3e21ef" providerId="LiveId" clId="{8974DA05-EEB5-4E01-A68E-1DBDC95E7C1D}" dt="2025-05-19T11:11:04.548" v="0" actId="22"/>
      <pc:docMkLst>
        <pc:docMk/>
      </pc:docMkLst>
      <pc:sldChg chg="addSp mod">
        <pc:chgData name="vasre shyamala" userId="637867251a3e21ef" providerId="LiveId" clId="{8974DA05-EEB5-4E01-A68E-1DBDC95E7C1D}" dt="2025-05-19T11:11:04.548" v="0" actId="22"/>
        <pc:sldMkLst>
          <pc:docMk/>
          <pc:sldMk cId="0" sldId="256"/>
        </pc:sldMkLst>
        <pc:spChg chg="add">
          <ac:chgData name="vasre shyamala" userId="637867251a3e21ef" providerId="LiveId" clId="{8974DA05-EEB5-4E01-A68E-1DBDC95E7C1D}" dt="2025-05-19T11:11:04.548" v="0" actId="22"/>
          <ac:spMkLst>
            <pc:docMk/>
            <pc:sldMk cId="0" sldId="256"/>
            <ac:spMk id="5" creationId="{5058B21A-F0C6-1517-8144-E9124C6E6992}"/>
          </ac:spMkLst>
        </pc:spChg>
      </pc:sldChg>
    </pc:docChg>
  </pc:docChgLst>
  <pc:docChgLst>
    <pc:chgData name="Guest User" providerId="Windows Live" clId="Web-{22F6EA5F-8378-EB38-B201-38F68AB0D5EC}"/>
    <pc:docChg chg="modSld">
      <pc:chgData name="Guest User" userId="" providerId="Windows Live" clId="Web-{22F6EA5F-8378-EB38-B201-38F68AB0D5EC}" dt="2025-05-19T11:31:17.616" v="27" actId="14100"/>
      <pc:docMkLst>
        <pc:docMk/>
      </pc:docMkLst>
      <pc:sldChg chg="modSp">
        <pc:chgData name="Guest User" userId="" providerId="Windows Live" clId="Web-{22F6EA5F-8378-EB38-B201-38F68AB0D5EC}" dt="2025-05-19T11:27:30.503" v="6" actId="1076"/>
        <pc:sldMkLst>
          <pc:docMk/>
          <pc:sldMk cId="0" sldId="256"/>
        </pc:sldMkLst>
        <pc:spChg chg="mod">
          <ac:chgData name="Guest User" userId="" providerId="Windows Live" clId="Web-{22F6EA5F-8378-EB38-B201-38F68AB0D5EC}" dt="2025-05-19T11:27:30.503" v="6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Guest User" userId="" providerId="Windows Live" clId="Web-{22F6EA5F-8378-EB38-B201-38F68AB0D5EC}" dt="2025-05-19T11:27:15.300" v="5" actId="20577"/>
          <ac:spMkLst>
            <pc:docMk/>
            <pc:sldMk cId="0" sldId="256"/>
            <ac:spMk id="5" creationId="{5058B21A-F0C6-1517-8144-E9124C6E6992}"/>
          </ac:spMkLst>
        </pc:spChg>
      </pc:sldChg>
      <pc:sldChg chg="modSp">
        <pc:chgData name="Guest User" userId="" providerId="Windows Live" clId="Web-{22F6EA5F-8378-EB38-B201-38F68AB0D5EC}" dt="2025-05-19T11:31:17.616" v="27" actId="14100"/>
        <pc:sldMkLst>
          <pc:docMk/>
          <pc:sldMk cId="0" sldId="260"/>
        </pc:sldMkLst>
        <pc:spChg chg="mod">
          <ac:chgData name="Guest User" userId="" providerId="Windows Live" clId="Web-{22F6EA5F-8378-EB38-B201-38F68AB0D5EC}" dt="2025-05-19T11:31:06.803" v="25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Guest User" userId="" providerId="Windows Live" clId="Web-{22F6EA5F-8378-EB38-B201-38F68AB0D5EC}" dt="2025-05-19T11:31:17.616" v="27" actId="14100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Operating System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1944" y="4413738"/>
            <a:ext cx="6400800" cy="1752600"/>
          </a:xfrm>
        </p:spPr>
        <p:txBody>
          <a:bodyPr/>
          <a:lstStyle/>
          <a:p>
            <a:r>
              <a:t>Features, Types, and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8B21A-F0C6-1517-8144-E9124C6E6992}"/>
              </a:ext>
            </a:extLst>
          </p:cNvPr>
          <p:cNvSpPr txBox="1"/>
          <p:nvPr/>
        </p:nvSpPr>
        <p:spPr>
          <a:xfrm>
            <a:off x="2286000" y="3246792"/>
            <a:ext cx="45720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/>
              <a:t>Team A </a:t>
            </a:r>
            <a:endParaRPr lang="en-IN">
              <a:ea typeface="Calibri"/>
              <a:cs typeface="Calibri"/>
            </a:endParaRPr>
          </a:p>
          <a:p>
            <a:pPr algn="r"/>
            <a:r>
              <a:rPr lang="en-US"/>
              <a:t>OS AND Features of OS &amp;TYPES </a:t>
            </a:r>
            <a:endParaRPr lang="en-IN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Operating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Operating System (OS) is a software that acts as an intermediary between computer hardware and users. It manages computer hardware resources and provides services for computer programs.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an 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Process Management</a:t>
            </a:r>
          </a:p>
          <a:p>
            <a:r>
              <a:t>2. Memory Management</a:t>
            </a:r>
          </a:p>
          <a:p>
            <a:r>
              <a:t>3. File System Management</a:t>
            </a:r>
          </a:p>
          <a:p>
            <a:r>
              <a:t>4. Device Management</a:t>
            </a:r>
          </a:p>
          <a:p>
            <a:r>
              <a:t>5. Security and Protection</a:t>
            </a:r>
          </a:p>
          <a:p>
            <a:r>
              <a:t>6. User Interface</a:t>
            </a:r>
          </a:p>
          <a:p>
            <a:r>
              <a:t>7. Networking</a:t>
            </a:r>
          </a:p>
          <a:p>
            <a:r>
              <a:t>8. Multitasking and Multiprocessing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</a:t>
            </a:r>
            <a:r>
              <a:rPr lang="en-IN"/>
              <a:t>single user &amp;</a:t>
            </a:r>
            <a:r>
              <a:rPr lang="en-IN" err="1"/>
              <a:t>multiprocess</a:t>
            </a:r>
            <a:endParaRPr lang="en-IN"/>
          </a:p>
          <a:p>
            <a:r>
              <a:t>2. </a:t>
            </a:r>
            <a:r>
              <a:rPr lang="en-IN"/>
              <a:t>multitasking and real time </a:t>
            </a:r>
            <a:r>
              <a:rPr lang="en-IN" err="1"/>
              <a:t>os</a:t>
            </a:r>
            <a:r>
              <a:rPr lang="en-IN"/>
              <a:t> </a:t>
            </a:r>
            <a:endParaRPr/>
          </a:p>
          <a:p>
            <a:r>
              <a:t>3. Distributed Operating System</a:t>
            </a:r>
          </a:p>
          <a:p>
            <a:r>
              <a:t>4. Network Operating System</a:t>
            </a:r>
          </a:p>
          <a:p>
            <a:r>
              <a:t>5. Mobile Operating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2092"/>
            <a:ext cx="8229600" cy="1143000"/>
          </a:xfrm>
        </p:spPr>
        <p:txBody>
          <a:bodyPr/>
          <a:lstStyle/>
          <a:p>
            <a:r>
              <a:rPr lang="en-US">
                <a:ea typeface="Calibri"/>
                <a:cs typeface="Calibri"/>
              </a:rPr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425158"/>
            <a:ext cx="8229600" cy="904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ea typeface="Calibri"/>
                <a:cs typeface="Calibri"/>
              </a:rPr>
              <a:t>Any Questions 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 Operating System Concepts</vt:lpstr>
      <vt:lpstr>What is an Operating System?</vt:lpstr>
      <vt:lpstr>Features of an Operating System</vt:lpstr>
      <vt:lpstr>Types of Operating Systems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vasre shyamala</dc:creator>
  <cp:keywords/>
  <dc:description>generated using python-pptx</dc:description>
  <cp:revision>1</cp:revision>
  <dcterms:created xsi:type="dcterms:W3CDTF">2013-01-27T09:14:16Z</dcterms:created>
  <dcterms:modified xsi:type="dcterms:W3CDTF">2025-05-19T11:32:10Z</dcterms:modified>
  <cp:category/>
</cp:coreProperties>
</file>