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31"/>
  </p:notesMasterIdLst>
  <p:handoutMasterIdLst>
    <p:handoutMasterId r:id="rId32"/>
  </p:handoutMasterIdLst>
  <p:sldIdLst>
    <p:sldId id="290" r:id="rId2"/>
    <p:sldId id="287" r:id="rId3"/>
    <p:sldId id="293"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20" r:id="rId27"/>
    <p:sldId id="321" r:id="rId28"/>
    <p:sldId id="322" r:id="rId29"/>
    <p:sldId id="324" r:id="rId3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4" d="100"/>
          <a:sy n="114"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σίλης Δρούζας" userId="42c4935a72aa8f96" providerId="LiveId" clId="{020F12DE-EE05-487B-94DD-6CAC293D2BFF}"/>
    <pc:docChg chg="undo custSel addSld delSld modSld sldOrd">
      <pc:chgData name="Βασίλης Δρούζας" userId="42c4935a72aa8f96" providerId="LiveId" clId="{020F12DE-EE05-487B-94DD-6CAC293D2BFF}" dt="2023-12-21T15:58:56.418" v="7133" actId="20577"/>
      <pc:docMkLst>
        <pc:docMk/>
      </pc:docMkLst>
      <pc:sldChg chg="del">
        <pc:chgData name="Βασίλης Δρούζας" userId="42c4935a72aa8f96" providerId="LiveId" clId="{020F12DE-EE05-487B-94DD-6CAC293D2BFF}" dt="2023-12-21T10:34:55.328" v="0" actId="47"/>
        <pc:sldMkLst>
          <pc:docMk/>
          <pc:sldMk cId="124749633" sldId="257"/>
        </pc:sldMkLst>
      </pc:sldChg>
      <pc:sldChg chg="del">
        <pc:chgData name="Βασίλης Δρούζας" userId="42c4935a72aa8f96" providerId="LiveId" clId="{020F12DE-EE05-487B-94DD-6CAC293D2BFF}" dt="2023-12-21T10:34:55.328" v="0" actId="47"/>
        <pc:sldMkLst>
          <pc:docMk/>
          <pc:sldMk cId="1154266168" sldId="258"/>
        </pc:sldMkLst>
      </pc:sldChg>
      <pc:sldChg chg="del">
        <pc:chgData name="Βασίλης Δρούζας" userId="42c4935a72aa8f96" providerId="LiveId" clId="{020F12DE-EE05-487B-94DD-6CAC293D2BFF}" dt="2023-12-21T10:34:55.328" v="0" actId="47"/>
        <pc:sldMkLst>
          <pc:docMk/>
          <pc:sldMk cId="2526677749" sldId="259"/>
        </pc:sldMkLst>
      </pc:sldChg>
      <pc:sldChg chg="del">
        <pc:chgData name="Βασίλης Δρούζας" userId="42c4935a72aa8f96" providerId="LiveId" clId="{020F12DE-EE05-487B-94DD-6CAC293D2BFF}" dt="2023-12-21T10:34:55.328" v="0" actId="47"/>
        <pc:sldMkLst>
          <pc:docMk/>
          <pc:sldMk cId="933746409" sldId="261"/>
        </pc:sldMkLst>
      </pc:sldChg>
      <pc:sldChg chg="del">
        <pc:chgData name="Βασίλης Δρούζας" userId="42c4935a72aa8f96" providerId="LiveId" clId="{020F12DE-EE05-487B-94DD-6CAC293D2BFF}" dt="2023-12-21T10:34:55.328" v="0" actId="47"/>
        <pc:sldMkLst>
          <pc:docMk/>
          <pc:sldMk cId="4212785351" sldId="262"/>
        </pc:sldMkLst>
      </pc:sldChg>
      <pc:sldChg chg="del">
        <pc:chgData name="Βασίλης Δρούζας" userId="42c4935a72aa8f96" providerId="LiveId" clId="{020F12DE-EE05-487B-94DD-6CAC293D2BFF}" dt="2023-12-21T10:34:55.328" v="0" actId="47"/>
        <pc:sldMkLst>
          <pc:docMk/>
          <pc:sldMk cId="1749799751" sldId="263"/>
        </pc:sldMkLst>
      </pc:sldChg>
      <pc:sldChg chg="del">
        <pc:chgData name="Βασίλης Δρούζας" userId="42c4935a72aa8f96" providerId="LiveId" clId="{020F12DE-EE05-487B-94DD-6CAC293D2BFF}" dt="2023-12-21T10:34:55.328" v="0" actId="47"/>
        <pc:sldMkLst>
          <pc:docMk/>
          <pc:sldMk cId="2774615981" sldId="264"/>
        </pc:sldMkLst>
      </pc:sldChg>
      <pc:sldChg chg="del">
        <pc:chgData name="Βασίλης Δρούζας" userId="42c4935a72aa8f96" providerId="LiveId" clId="{020F12DE-EE05-487B-94DD-6CAC293D2BFF}" dt="2023-12-21T10:34:55.328" v="0" actId="47"/>
        <pc:sldMkLst>
          <pc:docMk/>
          <pc:sldMk cId="3141622144" sldId="266"/>
        </pc:sldMkLst>
      </pc:sldChg>
      <pc:sldChg chg="del">
        <pc:chgData name="Βασίλης Δρούζας" userId="42c4935a72aa8f96" providerId="LiveId" clId="{020F12DE-EE05-487B-94DD-6CAC293D2BFF}" dt="2023-12-21T10:34:55.328" v="0" actId="47"/>
        <pc:sldMkLst>
          <pc:docMk/>
          <pc:sldMk cId="3418584213" sldId="267"/>
        </pc:sldMkLst>
      </pc:sldChg>
      <pc:sldChg chg="del">
        <pc:chgData name="Βασίλης Δρούζας" userId="42c4935a72aa8f96" providerId="LiveId" clId="{020F12DE-EE05-487B-94DD-6CAC293D2BFF}" dt="2023-12-21T10:34:55.328" v="0" actId="47"/>
        <pc:sldMkLst>
          <pc:docMk/>
          <pc:sldMk cId="1651719263" sldId="268"/>
        </pc:sldMkLst>
      </pc:sldChg>
      <pc:sldChg chg="del">
        <pc:chgData name="Βασίλης Δρούζας" userId="42c4935a72aa8f96" providerId="LiveId" clId="{020F12DE-EE05-487B-94DD-6CAC293D2BFF}" dt="2023-12-21T10:34:55.328" v="0" actId="47"/>
        <pc:sldMkLst>
          <pc:docMk/>
          <pc:sldMk cId="584618069" sldId="270"/>
        </pc:sldMkLst>
      </pc:sldChg>
      <pc:sldChg chg="del">
        <pc:chgData name="Βασίλης Δρούζας" userId="42c4935a72aa8f96" providerId="LiveId" clId="{020F12DE-EE05-487B-94DD-6CAC293D2BFF}" dt="2023-12-21T10:34:55.328" v="0" actId="47"/>
        <pc:sldMkLst>
          <pc:docMk/>
          <pc:sldMk cId="850168903" sldId="271"/>
        </pc:sldMkLst>
      </pc:sldChg>
      <pc:sldChg chg="del">
        <pc:chgData name="Βασίλης Δρούζας" userId="42c4935a72aa8f96" providerId="LiveId" clId="{020F12DE-EE05-487B-94DD-6CAC293D2BFF}" dt="2023-12-21T10:34:55.328" v="0" actId="47"/>
        <pc:sldMkLst>
          <pc:docMk/>
          <pc:sldMk cId="2932046131" sldId="272"/>
        </pc:sldMkLst>
      </pc:sldChg>
      <pc:sldChg chg="del">
        <pc:chgData name="Βασίλης Δρούζας" userId="42c4935a72aa8f96" providerId="LiveId" clId="{020F12DE-EE05-487B-94DD-6CAC293D2BFF}" dt="2023-12-21T10:34:55.328" v="0" actId="47"/>
        <pc:sldMkLst>
          <pc:docMk/>
          <pc:sldMk cId="1505982131" sldId="273"/>
        </pc:sldMkLst>
      </pc:sldChg>
      <pc:sldChg chg="del">
        <pc:chgData name="Βασίλης Δρούζας" userId="42c4935a72aa8f96" providerId="LiveId" clId="{020F12DE-EE05-487B-94DD-6CAC293D2BFF}" dt="2023-12-21T10:34:55.328" v="0" actId="47"/>
        <pc:sldMkLst>
          <pc:docMk/>
          <pc:sldMk cId="2690074380" sldId="274"/>
        </pc:sldMkLst>
      </pc:sldChg>
      <pc:sldChg chg="del">
        <pc:chgData name="Βασίλης Δρούζας" userId="42c4935a72aa8f96" providerId="LiveId" clId="{020F12DE-EE05-487B-94DD-6CAC293D2BFF}" dt="2023-12-21T10:34:55.328" v="0" actId="47"/>
        <pc:sldMkLst>
          <pc:docMk/>
          <pc:sldMk cId="2770173927" sldId="275"/>
        </pc:sldMkLst>
      </pc:sldChg>
      <pc:sldChg chg="del">
        <pc:chgData name="Βασίλης Δρούζας" userId="42c4935a72aa8f96" providerId="LiveId" clId="{020F12DE-EE05-487B-94DD-6CAC293D2BFF}" dt="2023-12-21T10:34:55.328" v="0" actId="47"/>
        <pc:sldMkLst>
          <pc:docMk/>
          <pc:sldMk cId="706945266" sldId="276"/>
        </pc:sldMkLst>
      </pc:sldChg>
      <pc:sldChg chg="del">
        <pc:chgData name="Βασίλης Δρούζας" userId="42c4935a72aa8f96" providerId="LiveId" clId="{020F12DE-EE05-487B-94DD-6CAC293D2BFF}" dt="2023-12-21T10:34:55.328" v="0" actId="47"/>
        <pc:sldMkLst>
          <pc:docMk/>
          <pc:sldMk cId="3743509340" sldId="277"/>
        </pc:sldMkLst>
      </pc:sldChg>
      <pc:sldChg chg="del">
        <pc:chgData name="Βασίλης Δρούζας" userId="42c4935a72aa8f96" providerId="LiveId" clId="{020F12DE-EE05-487B-94DD-6CAC293D2BFF}" dt="2023-12-21T10:34:55.328" v="0" actId="47"/>
        <pc:sldMkLst>
          <pc:docMk/>
          <pc:sldMk cId="3163028900" sldId="278"/>
        </pc:sldMkLst>
      </pc:sldChg>
      <pc:sldChg chg="del">
        <pc:chgData name="Βασίλης Δρούζας" userId="42c4935a72aa8f96" providerId="LiveId" clId="{020F12DE-EE05-487B-94DD-6CAC293D2BFF}" dt="2023-12-21T10:34:55.328" v="0" actId="47"/>
        <pc:sldMkLst>
          <pc:docMk/>
          <pc:sldMk cId="3396362999" sldId="279"/>
        </pc:sldMkLst>
      </pc:sldChg>
      <pc:sldChg chg="del">
        <pc:chgData name="Βασίλης Δρούζας" userId="42c4935a72aa8f96" providerId="LiveId" clId="{020F12DE-EE05-487B-94DD-6CAC293D2BFF}" dt="2023-12-21T10:34:55.328" v="0" actId="47"/>
        <pc:sldMkLst>
          <pc:docMk/>
          <pc:sldMk cId="469920184" sldId="280"/>
        </pc:sldMkLst>
      </pc:sldChg>
      <pc:sldChg chg="del">
        <pc:chgData name="Βασίλης Δρούζας" userId="42c4935a72aa8f96" providerId="LiveId" clId="{020F12DE-EE05-487B-94DD-6CAC293D2BFF}" dt="2023-12-21T10:34:55.328" v="0" actId="47"/>
        <pc:sldMkLst>
          <pc:docMk/>
          <pc:sldMk cId="840226613" sldId="281"/>
        </pc:sldMkLst>
      </pc:sldChg>
      <pc:sldChg chg="del">
        <pc:chgData name="Βασίλης Δρούζας" userId="42c4935a72aa8f96" providerId="LiveId" clId="{020F12DE-EE05-487B-94DD-6CAC293D2BFF}" dt="2023-12-21T10:34:55.328" v="0" actId="47"/>
        <pc:sldMkLst>
          <pc:docMk/>
          <pc:sldMk cId="210378504" sldId="282"/>
        </pc:sldMkLst>
      </pc:sldChg>
      <pc:sldChg chg="del">
        <pc:chgData name="Βασίλης Δρούζας" userId="42c4935a72aa8f96" providerId="LiveId" clId="{020F12DE-EE05-487B-94DD-6CAC293D2BFF}" dt="2023-12-21T10:34:55.328" v="0" actId="47"/>
        <pc:sldMkLst>
          <pc:docMk/>
          <pc:sldMk cId="98935723" sldId="283"/>
        </pc:sldMkLst>
      </pc:sldChg>
      <pc:sldChg chg="del">
        <pc:chgData name="Βασίλης Δρούζας" userId="42c4935a72aa8f96" providerId="LiveId" clId="{020F12DE-EE05-487B-94DD-6CAC293D2BFF}" dt="2023-12-21T10:34:55.328" v="0" actId="47"/>
        <pc:sldMkLst>
          <pc:docMk/>
          <pc:sldMk cId="2294997472" sldId="284"/>
        </pc:sldMkLst>
      </pc:sldChg>
      <pc:sldChg chg="del">
        <pc:chgData name="Βασίλης Δρούζας" userId="42c4935a72aa8f96" providerId="LiveId" clId="{020F12DE-EE05-487B-94DD-6CAC293D2BFF}" dt="2023-12-21T10:34:55.328" v="0" actId="47"/>
        <pc:sldMkLst>
          <pc:docMk/>
          <pc:sldMk cId="3650099221" sldId="285"/>
        </pc:sldMkLst>
      </pc:sldChg>
      <pc:sldChg chg="del">
        <pc:chgData name="Βασίλης Δρούζας" userId="42c4935a72aa8f96" providerId="LiveId" clId="{020F12DE-EE05-487B-94DD-6CAC293D2BFF}" dt="2023-12-21T10:34:55.328" v="0" actId="47"/>
        <pc:sldMkLst>
          <pc:docMk/>
          <pc:sldMk cId="4242963388" sldId="286"/>
        </pc:sldMkLst>
      </pc:sldChg>
      <pc:sldChg chg="modSp mod">
        <pc:chgData name="Βασίλης Δρούζας" userId="42c4935a72aa8f96" providerId="LiveId" clId="{020F12DE-EE05-487B-94DD-6CAC293D2BFF}" dt="2023-12-21T14:52:28.138" v="6743" actId="27636"/>
        <pc:sldMkLst>
          <pc:docMk/>
          <pc:sldMk cId="4054753137" sldId="287"/>
        </pc:sldMkLst>
        <pc:spChg chg="mod">
          <ac:chgData name="Βασίλης Δρούζας" userId="42c4935a72aa8f96" providerId="LiveId" clId="{020F12DE-EE05-487B-94DD-6CAC293D2BFF}" dt="2023-12-21T14:52:28.138" v="6743" actId="27636"/>
          <ac:spMkLst>
            <pc:docMk/>
            <pc:sldMk cId="4054753137" sldId="287"/>
            <ac:spMk id="3" creationId="{1CE623A3-7E38-A9F9-DE0E-E98D7EC3E4B4}"/>
          </ac:spMkLst>
        </pc:spChg>
      </pc:sldChg>
      <pc:sldChg chg="del">
        <pc:chgData name="Βασίλης Δρούζας" userId="42c4935a72aa8f96" providerId="LiveId" clId="{020F12DE-EE05-487B-94DD-6CAC293D2BFF}" dt="2023-12-21T10:34:55.328" v="0" actId="47"/>
        <pc:sldMkLst>
          <pc:docMk/>
          <pc:sldMk cId="4226595481" sldId="288"/>
        </pc:sldMkLst>
      </pc:sldChg>
      <pc:sldChg chg="addSp delSp modSp mod">
        <pc:chgData name="Βασίλης Δρούζας" userId="42c4935a72aa8f96" providerId="LiveId" clId="{020F12DE-EE05-487B-94DD-6CAC293D2BFF}" dt="2023-12-21T15:50:15.970" v="7056" actId="20577"/>
        <pc:sldMkLst>
          <pc:docMk/>
          <pc:sldMk cId="2179645038" sldId="290"/>
        </pc:sldMkLst>
        <pc:spChg chg="mod">
          <ac:chgData name="Βασίλης Δρούζας" userId="42c4935a72aa8f96" providerId="LiveId" clId="{020F12DE-EE05-487B-94DD-6CAC293D2BFF}" dt="2023-12-21T14:52:40.156" v="6744" actId="20577"/>
          <ac:spMkLst>
            <pc:docMk/>
            <pc:sldMk cId="2179645038" sldId="290"/>
            <ac:spMk id="13" creationId="{0EDC6E45-D3F5-F7BD-34E4-2AE600B67BB6}"/>
          </ac:spMkLst>
        </pc:spChg>
        <pc:spChg chg="mod">
          <ac:chgData name="Βασίλης Δρούζας" userId="42c4935a72aa8f96" providerId="LiveId" clId="{020F12DE-EE05-487B-94DD-6CAC293D2BFF}" dt="2023-12-21T15:50:15.970" v="7056" actId="20577"/>
          <ac:spMkLst>
            <pc:docMk/>
            <pc:sldMk cId="2179645038" sldId="290"/>
            <ac:spMk id="21" creationId="{313B6237-A03F-7686-0319-E866F2B401EB}"/>
          </ac:spMkLst>
        </pc:spChg>
        <pc:picChg chg="del">
          <ac:chgData name="Βασίλης Δρούζας" userId="42c4935a72aa8f96" providerId="LiveId" clId="{020F12DE-EE05-487B-94DD-6CAC293D2BFF}" dt="2023-12-21T10:35:17.189" v="47" actId="478"/>
          <ac:picMkLst>
            <pc:docMk/>
            <pc:sldMk cId="2179645038" sldId="290"/>
            <ac:picMk id="8" creationId="{9129B477-CEA4-6B2F-6B66-AEAC9344119E}"/>
          </ac:picMkLst>
        </pc:picChg>
        <pc:picChg chg="del">
          <ac:chgData name="Βασίλης Δρούζας" userId="42c4935a72aa8f96" providerId="LiveId" clId="{020F12DE-EE05-487B-94DD-6CAC293D2BFF}" dt="2023-12-21T10:35:38.234" v="115" actId="478"/>
          <ac:picMkLst>
            <pc:docMk/>
            <pc:sldMk cId="2179645038" sldId="290"/>
            <ac:picMk id="11" creationId="{BA3169D9-07A4-E91B-216A-D22B7F690B71}"/>
          </ac:picMkLst>
        </pc:picChg>
        <pc:picChg chg="add mod">
          <ac:chgData name="Βασίλης Δρούζας" userId="42c4935a72aa8f96" providerId="LiveId" clId="{020F12DE-EE05-487B-94DD-6CAC293D2BFF}" dt="2023-12-21T10:38:56.132" v="280" actId="1076"/>
          <ac:picMkLst>
            <pc:docMk/>
            <pc:sldMk cId="2179645038" sldId="290"/>
            <ac:picMk id="1026" creationId="{E7F3DEFB-93C5-4471-86AC-421358A369B4}"/>
          </ac:picMkLst>
        </pc:picChg>
      </pc:sldChg>
      <pc:sldChg chg="addSp modSp new del mod ord">
        <pc:chgData name="Βασίλης Δρούζας" userId="42c4935a72aa8f96" providerId="LiveId" clId="{020F12DE-EE05-487B-94DD-6CAC293D2BFF}" dt="2023-12-21T11:16:58.384" v="1580" actId="47"/>
        <pc:sldMkLst>
          <pc:docMk/>
          <pc:sldMk cId="1113700761" sldId="291"/>
        </pc:sldMkLst>
        <pc:spChg chg="mod">
          <ac:chgData name="Βασίλης Δρούζας" userId="42c4935a72aa8f96" providerId="LiveId" clId="{020F12DE-EE05-487B-94DD-6CAC293D2BFF}" dt="2023-12-21T10:37:06.729" v="256" actId="20577"/>
          <ac:spMkLst>
            <pc:docMk/>
            <pc:sldMk cId="1113700761" sldId="291"/>
            <ac:spMk id="2" creationId="{3E923A23-8F80-42E7-AD74-D06010E273B7}"/>
          </ac:spMkLst>
        </pc:spChg>
        <pc:spChg chg="add mod">
          <ac:chgData name="Βασίλης Δρούζας" userId="42c4935a72aa8f96" providerId="LiveId" clId="{020F12DE-EE05-487B-94DD-6CAC293D2BFF}" dt="2023-12-21T11:16:39.480" v="1579" actId="20577"/>
          <ac:spMkLst>
            <pc:docMk/>
            <pc:sldMk cId="1113700761" sldId="291"/>
            <ac:spMk id="4" creationId="{6A5038D4-3055-42F6-B341-25FCE847FDC6}"/>
          </ac:spMkLst>
        </pc:spChg>
      </pc:sldChg>
      <pc:sldChg chg="new del">
        <pc:chgData name="Βασίλης Δρούζας" userId="42c4935a72aa8f96" providerId="LiveId" clId="{020F12DE-EE05-487B-94DD-6CAC293D2BFF}" dt="2023-12-21T10:36:39.505" v="125" actId="47"/>
        <pc:sldMkLst>
          <pc:docMk/>
          <pc:sldMk cId="1984194776" sldId="291"/>
        </pc:sldMkLst>
      </pc:sldChg>
      <pc:sldChg chg="new del">
        <pc:chgData name="Βασίλης Δρούζας" userId="42c4935a72aa8f96" providerId="LiveId" clId="{020F12DE-EE05-487B-94DD-6CAC293D2BFF}" dt="2023-12-21T10:36:43.836" v="127" actId="47"/>
        <pc:sldMkLst>
          <pc:docMk/>
          <pc:sldMk cId="3476924937" sldId="291"/>
        </pc:sldMkLst>
      </pc:sldChg>
      <pc:sldChg chg="addSp delSp modSp new del mod">
        <pc:chgData name="Βασίλης Δρούζας" userId="42c4935a72aa8f96" providerId="LiveId" clId="{020F12DE-EE05-487B-94DD-6CAC293D2BFF}" dt="2023-12-21T11:14:20.395" v="1564" actId="2696"/>
        <pc:sldMkLst>
          <pc:docMk/>
          <pc:sldMk cId="2168542155" sldId="292"/>
        </pc:sldMkLst>
        <pc:spChg chg="mod">
          <ac:chgData name="Βασίλης Δρούζας" userId="42c4935a72aa8f96" providerId="LiveId" clId="{020F12DE-EE05-487B-94DD-6CAC293D2BFF}" dt="2023-12-21T11:08:15.365" v="1523" actId="20577"/>
          <ac:spMkLst>
            <pc:docMk/>
            <pc:sldMk cId="2168542155" sldId="292"/>
            <ac:spMk id="2" creationId="{66E9B3C0-662D-40FE-8BEC-586BB0AF2642}"/>
          </ac:spMkLst>
        </pc:spChg>
        <pc:spChg chg="mod">
          <ac:chgData name="Βασίλης Δρούζας" userId="42c4935a72aa8f96" providerId="LiveId" clId="{020F12DE-EE05-487B-94DD-6CAC293D2BFF}" dt="2023-12-21T11:11:54.741" v="1536" actId="20577"/>
          <ac:spMkLst>
            <pc:docMk/>
            <pc:sldMk cId="2168542155" sldId="292"/>
            <ac:spMk id="3" creationId="{D90E4667-3EF8-4D43-B9BF-A0FB5619E6AA}"/>
          </ac:spMkLst>
        </pc:spChg>
        <pc:picChg chg="add del mod">
          <ac:chgData name="Βασίλης Δρούζας" userId="42c4935a72aa8f96" providerId="LiveId" clId="{020F12DE-EE05-487B-94DD-6CAC293D2BFF}" dt="2023-12-21T11:05:31.887" v="1416"/>
          <ac:picMkLst>
            <pc:docMk/>
            <pc:sldMk cId="2168542155" sldId="292"/>
            <ac:picMk id="7" creationId="{B959FE54-5156-46BB-A494-E66896F466EE}"/>
          </ac:picMkLst>
        </pc:picChg>
        <pc:picChg chg="add mod">
          <ac:chgData name="Βασίλης Δρούζας" userId="42c4935a72aa8f96" providerId="LiveId" clId="{020F12DE-EE05-487B-94DD-6CAC293D2BFF}" dt="2023-12-21T11:07:40.549" v="1510" actId="1076"/>
          <ac:picMkLst>
            <pc:docMk/>
            <pc:sldMk cId="2168542155" sldId="292"/>
            <ac:picMk id="9" creationId="{3A027398-EBE2-404F-BE49-276BE4B06284}"/>
          </ac:picMkLst>
        </pc:picChg>
      </pc:sldChg>
      <pc:sldChg chg="modSp new mod">
        <pc:chgData name="Βασίλης Δρούζας" userId="42c4935a72aa8f96" providerId="LiveId" clId="{020F12DE-EE05-487B-94DD-6CAC293D2BFF}" dt="2023-12-21T11:26:22.643" v="1929" actId="20577"/>
        <pc:sldMkLst>
          <pc:docMk/>
          <pc:sldMk cId="3437209251" sldId="293"/>
        </pc:sldMkLst>
        <pc:spChg chg="mod">
          <ac:chgData name="Βασίλης Δρούζας" userId="42c4935a72aa8f96" providerId="LiveId" clId="{020F12DE-EE05-487B-94DD-6CAC293D2BFF}" dt="2023-12-21T10:39:52.703" v="318" actId="20577"/>
          <ac:spMkLst>
            <pc:docMk/>
            <pc:sldMk cId="3437209251" sldId="293"/>
            <ac:spMk id="2" creationId="{EABCA1A7-356C-45C3-93DA-24A6DBEE687C}"/>
          </ac:spMkLst>
        </pc:spChg>
        <pc:spChg chg="mod">
          <ac:chgData name="Βασίλης Δρούζας" userId="42c4935a72aa8f96" providerId="LiveId" clId="{020F12DE-EE05-487B-94DD-6CAC293D2BFF}" dt="2023-12-21T11:26:22.643" v="1929" actId="20577"/>
          <ac:spMkLst>
            <pc:docMk/>
            <pc:sldMk cId="3437209251" sldId="293"/>
            <ac:spMk id="3" creationId="{B780A127-FAAC-4EB0-8061-B8AFFF515C02}"/>
          </ac:spMkLst>
        </pc:spChg>
      </pc:sldChg>
      <pc:sldChg chg="modSp add del mod">
        <pc:chgData name="Βασίλης Δρούζας" userId="42c4935a72aa8f96" providerId="LiveId" clId="{020F12DE-EE05-487B-94DD-6CAC293D2BFF}" dt="2023-12-21T11:14:29.676" v="1565" actId="2696"/>
        <pc:sldMkLst>
          <pc:docMk/>
          <pc:sldMk cId="2889446173" sldId="294"/>
        </pc:sldMkLst>
        <pc:spChg chg="mod">
          <ac:chgData name="Βασίλης Δρούζας" userId="42c4935a72aa8f96" providerId="LiveId" clId="{020F12DE-EE05-487B-94DD-6CAC293D2BFF}" dt="2023-12-21T11:09:42.074" v="1534" actId="255"/>
          <ac:spMkLst>
            <pc:docMk/>
            <pc:sldMk cId="2889446173" sldId="294"/>
            <ac:spMk id="2" creationId="{66E9B3C0-662D-40FE-8BEC-586BB0AF2642}"/>
          </ac:spMkLst>
        </pc:spChg>
        <pc:spChg chg="mod">
          <ac:chgData name="Βασίλης Δρούζας" userId="42c4935a72aa8f96" providerId="LiveId" clId="{020F12DE-EE05-487B-94DD-6CAC293D2BFF}" dt="2023-12-21T11:07:00.954" v="1487" actId="20577"/>
          <ac:spMkLst>
            <pc:docMk/>
            <pc:sldMk cId="2889446173" sldId="294"/>
            <ac:spMk id="3" creationId="{D90E4667-3EF8-4D43-B9BF-A0FB5619E6AA}"/>
          </ac:spMkLst>
        </pc:spChg>
      </pc:sldChg>
      <pc:sldChg chg="addSp delSp modSp add del mod">
        <pc:chgData name="Βασίλης Δρούζας" userId="42c4935a72aa8f96" providerId="LiveId" clId="{020F12DE-EE05-487B-94DD-6CAC293D2BFF}" dt="2023-12-21T11:19:33.545" v="1631" actId="47"/>
        <pc:sldMkLst>
          <pc:docMk/>
          <pc:sldMk cId="132846156" sldId="295"/>
        </pc:sldMkLst>
        <pc:spChg chg="mod">
          <ac:chgData name="Βασίλης Δρούζας" userId="42c4935a72aa8f96" providerId="LiveId" clId="{020F12DE-EE05-487B-94DD-6CAC293D2BFF}" dt="2023-12-21T11:14:10.570" v="1563" actId="20577"/>
          <ac:spMkLst>
            <pc:docMk/>
            <pc:sldMk cId="132846156" sldId="295"/>
            <ac:spMk id="2" creationId="{66E9B3C0-662D-40FE-8BEC-586BB0AF2642}"/>
          </ac:spMkLst>
        </pc:spChg>
        <pc:spChg chg="mod">
          <ac:chgData name="Βασίλης Δρούζας" userId="42c4935a72aa8f96" providerId="LiveId" clId="{020F12DE-EE05-487B-94DD-6CAC293D2BFF}" dt="2023-12-21T11:13:42.795" v="1556" actId="255"/>
          <ac:spMkLst>
            <pc:docMk/>
            <pc:sldMk cId="132846156" sldId="295"/>
            <ac:spMk id="3" creationId="{D90E4667-3EF8-4D43-B9BF-A0FB5619E6AA}"/>
          </ac:spMkLst>
        </pc:spChg>
        <pc:picChg chg="add mod">
          <ac:chgData name="Βασίλης Δρούζας" userId="42c4935a72aa8f96" providerId="LiveId" clId="{020F12DE-EE05-487B-94DD-6CAC293D2BFF}" dt="2023-12-21T11:13:55.870" v="1558" actId="1076"/>
          <ac:picMkLst>
            <pc:docMk/>
            <pc:sldMk cId="132846156" sldId="295"/>
            <ac:picMk id="7" creationId="{C60552A5-312A-4DF0-A58C-A24C0F44BF51}"/>
          </ac:picMkLst>
        </pc:picChg>
        <pc:picChg chg="del">
          <ac:chgData name="Βασίλης Δρούζας" userId="42c4935a72aa8f96" providerId="LiveId" clId="{020F12DE-EE05-487B-94DD-6CAC293D2BFF}" dt="2023-12-21T11:13:02.653" v="1550" actId="478"/>
          <ac:picMkLst>
            <pc:docMk/>
            <pc:sldMk cId="132846156" sldId="295"/>
            <ac:picMk id="9" creationId="{3A027398-EBE2-404F-BE49-276BE4B06284}"/>
          </ac:picMkLst>
        </pc:picChg>
      </pc:sldChg>
      <pc:sldChg chg="new del">
        <pc:chgData name="Βασίλης Δρούζας" userId="42c4935a72aa8f96" providerId="LiveId" clId="{020F12DE-EE05-487B-94DD-6CAC293D2BFF}" dt="2023-12-21T11:14:39.733" v="1569" actId="47"/>
        <pc:sldMkLst>
          <pc:docMk/>
          <pc:sldMk cId="2276436223" sldId="296"/>
        </pc:sldMkLst>
      </pc:sldChg>
      <pc:sldChg chg="modSp new del mod">
        <pc:chgData name="Βασίλης Δρούζας" userId="42c4935a72aa8f96" providerId="LiveId" clId="{020F12DE-EE05-487B-94DD-6CAC293D2BFF}" dt="2023-12-21T11:26:49.075" v="1930" actId="47"/>
        <pc:sldMkLst>
          <pc:docMk/>
          <pc:sldMk cId="3207281941" sldId="296"/>
        </pc:sldMkLst>
        <pc:spChg chg="mod">
          <ac:chgData name="Βασίλης Δρούζας" userId="42c4935a72aa8f96" providerId="LiveId" clId="{020F12DE-EE05-487B-94DD-6CAC293D2BFF}" dt="2023-12-21T11:18:49.471" v="1615" actId="14100"/>
          <ac:spMkLst>
            <pc:docMk/>
            <pc:sldMk cId="3207281941" sldId="296"/>
            <ac:spMk id="2" creationId="{619162CB-069B-4238-AFFA-DAEE31C306A6}"/>
          </ac:spMkLst>
        </pc:spChg>
      </pc:sldChg>
      <pc:sldChg chg="modSp add mod">
        <pc:chgData name="Βασίλης Δρούζας" userId="42c4935a72aa8f96" providerId="LiveId" clId="{020F12DE-EE05-487B-94DD-6CAC293D2BFF}" dt="2023-12-21T15:52:29.266" v="7131" actId="5793"/>
        <pc:sldMkLst>
          <pc:docMk/>
          <pc:sldMk cId="2973600732" sldId="297"/>
        </pc:sldMkLst>
        <pc:spChg chg="mod">
          <ac:chgData name="Βασίλης Δρούζας" userId="42c4935a72aa8f96" providerId="LiveId" clId="{020F12DE-EE05-487B-94DD-6CAC293D2BFF}" dt="2023-12-21T11:19:13.690" v="1630" actId="20577"/>
          <ac:spMkLst>
            <pc:docMk/>
            <pc:sldMk cId="2973600732" sldId="297"/>
            <ac:spMk id="2" creationId="{66E9B3C0-662D-40FE-8BEC-586BB0AF2642}"/>
          </ac:spMkLst>
        </pc:spChg>
        <pc:spChg chg="mod">
          <ac:chgData name="Βασίλης Δρούζας" userId="42c4935a72aa8f96" providerId="LiveId" clId="{020F12DE-EE05-487B-94DD-6CAC293D2BFF}" dt="2023-12-21T15:52:29.266" v="7131" actId="5793"/>
          <ac:spMkLst>
            <pc:docMk/>
            <pc:sldMk cId="2973600732" sldId="297"/>
            <ac:spMk id="3" creationId="{D90E4667-3EF8-4D43-B9BF-A0FB5619E6AA}"/>
          </ac:spMkLst>
        </pc:spChg>
        <pc:spChg chg="mod">
          <ac:chgData name="Βασίλης Δρούζας" userId="42c4935a72aa8f96" providerId="LiveId" clId="{020F12DE-EE05-487B-94DD-6CAC293D2BFF}" dt="2023-12-21T14:51:48.682" v="6725"/>
          <ac:spMkLst>
            <pc:docMk/>
            <pc:sldMk cId="2973600732" sldId="297"/>
            <ac:spMk id="4" creationId="{C0E557DE-8613-4B9E-9568-2652DBCE3AD0}"/>
          </ac:spMkLst>
        </pc:spChg>
      </pc:sldChg>
      <pc:sldChg chg="addSp delSp modSp add mod">
        <pc:chgData name="Βασίλης Δρούζας" userId="42c4935a72aa8f96" providerId="LiveId" clId="{020F12DE-EE05-487B-94DD-6CAC293D2BFF}" dt="2023-12-21T14:51:29.864" v="6702"/>
        <pc:sldMkLst>
          <pc:docMk/>
          <pc:sldMk cId="1270831444" sldId="298"/>
        </pc:sldMkLst>
        <pc:spChg chg="mod">
          <ac:chgData name="Βασίλης Δρούζας" userId="42c4935a72aa8f96" providerId="LiveId" clId="{020F12DE-EE05-487B-94DD-6CAC293D2BFF}" dt="2023-12-21T11:19:57.622" v="1669" actId="20577"/>
          <ac:spMkLst>
            <pc:docMk/>
            <pc:sldMk cId="1270831444" sldId="298"/>
            <ac:spMk id="2" creationId="{66E9B3C0-662D-40FE-8BEC-586BB0AF2642}"/>
          </ac:spMkLst>
        </pc:spChg>
        <pc:spChg chg="mod">
          <ac:chgData name="Βασίλης Δρούζας" userId="42c4935a72aa8f96" providerId="LiveId" clId="{020F12DE-EE05-487B-94DD-6CAC293D2BFF}" dt="2023-12-21T11:25:01.416" v="1903" actId="5793"/>
          <ac:spMkLst>
            <pc:docMk/>
            <pc:sldMk cId="1270831444" sldId="298"/>
            <ac:spMk id="3" creationId="{D90E4667-3EF8-4D43-B9BF-A0FB5619E6AA}"/>
          </ac:spMkLst>
        </pc:spChg>
        <pc:spChg chg="mod">
          <ac:chgData name="Βασίλης Δρούζας" userId="42c4935a72aa8f96" providerId="LiveId" clId="{020F12DE-EE05-487B-94DD-6CAC293D2BFF}" dt="2023-12-21T14:51:29.864" v="6702"/>
          <ac:spMkLst>
            <pc:docMk/>
            <pc:sldMk cId="1270831444" sldId="298"/>
            <ac:spMk id="4" creationId="{C0E557DE-8613-4B9E-9568-2652DBCE3AD0}"/>
          </ac:spMkLst>
        </pc:spChg>
        <pc:picChg chg="del">
          <ac:chgData name="Βασίλης Δρούζας" userId="42c4935a72aa8f96" providerId="LiveId" clId="{020F12DE-EE05-487B-94DD-6CAC293D2BFF}" dt="2023-12-21T11:19:40.410" v="1633" actId="478"/>
          <ac:picMkLst>
            <pc:docMk/>
            <pc:sldMk cId="1270831444" sldId="298"/>
            <ac:picMk id="7" creationId="{C60552A5-312A-4DF0-A58C-A24C0F44BF51}"/>
          </ac:picMkLst>
        </pc:picChg>
        <pc:picChg chg="add mod">
          <ac:chgData name="Βασίλης Δρούζας" userId="42c4935a72aa8f96" providerId="LiveId" clId="{020F12DE-EE05-487B-94DD-6CAC293D2BFF}" dt="2023-12-21T11:25:27.445" v="1909" actId="14100"/>
          <ac:picMkLst>
            <pc:docMk/>
            <pc:sldMk cId="1270831444" sldId="298"/>
            <ac:picMk id="8" creationId="{C23E3261-C850-43D4-A9D1-7925ACA0BE5C}"/>
          </ac:picMkLst>
        </pc:picChg>
      </pc:sldChg>
      <pc:sldChg chg="addSp delSp modSp add mod">
        <pc:chgData name="Βασίλης Δρούζας" userId="42c4935a72aa8f96" providerId="LiveId" clId="{020F12DE-EE05-487B-94DD-6CAC293D2BFF}" dt="2023-12-21T14:51:15.687" v="6679" actId="14100"/>
        <pc:sldMkLst>
          <pc:docMk/>
          <pc:sldMk cId="1753087454" sldId="299"/>
        </pc:sldMkLst>
        <pc:spChg chg="mod">
          <ac:chgData name="Βασίλης Δρούζας" userId="42c4935a72aa8f96" providerId="LiveId" clId="{020F12DE-EE05-487B-94DD-6CAC293D2BFF}" dt="2023-12-21T11:33:23.324" v="2018" actId="20577"/>
          <ac:spMkLst>
            <pc:docMk/>
            <pc:sldMk cId="1753087454" sldId="299"/>
            <ac:spMk id="2" creationId="{66E9B3C0-662D-40FE-8BEC-586BB0AF2642}"/>
          </ac:spMkLst>
        </pc:spChg>
        <pc:spChg chg="mod">
          <ac:chgData name="Βασίλης Δρούζας" userId="42c4935a72aa8f96" providerId="LiveId" clId="{020F12DE-EE05-487B-94DD-6CAC293D2BFF}" dt="2023-12-21T11:41:03.404" v="2118" actId="2711"/>
          <ac:spMkLst>
            <pc:docMk/>
            <pc:sldMk cId="1753087454" sldId="299"/>
            <ac:spMk id="3" creationId="{D90E4667-3EF8-4D43-B9BF-A0FB5619E6AA}"/>
          </ac:spMkLst>
        </pc:spChg>
        <pc:spChg chg="mod">
          <ac:chgData name="Βασίλης Δρούζας" userId="42c4935a72aa8f96" providerId="LiveId" clId="{020F12DE-EE05-487B-94DD-6CAC293D2BFF}" dt="2023-12-21T14:51:15.687" v="6679" actId="14100"/>
          <ac:spMkLst>
            <pc:docMk/>
            <pc:sldMk cId="1753087454" sldId="299"/>
            <ac:spMk id="4" creationId="{C0E557DE-8613-4B9E-9568-2652DBCE3AD0}"/>
          </ac:spMkLst>
        </pc:spChg>
        <pc:picChg chg="add del mod">
          <ac:chgData name="Βασίλης Δρούζας" userId="42c4935a72aa8f96" providerId="LiveId" clId="{020F12DE-EE05-487B-94DD-6CAC293D2BFF}" dt="2023-12-21T11:31:01.349" v="1986" actId="478"/>
          <ac:picMkLst>
            <pc:docMk/>
            <pc:sldMk cId="1753087454" sldId="299"/>
            <ac:picMk id="7" creationId="{B01CE125-3C6B-4BFD-AF35-D200BC3F8B75}"/>
          </ac:picMkLst>
        </pc:picChg>
        <pc:picChg chg="del">
          <ac:chgData name="Βασίλης Δρούζας" userId="42c4935a72aa8f96" providerId="LiveId" clId="{020F12DE-EE05-487B-94DD-6CAC293D2BFF}" dt="2023-12-21T11:28:46.756" v="1932" actId="478"/>
          <ac:picMkLst>
            <pc:docMk/>
            <pc:sldMk cId="1753087454" sldId="299"/>
            <ac:picMk id="8" creationId="{C23E3261-C850-43D4-A9D1-7925ACA0BE5C}"/>
          </ac:picMkLst>
        </pc:picChg>
        <pc:picChg chg="add del mod">
          <ac:chgData name="Βασίλης Δρούζας" userId="42c4935a72aa8f96" providerId="LiveId" clId="{020F12DE-EE05-487B-94DD-6CAC293D2BFF}" dt="2023-12-21T11:37:06.565" v="2040" actId="478"/>
          <ac:picMkLst>
            <pc:docMk/>
            <pc:sldMk cId="1753087454" sldId="299"/>
            <ac:picMk id="10" creationId="{DB629FED-D29B-46F1-B2F5-E549E9F69028}"/>
          </ac:picMkLst>
        </pc:picChg>
        <pc:picChg chg="add del mod">
          <ac:chgData name="Βασίλης Δρούζας" userId="42c4935a72aa8f96" providerId="LiveId" clId="{020F12DE-EE05-487B-94DD-6CAC293D2BFF}" dt="2023-12-21T11:37:05.889" v="2039" actId="478"/>
          <ac:picMkLst>
            <pc:docMk/>
            <pc:sldMk cId="1753087454" sldId="299"/>
            <ac:picMk id="12" creationId="{C7C203CD-0E49-41C4-AF0F-D90E7702D61D}"/>
          </ac:picMkLst>
        </pc:picChg>
        <pc:picChg chg="add mod">
          <ac:chgData name="Βασίλης Δρούζας" userId="42c4935a72aa8f96" providerId="LiveId" clId="{020F12DE-EE05-487B-94DD-6CAC293D2BFF}" dt="2023-12-21T11:37:22.199" v="2047" actId="1076"/>
          <ac:picMkLst>
            <pc:docMk/>
            <pc:sldMk cId="1753087454" sldId="299"/>
            <ac:picMk id="14" creationId="{255120B1-18C5-41F7-A3FE-67D651EAB067}"/>
          </ac:picMkLst>
        </pc:picChg>
      </pc:sldChg>
      <pc:sldChg chg="addSp delSp modSp add mod">
        <pc:chgData name="Βασίλης Δρούζας" userId="42c4935a72aa8f96" providerId="LiveId" clId="{020F12DE-EE05-487B-94DD-6CAC293D2BFF}" dt="2023-12-21T14:51:02.137" v="6656"/>
        <pc:sldMkLst>
          <pc:docMk/>
          <pc:sldMk cId="2943004427" sldId="300"/>
        </pc:sldMkLst>
        <pc:spChg chg="mod">
          <ac:chgData name="Βασίλης Δρούζας" userId="42c4935a72aa8f96" providerId="LiveId" clId="{020F12DE-EE05-487B-94DD-6CAC293D2BFF}" dt="2023-12-21T11:41:57.457" v="2278" actId="20577"/>
          <ac:spMkLst>
            <pc:docMk/>
            <pc:sldMk cId="2943004427" sldId="300"/>
            <ac:spMk id="2" creationId="{66E9B3C0-662D-40FE-8BEC-586BB0AF2642}"/>
          </ac:spMkLst>
        </pc:spChg>
        <pc:spChg chg="mod">
          <ac:chgData name="Βασίλης Δρούζας" userId="42c4935a72aa8f96" providerId="LiveId" clId="{020F12DE-EE05-487B-94DD-6CAC293D2BFF}" dt="2023-12-21T13:52:03.820" v="3441" actId="20577"/>
          <ac:spMkLst>
            <pc:docMk/>
            <pc:sldMk cId="2943004427" sldId="300"/>
            <ac:spMk id="3" creationId="{D90E4667-3EF8-4D43-B9BF-A0FB5619E6AA}"/>
          </ac:spMkLst>
        </pc:spChg>
        <pc:spChg chg="mod">
          <ac:chgData name="Βασίλης Δρούζας" userId="42c4935a72aa8f96" providerId="LiveId" clId="{020F12DE-EE05-487B-94DD-6CAC293D2BFF}" dt="2023-12-21T14:51:02.137" v="6656"/>
          <ac:spMkLst>
            <pc:docMk/>
            <pc:sldMk cId="2943004427" sldId="300"/>
            <ac:spMk id="4" creationId="{C0E557DE-8613-4B9E-9568-2652DBCE3AD0}"/>
          </ac:spMkLst>
        </pc:spChg>
        <pc:picChg chg="add mod">
          <ac:chgData name="Βασίλης Δρούζας" userId="42c4935a72aa8f96" providerId="LiveId" clId="{020F12DE-EE05-487B-94DD-6CAC293D2BFF}" dt="2023-12-21T11:52:55.439" v="2448" actId="14100"/>
          <ac:picMkLst>
            <pc:docMk/>
            <pc:sldMk cId="2943004427" sldId="300"/>
            <ac:picMk id="7" creationId="{454AA857-7EAF-4A8C-B903-E19430599157}"/>
          </ac:picMkLst>
        </pc:picChg>
        <pc:picChg chg="del">
          <ac:chgData name="Βασίλης Δρούζας" userId="42c4935a72aa8f96" providerId="LiveId" clId="{020F12DE-EE05-487B-94DD-6CAC293D2BFF}" dt="2023-12-21T11:42:02.558" v="2279" actId="478"/>
          <ac:picMkLst>
            <pc:docMk/>
            <pc:sldMk cId="2943004427" sldId="300"/>
            <ac:picMk id="14" creationId="{255120B1-18C5-41F7-A3FE-67D651EAB067}"/>
          </ac:picMkLst>
        </pc:picChg>
      </pc:sldChg>
      <pc:sldChg chg="addSp delSp modSp add mod">
        <pc:chgData name="Βασίλης Δρούζας" userId="42c4935a72aa8f96" providerId="LiveId" clId="{020F12DE-EE05-487B-94DD-6CAC293D2BFF}" dt="2023-12-21T14:50:49.506" v="6633"/>
        <pc:sldMkLst>
          <pc:docMk/>
          <pc:sldMk cId="1211193027" sldId="301"/>
        </pc:sldMkLst>
        <pc:spChg chg="mod">
          <ac:chgData name="Βασίλης Δρούζας" userId="42c4935a72aa8f96" providerId="LiveId" clId="{020F12DE-EE05-487B-94DD-6CAC293D2BFF}" dt="2023-12-21T12:10:58.928" v="2563" actId="688"/>
          <ac:spMkLst>
            <pc:docMk/>
            <pc:sldMk cId="1211193027" sldId="301"/>
            <ac:spMk id="2" creationId="{66E9B3C0-662D-40FE-8BEC-586BB0AF2642}"/>
          </ac:spMkLst>
        </pc:spChg>
        <pc:spChg chg="mod">
          <ac:chgData name="Βασίλης Δρούζας" userId="42c4935a72aa8f96" providerId="LiveId" clId="{020F12DE-EE05-487B-94DD-6CAC293D2BFF}" dt="2023-12-21T12:10:30.791" v="2560" actId="14100"/>
          <ac:spMkLst>
            <pc:docMk/>
            <pc:sldMk cId="1211193027" sldId="301"/>
            <ac:spMk id="3" creationId="{D90E4667-3EF8-4D43-B9BF-A0FB5619E6AA}"/>
          </ac:spMkLst>
        </pc:spChg>
        <pc:spChg chg="mod">
          <ac:chgData name="Βασίλης Δρούζας" userId="42c4935a72aa8f96" providerId="LiveId" clId="{020F12DE-EE05-487B-94DD-6CAC293D2BFF}" dt="2023-12-21T14:50:49.506" v="6633"/>
          <ac:spMkLst>
            <pc:docMk/>
            <pc:sldMk cId="1211193027" sldId="301"/>
            <ac:spMk id="4" creationId="{C0E557DE-8613-4B9E-9568-2652DBCE3AD0}"/>
          </ac:spMkLst>
        </pc:spChg>
        <pc:picChg chg="del">
          <ac:chgData name="Βασίλης Δρούζας" userId="42c4935a72aa8f96" providerId="LiveId" clId="{020F12DE-EE05-487B-94DD-6CAC293D2BFF}" dt="2023-12-21T12:08:02.468" v="2529" actId="478"/>
          <ac:picMkLst>
            <pc:docMk/>
            <pc:sldMk cId="1211193027" sldId="301"/>
            <ac:picMk id="7" creationId="{454AA857-7EAF-4A8C-B903-E19430599157}"/>
          </ac:picMkLst>
        </pc:picChg>
        <pc:picChg chg="add mod">
          <ac:chgData name="Βασίλης Δρούζας" userId="42c4935a72aa8f96" providerId="LiveId" clId="{020F12DE-EE05-487B-94DD-6CAC293D2BFF}" dt="2023-12-21T12:10:37.816" v="2562" actId="1076"/>
          <ac:picMkLst>
            <pc:docMk/>
            <pc:sldMk cId="1211193027" sldId="301"/>
            <ac:picMk id="8" creationId="{DA8145BB-E8CB-4DAE-840B-38A02BD47779}"/>
          </ac:picMkLst>
        </pc:picChg>
      </pc:sldChg>
      <pc:sldChg chg="new del">
        <pc:chgData name="Βασίλης Δρούζας" userId="42c4935a72aa8f96" providerId="LiveId" clId="{020F12DE-EE05-487B-94DD-6CAC293D2BFF}" dt="2023-12-21T12:11:32.559" v="2565" actId="2696"/>
        <pc:sldMkLst>
          <pc:docMk/>
          <pc:sldMk cId="1296766434" sldId="302"/>
        </pc:sldMkLst>
      </pc:sldChg>
      <pc:sldChg chg="addSp delSp modSp add mod">
        <pc:chgData name="Βασίλης Δρούζας" userId="42c4935a72aa8f96" providerId="LiveId" clId="{020F12DE-EE05-487B-94DD-6CAC293D2BFF}" dt="2023-12-21T14:50:36.896" v="6610"/>
        <pc:sldMkLst>
          <pc:docMk/>
          <pc:sldMk cId="1340963334" sldId="302"/>
        </pc:sldMkLst>
        <pc:spChg chg="mod">
          <ac:chgData name="Βασίλης Δρούζας" userId="42c4935a72aa8f96" providerId="LiveId" clId="{020F12DE-EE05-487B-94DD-6CAC293D2BFF}" dt="2023-12-21T12:14:08.978" v="2816" actId="20577"/>
          <ac:spMkLst>
            <pc:docMk/>
            <pc:sldMk cId="1340963334" sldId="302"/>
            <ac:spMk id="2" creationId="{66E9B3C0-662D-40FE-8BEC-586BB0AF2642}"/>
          </ac:spMkLst>
        </pc:spChg>
        <pc:spChg chg="mod">
          <ac:chgData name="Βασίλης Δρούζας" userId="42c4935a72aa8f96" providerId="LiveId" clId="{020F12DE-EE05-487B-94DD-6CAC293D2BFF}" dt="2023-12-21T12:21:16.362" v="3095" actId="20577"/>
          <ac:spMkLst>
            <pc:docMk/>
            <pc:sldMk cId="1340963334" sldId="302"/>
            <ac:spMk id="3" creationId="{D90E4667-3EF8-4D43-B9BF-A0FB5619E6AA}"/>
          </ac:spMkLst>
        </pc:spChg>
        <pc:spChg chg="mod">
          <ac:chgData name="Βασίλης Δρούζας" userId="42c4935a72aa8f96" providerId="LiveId" clId="{020F12DE-EE05-487B-94DD-6CAC293D2BFF}" dt="2023-12-21T14:50:36.896" v="6610"/>
          <ac:spMkLst>
            <pc:docMk/>
            <pc:sldMk cId="1340963334" sldId="302"/>
            <ac:spMk id="4" creationId="{C0E557DE-8613-4B9E-9568-2652DBCE3AD0}"/>
          </ac:spMkLst>
        </pc:spChg>
        <pc:picChg chg="add mod">
          <ac:chgData name="Βασίλης Δρούζας" userId="42c4935a72aa8f96" providerId="LiveId" clId="{020F12DE-EE05-487B-94DD-6CAC293D2BFF}" dt="2023-12-21T12:19:53.064" v="2934" actId="1076"/>
          <ac:picMkLst>
            <pc:docMk/>
            <pc:sldMk cId="1340963334" sldId="302"/>
            <ac:picMk id="7" creationId="{5BBB0EDD-F478-4EAA-80AA-54D53B1072E3}"/>
          </ac:picMkLst>
        </pc:picChg>
        <pc:picChg chg="del">
          <ac:chgData name="Βασίλης Δρούζας" userId="42c4935a72aa8f96" providerId="LiveId" clId="{020F12DE-EE05-487B-94DD-6CAC293D2BFF}" dt="2023-12-21T12:11:38.504" v="2567" actId="478"/>
          <ac:picMkLst>
            <pc:docMk/>
            <pc:sldMk cId="1340963334" sldId="302"/>
            <ac:picMk id="8" creationId="{DA8145BB-E8CB-4DAE-840B-38A02BD47779}"/>
          </ac:picMkLst>
        </pc:picChg>
      </pc:sldChg>
      <pc:sldChg chg="modSp add mod ord">
        <pc:chgData name="Βασίλης Δρούζας" userId="42c4935a72aa8f96" providerId="LiveId" clId="{020F12DE-EE05-487B-94DD-6CAC293D2BFF}" dt="2023-12-21T12:23:13.390" v="3120" actId="20577"/>
        <pc:sldMkLst>
          <pc:docMk/>
          <pc:sldMk cId="2709650193" sldId="303"/>
        </pc:sldMkLst>
        <pc:spChg chg="mod">
          <ac:chgData name="Βασίλης Δρούζας" userId="42c4935a72aa8f96" providerId="LiveId" clId="{020F12DE-EE05-487B-94DD-6CAC293D2BFF}" dt="2023-12-21T12:23:13.390" v="3120" actId="20577"/>
          <ac:spMkLst>
            <pc:docMk/>
            <pc:sldMk cId="2709650193" sldId="303"/>
            <ac:spMk id="2" creationId="{EABCA1A7-356C-45C3-93DA-24A6DBEE687C}"/>
          </ac:spMkLst>
        </pc:spChg>
      </pc:sldChg>
      <pc:sldChg chg="addSp delSp modSp add mod ord">
        <pc:chgData name="Βασίλης Δρούζας" userId="42c4935a72aa8f96" providerId="LiveId" clId="{020F12DE-EE05-487B-94DD-6CAC293D2BFF}" dt="2023-12-21T14:50:20.176" v="6587"/>
        <pc:sldMkLst>
          <pc:docMk/>
          <pc:sldMk cId="4221339292" sldId="304"/>
        </pc:sldMkLst>
        <pc:spChg chg="mod">
          <ac:chgData name="Βασίλης Δρούζας" userId="42c4935a72aa8f96" providerId="LiveId" clId="{020F12DE-EE05-487B-94DD-6CAC293D2BFF}" dt="2023-12-21T12:24:39.699" v="3180" actId="20577"/>
          <ac:spMkLst>
            <pc:docMk/>
            <pc:sldMk cId="4221339292" sldId="304"/>
            <ac:spMk id="2" creationId="{66E9B3C0-662D-40FE-8BEC-586BB0AF2642}"/>
          </ac:spMkLst>
        </pc:spChg>
        <pc:spChg chg="mod">
          <ac:chgData name="Βασίλης Δρούζας" userId="42c4935a72aa8f96" providerId="LiveId" clId="{020F12DE-EE05-487B-94DD-6CAC293D2BFF}" dt="2023-12-21T12:25:51.528" v="3197" actId="20577"/>
          <ac:spMkLst>
            <pc:docMk/>
            <pc:sldMk cId="4221339292" sldId="304"/>
            <ac:spMk id="3" creationId="{D90E4667-3EF8-4D43-B9BF-A0FB5619E6AA}"/>
          </ac:spMkLst>
        </pc:spChg>
        <pc:spChg chg="mod">
          <ac:chgData name="Βασίλης Δρούζας" userId="42c4935a72aa8f96" providerId="LiveId" clId="{020F12DE-EE05-487B-94DD-6CAC293D2BFF}" dt="2023-12-21T14:50:20.176" v="6587"/>
          <ac:spMkLst>
            <pc:docMk/>
            <pc:sldMk cId="4221339292" sldId="304"/>
            <ac:spMk id="4" creationId="{C0E557DE-8613-4B9E-9568-2652DBCE3AD0}"/>
          </ac:spMkLst>
        </pc:spChg>
        <pc:picChg chg="del">
          <ac:chgData name="Βασίλης Δρούζας" userId="42c4935a72aa8f96" providerId="LiveId" clId="{020F12DE-EE05-487B-94DD-6CAC293D2BFF}" dt="2023-12-21T12:23:56.311" v="3124" actId="478"/>
          <ac:picMkLst>
            <pc:docMk/>
            <pc:sldMk cId="4221339292" sldId="304"/>
            <ac:picMk id="7" creationId="{C60552A5-312A-4DF0-A58C-A24C0F44BF51}"/>
          </ac:picMkLst>
        </pc:picChg>
        <pc:picChg chg="add mod">
          <ac:chgData name="Βασίλης Δρούζας" userId="42c4935a72aa8f96" providerId="LiveId" clId="{020F12DE-EE05-487B-94DD-6CAC293D2BFF}" dt="2023-12-21T12:28:34.208" v="3241" actId="14100"/>
          <ac:picMkLst>
            <pc:docMk/>
            <pc:sldMk cId="4221339292" sldId="304"/>
            <ac:picMk id="8" creationId="{F7B58A96-654F-471E-B691-3F7E5A9A73AB}"/>
          </ac:picMkLst>
        </pc:picChg>
      </pc:sldChg>
      <pc:sldChg chg="addSp delSp modSp add mod">
        <pc:chgData name="Βασίλης Δρούζας" userId="42c4935a72aa8f96" providerId="LiveId" clId="{020F12DE-EE05-487B-94DD-6CAC293D2BFF}" dt="2023-12-21T14:50:03.696" v="6564"/>
        <pc:sldMkLst>
          <pc:docMk/>
          <pc:sldMk cId="2283422436" sldId="305"/>
        </pc:sldMkLst>
        <pc:spChg chg="mod">
          <ac:chgData name="Βασίλης Δρούζας" userId="42c4935a72aa8f96" providerId="LiveId" clId="{020F12DE-EE05-487B-94DD-6CAC293D2BFF}" dt="2023-12-21T12:25:40.069" v="3194" actId="20577"/>
          <ac:spMkLst>
            <pc:docMk/>
            <pc:sldMk cId="2283422436" sldId="305"/>
            <ac:spMk id="2" creationId="{66E9B3C0-662D-40FE-8BEC-586BB0AF2642}"/>
          </ac:spMkLst>
        </pc:spChg>
        <pc:spChg chg="mod">
          <ac:chgData name="Βασίλης Δρούζας" userId="42c4935a72aa8f96" providerId="LiveId" clId="{020F12DE-EE05-487B-94DD-6CAC293D2BFF}" dt="2023-12-21T12:25:54.439" v="3199" actId="5793"/>
          <ac:spMkLst>
            <pc:docMk/>
            <pc:sldMk cId="2283422436" sldId="305"/>
            <ac:spMk id="3" creationId="{D90E4667-3EF8-4D43-B9BF-A0FB5619E6AA}"/>
          </ac:spMkLst>
        </pc:spChg>
        <pc:spChg chg="mod">
          <ac:chgData name="Βασίλης Δρούζας" userId="42c4935a72aa8f96" providerId="LiveId" clId="{020F12DE-EE05-487B-94DD-6CAC293D2BFF}" dt="2023-12-21T14:50:03.696" v="6564"/>
          <ac:spMkLst>
            <pc:docMk/>
            <pc:sldMk cId="2283422436" sldId="305"/>
            <ac:spMk id="4" creationId="{C0E557DE-8613-4B9E-9568-2652DBCE3AD0}"/>
          </ac:spMkLst>
        </pc:spChg>
        <pc:picChg chg="add mod">
          <ac:chgData name="Βασίλης Δρούζας" userId="42c4935a72aa8f96" providerId="LiveId" clId="{020F12DE-EE05-487B-94DD-6CAC293D2BFF}" dt="2023-12-21T12:28:30.744" v="3240" actId="14100"/>
          <ac:picMkLst>
            <pc:docMk/>
            <pc:sldMk cId="2283422436" sldId="305"/>
            <ac:picMk id="7" creationId="{A96FB526-F45B-4F37-B39B-4D43D14AA138}"/>
          </ac:picMkLst>
        </pc:picChg>
        <pc:picChg chg="del">
          <ac:chgData name="Βασίλης Δρούζας" userId="42c4935a72aa8f96" providerId="LiveId" clId="{020F12DE-EE05-487B-94DD-6CAC293D2BFF}" dt="2023-12-21T12:25:46.468" v="3195" actId="478"/>
          <ac:picMkLst>
            <pc:docMk/>
            <pc:sldMk cId="2283422436" sldId="305"/>
            <ac:picMk id="8" creationId="{F7B58A96-654F-471E-B691-3F7E5A9A73AB}"/>
          </ac:picMkLst>
        </pc:picChg>
      </pc:sldChg>
      <pc:sldChg chg="addSp delSp modSp add mod">
        <pc:chgData name="Βασίλης Δρούζας" userId="42c4935a72aa8f96" providerId="LiveId" clId="{020F12DE-EE05-487B-94DD-6CAC293D2BFF}" dt="2023-12-21T15:44:30.469" v="6876" actId="20577"/>
        <pc:sldMkLst>
          <pc:docMk/>
          <pc:sldMk cId="1031893458" sldId="306"/>
        </pc:sldMkLst>
        <pc:spChg chg="mod">
          <ac:chgData name="Βασίλης Δρούζας" userId="42c4935a72aa8f96" providerId="LiveId" clId="{020F12DE-EE05-487B-94DD-6CAC293D2BFF}" dt="2023-12-21T12:29:53.216" v="3273" actId="20577"/>
          <ac:spMkLst>
            <pc:docMk/>
            <pc:sldMk cId="1031893458" sldId="306"/>
            <ac:spMk id="2" creationId="{66E9B3C0-662D-40FE-8BEC-586BB0AF2642}"/>
          </ac:spMkLst>
        </pc:spChg>
        <pc:spChg chg="mod">
          <ac:chgData name="Βασίλης Δρούζας" userId="42c4935a72aa8f96" providerId="LiveId" clId="{020F12DE-EE05-487B-94DD-6CAC293D2BFF}" dt="2023-12-21T14:49:52.203" v="6541"/>
          <ac:spMkLst>
            <pc:docMk/>
            <pc:sldMk cId="1031893458" sldId="306"/>
            <ac:spMk id="4" creationId="{C0E557DE-8613-4B9E-9568-2652DBCE3AD0}"/>
          </ac:spMkLst>
        </pc:spChg>
        <pc:spChg chg="add mod">
          <ac:chgData name="Βασίλης Δρούζας" userId="42c4935a72aa8f96" providerId="LiveId" clId="{020F12DE-EE05-487B-94DD-6CAC293D2BFF}" dt="2023-12-21T15:44:30.469" v="6876" actId="20577"/>
          <ac:spMkLst>
            <pc:docMk/>
            <pc:sldMk cId="1031893458" sldId="306"/>
            <ac:spMk id="6" creationId="{ACA761C5-FC7D-4DFB-9507-FAE8B2C9F3BE}"/>
          </ac:spMkLst>
        </pc:spChg>
        <pc:picChg chg="del">
          <ac:chgData name="Βασίλης Δρούζας" userId="42c4935a72aa8f96" providerId="LiveId" clId="{020F12DE-EE05-487B-94DD-6CAC293D2BFF}" dt="2023-12-21T12:27:07.953" v="3204" actId="478"/>
          <ac:picMkLst>
            <pc:docMk/>
            <pc:sldMk cId="1031893458" sldId="306"/>
            <ac:picMk id="7" creationId="{A96FB526-F45B-4F37-B39B-4D43D14AA138}"/>
          </ac:picMkLst>
        </pc:picChg>
        <pc:picChg chg="add mod">
          <ac:chgData name="Βασίλης Δρούζας" userId="42c4935a72aa8f96" providerId="LiveId" clId="{020F12DE-EE05-487B-94DD-6CAC293D2BFF}" dt="2023-12-21T15:44:07.209" v="6862" actId="1076"/>
          <ac:picMkLst>
            <pc:docMk/>
            <pc:sldMk cId="1031893458" sldId="306"/>
            <ac:picMk id="8" creationId="{AD40DD90-10F0-4C20-B927-4D0C89D08FB4}"/>
          </ac:picMkLst>
        </pc:picChg>
      </pc:sldChg>
      <pc:sldChg chg="addSp delSp modSp add mod">
        <pc:chgData name="Βασίλης Δρούζας" userId="42c4935a72aa8f96" providerId="LiveId" clId="{020F12DE-EE05-487B-94DD-6CAC293D2BFF}" dt="2023-12-21T15:45:57.041" v="7010" actId="14100"/>
        <pc:sldMkLst>
          <pc:docMk/>
          <pc:sldMk cId="4276535601" sldId="307"/>
        </pc:sldMkLst>
        <pc:spChg chg="mod">
          <ac:chgData name="Βασίλης Δρούζας" userId="42c4935a72aa8f96" providerId="LiveId" clId="{020F12DE-EE05-487B-94DD-6CAC293D2BFF}" dt="2023-12-21T12:30:34.871" v="3296" actId="20577"/>
          <ac:spMkLst>
            <pc:docMk/>
            <pc:sldMk cId="4276535601" sldId="307"/>
            <ac:spMk id="2" creationId="{66E9B3C0-662D-40FE-8BEC-586BB0AF2642}"/>
          </ac:spMkLst>
        </pc:spChg>
        <pc:spChg chg="mod">
          <ac:chgData name="Βασίλης Δρούζας" userId="42c4935a72aa8f96" providerId="LiveId" clId="{020F12DE-EE05-487B-94DD-6CAC293D2BFF}" dt="2023-12-21T14:49:37.864" v="6518" actId="14100"/>
          <ac:spMkLst>
            <pc:docMk/>
            <pc:sldMk cId="4276535601" sldId="307"/>
            <ac:spMk id="4" creationId="{C0E557DE-8613-4B9E-9568-2652DBCE3AD0}"/>
          </ac:spMkLst>
        </pc:spChg>
        <pc:spChg chg="add mod">
          <ac:chgData name="Βασίλης Δρούζας" userId="42c4935a72aa8f96" providerId="LiveId" clId="{020F12DE-EE05-487B-94DD-6CAC293D2BFF}" dt="2023-12-21T15:45:57.041" v="7010" actId="14100"/>
          <ac:spMkLst>
            <pc:docMk/>
            <pc:sldMk cId="4276535601" sldId="307"/>
            <ac:spMk id="8" creationId="{4E4E4921-2ACE-4463-B607-C1C8FB4E9A33}"/>
          </ac:spMkLst>
        </pc:spChg>
        <pc:picChg chg="add mod">
          <ac:chgData name="Βασίλης Δρούζας" userId="42c4935a72aa8f96" providerId="LiveId" clId="{020F12DE-EE05-487B-94DD-6CAC293D2BFF}" dt="2023-12-21T15:45:54.961" v="7009" actId="1076"/>
          <ac:picMkLst>
            <pc:docMk/>
            <pc:sldMk cId="4276535601" sldId="307"/>
            <ac:picMk id="7" creationId="{0F8AD919-37A2-450C-8881-1A7B48F344BB}"/>
          </ac:picMkLst>
        </pc:picChg>
        <pc:picChg chg="del">
          <ac:chgData name="Βασίλης Δρούζας" userId="42c4935a72aa8f96" providerId="LiveId" clId="{020F12DE-EE05-487B-94DD-6CAC293D2BFF}" dt="2023-12-21T12:29:33.340" v="3243" actId="478"/>
          <ac:picMkLst>
            <pc:docMk/>
            <pc:sldMk cId="4276535601" sldId="307"/>
            <ac:picMk id="8" creationId="{AD40DD90-10F0-4C20-B927-4D0C89D08FB4}"/>
          </ac:picMkLst>
        </pc:picChg>
      </pc:sldChg>
      <pc:sldChg chg="modSp add mod ord">
        <pc:chgData name="Βασίλης Δρούζας" userId="42c4935a72aa8f96" providerId="LiveId" clId="{020F12DE-EE05-487B-94DD-6CAC293D2BFF}" dt="2023-12-21T12:31:29.567" v="3333" actId="20577"/>
        <pc:sldMkLst>
          <pc:docMk/>
          <pc:sldMk cId="4208572211" sldId="308"/>
        </pc:sldMkLst>
        <pc:spChg chg="mod">
          <ac:chgData name="Βασίλης Δρούζας" userId="42c4935a72aa8f96" providerId="LiveId" clId="{020F12DE-EE05-487B-94DD-6CAC293D2BFF}" dt="2023-12-21T12:31:29.567" v="3333" actId="20577"/>
          <ac:spMkLst>
            <pc:docMk/>
            <pc:sldMk cId="4208572211" sldId="308"/>
            <ac:spMk id="2" creationId="{EABCA1A7-356C-45C3-93DA-24A6DBEE687C}"/>
          </ac:spMkLst>
        </pc:spChg>
      </pc:sldChg>
      <pc:sldChg chg="addSp delSp modSp add mod ord">
        <pc:chgData name="Βασίλης Δρούζας" userId="42c4935a72aa8f96" providerId="LiveId" clId="{020F12DE-EE05-487B-94DD-6CAC293D2BFF}" dt="2023-12-21T14:49:23.753" v="6511"/>
        <pc:sldMkLst>
          <pc:docMk/>
          <pc:sldMk cId="3225298434" sldId="309"/>
        </pc:sldMkLst>
        <pc:spChg chg="mod">
          <ac:chgData name="Βασίλης Δρούζας" userId="42c4935a72aa8f96" providerId="LiveId" clId="{020F12DE-EE05-487B-94DD-6CAC293D2BFF}" dt="2023-12-21T12:32:58.336" v="3374" actId="20577"/>
          <ac:spMkLst>
            <pc:docMk/>
            <pc:sldMk cId="3225298434" sldId="309"/>
            <ac:spMk id="2" creationId="{66E9B3C0-662D-40FE-8BEC-586BB0AF2642}"/>
          </ac:spMkLst>
        </pc:spChg>
        <pc:spChg chg="mod">
          <ac:chgData name="Βασίλης Δρούζας" userId="42c4935a72aa8f96" providerId="LiveId" clId="{020F12DE-EE05-487B-94DD-6CAC293D2BFF}" dt="2023-12-21T12:33:40.748" v="3376" actId="5793"/>
          <ac:spMkLst>
            <pc:docMk/>
            <pc:sldMk cId="3225298434" sldId="309"/>
            <ac:spMk id="3" creationId="{D90E4667-3EF8-4D43-B9BF-A0FB5619E6AA}"/>
          </ac:spMkLst>
        </pc:spChg>
        <pc:spChg chg="mod">
          <ac:chgData name="Βασίλης Δρούζας" userId="42c4935a72aa8f96" providerId="LiveId" clId="{020F12DE-EE05-487B-94DD-6CAC293D2BFF}" dt="2023-12-21T14:49:23.753" v="6511"/>
          <ac:spMkLst>
            <pc:docMk/>
            <pc:sldMk cId="3225298434" sldId="309"/>
            <ac:spMk id="4" creationId="{C0E557DE-8613-4B9E-9568-2652DBCE3AD0}"/>
          </ac:spMkLst>
        </pc:spChg>
        <pc:picChg chg="del">
          <ac:chgData name="Βασίλης Δρούζας" userId="42c4935a72aa8f96" providerId="LiveId" clId="{020F12DE-EE05-487B-94DD-6CAC293D2BFF}" dt="2023-12-21T12:31:52.217" v="3337" actId="478"/>
          <ac:picMkLst>
            <pc:docMk/>
            <pc:sldMk cId="3225298434" sldId="309"/>
            <ac:picMk id="7" creationId="{C60552A5-312A-4DF0-A58C-A24C0F44BF51}"/>
          </ac:picMkLst>
        </pc:picChg>
        <pc:picChg chg="add mod">
          <ac:chgData name="Βασίλης Δρούζας" userId="42c4935a72aa8f96" providerId="LiveId" clId="{020F12DE-EE05-487B-94DD-6CAC293D2BFF}" dt="2023-12-21T12:33:57.088" v="3382" actId="14100"/>
          <ac:picMkLst>
            <pc:docMk/>
            <pc:sldMk cId="3225298434" sldId="309"/>
            <ac:picMk id="8" creationId="{16329578-63C1-4E9D-9262-B2EF2C3041CF}"/>
          </ac:picMkLst>
        </pc:picChg>
      </pc:sldChg>
      <pc:sldChg chg="addSp delSp modSp add mod">
        <pc:chgData name="Βασίλης Δρούζας" userId="42c4935a72aa8f96" providerId="LiveId" clId="{020F12DE-EE05-487B-94DD-6CAC293D2BFF}" dt="2023-12-21T14:49:10.960" v="6504"/>
        <pc:sldMkLst>
          <pc:docMk/>
          <pc:sldMk cId="2703841841" sldId="310"/>
        </pc:sldMkLst>
        <pc:spChg chg="mod">
          <ac:chgData name="Βασίλης Δρούζας" userId="42c4935a72aa8f96" providerId="LiveId" clId="{020F12DE-EE05-487B-94DD-6CAC293D2BFF}" dt="2023-12-21T12:34:58.790" v="3433" actId="20577"/>
          <ac:spMkLst>
            <pc:docMk/>
            <pc:sldMk cId="2703841841" sldId="310"/>
            <ac:spMk id="2" creationId="{66E9B3C0-662D-40FE-8BEC-586BB0AF2642}"/>
          </ac:spMkLst>
        </pc:spChg>
        <pc:spChg chg="mod">
          <ac:chgData name="Βασίλης Δρούζας" userId="42c4935a72aa8f96" providerId="LiveId" clId="{020F12DE-EE05-487B-94DD-6CAC293D2BFF}" dt="2023-12-21T14:49:10.960" v="6504"/>
          <ac:spMkLst>
            <pc:docMk/>
            <pc:sldMk cId="2703841841" sldId="310"/>
            <ac:spMk id="4" creationId="{C0E557DE-8613-4B9E-9568-2652DBCE3AD0}"/>
          </ac:spMkLst>
        </pc:spChg>
        <pc:picChg chg="add mod">
          <ac:chgData name="Βασίλης Δρούζας" userId="42c4935a72aa8f96" providerId="LiveId" clId="{020F12DE-EE05-487B-94DD-6CAC293D2BFF}" dt="2023-12-21T13:54:03.261" v="3444" actId="1076"/>
          <ac:picMkLst>
            <pc:docMk/>
            <pc:sldMk cId="2703841841" sldId="310"/>
            <ac:picMk id="7" creationId="{4745F0F6-679F-4C65-82C7-E069AB7B39D6}"/>
          </ac:picMkLst>
        </pc:picChg>
        <pc:picChg chg="del">
          <ac:chgData name="Βασίλης Δρούζας" userId="42c4935a72aa8f96" providerId="LiveId" clId="{020F12DE-EE05-487B-94DD-6CAC293D2BFF}" dt="2023-12-21T13:53:28.061" v="3442" actId="478"/>
          <ac:picMkLst>
            <pc:docMk/>
            <pc:sldMk cId="2703841841" sldId="310"/>
            <ac:picMk id="8" creationId="{16329578-63C1-4E9D-9262-B2EF2C3041CF}"/>
          </ac:picMkLst>
        </pc:picChg>
      </pc:sldChg>
      <pc:sldChg chg="addSp delSp modSp add mod ord">
        <pc:chgData name="Βασίλης Δρούζας" userId="42c4935a72aa8f96" providerId="LiveId" clId="{020F12DE-EE05-487B-94DD-6CAC293D2BFF}" dt="2023-12-21T14:48:57.855" v="6481" actId="14100"/>
        <pc:sldMkLst>
          <pc:docMk/>
          <pc:sldMk cId="833651805" sldId="311"/>
        </pc:sldMkLst>
        <pc:spChg chg="mod">
          <ac:chgData name="Βασίλης Δρούζας" userId="42c4935a72aa8f96" providerId="LiveId" clId="{020F12DE-EE05-487B-94DD-6CAC293D2BFF}" dt="2023-12-21T13:55:17.764" v="3496" actId="20577"/>
          <ac:spMkLst>
            <pc:docMk/>
            <pc:sldMk cId="833651805" sldId="311"/>
            <ac:spMk id="2" creationId="{66E9B3C0-662D-40FE-8BEC-586BB0AF2642}"/>
          </ac:spMkLst>
        </pc:spChg>
        <pc:spChg chg="mod">
          <ac:chgData name="Βασίλης Δρούζας" userId="42c4935a72aa8f96" providerId="LiveId" clId="{020F12DE-EE05-487B-94DD-6CAC293D2BFF}" dt="2023-12-21T13:57:21.861" v="3529" actId="20577"/>
          <ac:spMkLst>
            <pc:docMk/>
            <pc:sldMk cId="833651805" sldId="311"/>
            <ac:spMk id="3" creationId="{D90E4667-3EF8-4D43-B9BF-A0FB5619E6AA}"/>
          </ac:spMkLst>
        </pc:spChg>
        <pc:spChg chg="mod">
          <ac:chgData name="Βασίλης Δρούζας" userId="42c4935a72aa8f96" providerId="LiveId" clId="{020F12DE-EE05-487B-94DD-6CAC293D2BFF}" dt="2023-12-21T14:48:57.855" v="6481" actId="14100"/>
          <ac:spMkLst>
            <pc:docMk/>
            <pc:sldMk cId="833651805" sldId="311"/>
            <ac:spMk id="4" creationId="{C0E557DE-8613-4B9E-9568-2652DBCE3AD0}"/>
          </ac:spMkLst>
        </pc:spChg>
        <pc:picChg chg="del">
          <ac:chgData name="Βασίλης Δρούζας" userId="42c4935a72aa8f96" providerId="LiveId" clId="{020F12DE-EE05-487B-94DD-6CAC293D2BFF}" dt="2023-12-21T13:55:12.642" v="3494" actId="478"/>
          <ac:picMkLst>
            <pc:docMk/>
            <pc:sldMk cId="833651805" sldId="311"/>
            <ac:picMk id="7" creationId="{C60552A5-312A-4DF0-A58C-A24C0F44BF51}"/>
          </ac:picMkLst>
        </pc:picChg>
        <pc:picChg chg="add del">
          <ac:chgData name="Βασίλης Δρούζας" userId="42c4935a72aa8f96" providerId="LiveId" clId="{020F12DE-EE05-487B-94DD-6CAC293D2BFF}" dt="2023-12-21T13:58:13.800" v="3531" actId="478"/>
          <ac:picMkLst>
            <pc:docMk/>
            <pc:sldMk cId="833651805" sldId="311"/>
            <ac:picMk id="8" creationId="{506D4B01-DF64-47DB-91E0-38A8465B2DA6}"/>
          </ac:picMkLst>
        </pc:picChg>
        <pc:picChg chg="add mod">
          <ac:chgData name="Βασίλης Δρούζας" userId="42c4935a72aa8f96" providerId="LiveId" clId="{020F12DE-EE05-487B-94DD-6CAC293D2BFF}" dt="2023-12-21T13:58:17.861" v="3533" actId="1076"/>
          <ac:picMkLst>
            <pc:docMk/>
            <pc:sldMk cId="833651805" sldId="311"/>
            <ac:picMk id="10" creationId="{BCB19B48-6CDE-4CF7-9DBA-76C2F92A9EEA}"/>
          </ac:picMkLst>
        </pc:picChg>
      </pc:sldChg>
      <pc:sldChg chg="addSp delSp modSp add mod">
        <pc:chgData name="Βασίλης Δρούζας" userId="42c4935a72aa8f96" providerId="LiveId" clId="{020F12DE-EE05-487B-94DD-6CAC293D2BFF}" dt="2023-12-21T15:58:56.418" v="7133" actId="20577"/>
        <pc:sldMkLst>
          <pc:docMk/>
          <pc:sldMk cId="2900923698" sldId="312"/>
        </pc:sldMkLst>
        <pc:spChg chg="mod">
          <ac:chgData name="Βασίλης Δρούζας" userId="42c4935a72aa8f96" providerId="LiveId" clId="{020F12DE-EE05-487B-94DD-6CAC293D2BFF}" dt="2023-12-21T13:59:33.612" v="3595" actId="20577"/>
          <ac:spMkLst>
            <pc:docMk/>
            <pc:sldMk cId="2900923698" sldId="312"/>
            <ac:spMk id="2" creationId="{66E9B3C0-662D-40FE-8BEC-586BB0AF2642}"/>
          </ac:spMkLst>
        </pc:spChg>
        <pc:spChg chg="mod">
          <ac:chgData name="Βασίλης Δρούζας" userId="42c4935a72aa8f96" providerId="LiveId" clId="{020F12DE-EE05-487B-94DD-6CAC293D2BFF}" dt="2023-12-21T15:58:56.418" v="7133" actId="20577"/>
          <ac:spMkLst>
            <pc:docMk/>
            <pc:sldMk cId="2900923698" sldId="312"/>
            <ac:spMk id="3" creationId="{D90E4667-3EF8-4D43-B9BF-A0FB5619E6AA}"/>
          </ac:spMkLst>
        </pc:spChg>
        <pc:spChg chg="mod">
          <ac:chgData name="Βασίλης Δρούζας" userId="42c4935a72aa8f96" providerId="LiveId" clId="{020F12DE-EE05-487B-94DD-6CAC293D2BFF}" dt="2023-12-21T14:48:44.182" v="6474" actId="14100"/>
          <ac:spMkLst>
            <pc:docMk/>
            <pc:sldMk cId="2900923698" sldId="312"/>
            <ac:spMk id="4" creationId="{C0E557DE-8613-4B9E-9568-2652DBCE3AD0}"/>
          </ac:spMkLst>
        </pc:spChg>
        <pc:picChg chg="add mod">
          <ac:chgData name="Βασίλης Δρούζας" userId="42c4935a72aa8f96" providerId="LiveId" clId="{020F12DE-EE05-487B-94DD-6CAC293D2BFF}" dt="2023-12-21T14:05:02.884" v="3887" actId="1076"/>
          <ac:picMkLst>
            <pc:docMk/>
            <pc:sldMk cId="2900923698" sldId="312"/>
            <ac:picMk id="7" creationId="{AD867642-DDB0-468D-B988-C1B669B50E5E}"/>
          </ac:picMkLst>
        </pc:picChg>
        <pc:picChg chg="del">
          <ac:chgData name="Βασίλης Δρούζας" userId="42c4935a72aa8f96" providerId="LiveId" clId="{020F12DE-EE05-487B-94DD-6CAC293D2BFF}" dt="2023-12-21T14:00:12.598" v="3633" actId="478"/>
          <ac:picMkLst>
            <pc:docMk/>
            <pc:sldMk cId="2900923698" sldId="312"/>
            <ac:picMk id="10" creationId="{BCB19B48-6CDE-4CF7-9DBA-76C2F92A9EEA}"/>
          </ac:picMkLst>
        </pc:picChg>
      </pc:sldChg>
      <pc:sldChg chg="addSp delSp modSp add mod">
        <pc:chgData name="Βασίλης Δρούζας" userId="42c4935a72aa8f96" providerId="LiveId" clId="{020F12DE-EE05-487B-94DD-6CAC293D2BFF}" dt="2023-12-21T15:47:48.883" v="7012" actId="20577"/>
        <pc:sldMkLst>
          <pc:docMk/>
          <pc:sldMk cId="3819759325" sldId="313"/>
        </pc:sldMkLst>
        <pc:spChg chg="mod">
          <ac:chgData name="Βασίλης Δρούζας" userId="42c4935a72aa8f96" providerId="LiveId" clId="{020F12DE-EE05-487B-94DD-6CAC293D2BFF}" dt="2023-12-21T14:05:36.310" v="3956" actId="20577"/>
          <ac:spMkLst>
            <pc:docMk/>
            <pc:sldMk cId="3819759325" sldId="313"/>
            <ac:spMk id="2" creationId="{66E9B3C0-662D-40FE-8BEC-586BB0AF2642}"/>
          </ac:spMkLst>
        </pc:spChg>
        <pc:spChg chg="mod">
          <ac:chgData name="Βασίλης Δρούζας" userId="42c4935a72aa8f96" providerId="LiveId" clId="{020F12DE-EE05-487B-94DD-6CAC293D2BFF}" dt="2023-12-21T15:47:48.883" v="7012" actId="20577"/>
          <ac:spMkLst>
            <pc:docMk/>
            <pc:sldMk cId="3819759325" sldId="313"/>
            <ac:spMk id="3" creationId="{D90E4667-3EF8-4D43-B9BF-A0FB5619E6AA}"/>
          </ac:spMkLst>
        </pc:spChg>
        <pc:spChg chg="mod">
          <ac:chgData name="Βασίλης Δρούζας" userId="42c4935a72aa8f96" providerId="LiveId" clId="{020F12DE-EE05-487B-94DD-6CAC293D2BFF}" dt="2023-12-21T14:48:24.456" v="6448"/>
          <ac:spMkLst>
            <pc:docMk/>
            <pc:sldMk cId="3819759325" sldId="313"/>
            <ac:spMk id="4" creationId="{C0E557DE-8613-4B9E-9568-2652DBCE3AD0}"/>
          </ac:spMkLst>
        </pc:spChg>
        <pc:picChg chg="add del">
          <ac:chgData name="Βασίλης Δρούζας" userId="42c4935a72aa8f96" providerId="LiveId" clId="{020F12DE-EE05-487B-94DD-6CAC293D2BFF}" dt="2023-12-21T14:06:17.878" v="3961" actId="478"/>
          <ac:picMkLst>
            <pc:docMk/>
            <pc:sldMk cId="3819759325" sldId="313"/>
            <ac:picMk id="7" creationId="{AD867642-DDB0-468D-B988-C1B669B50E5E}"/>
          </ac:picMkLst>
        </pc:picChg>
        <pc:picChg chg="add del">
          <ac:chgData name="Βασίλης Δρούζας" userId="42c4935a72aa8f96" providerId="LiveId" clId="{020F12DE-EE05-487B-94DD-6CAC293D2BFF}" dt="2023-12-21T14:08:21.037" v="3987" actId="478"/>
          <ac:picMkLst>
            <pc:docMk/>
            <pc:sldMk cId="3819759325" sldId="313"/>
            <ac:picMk id="8" creationId="{555D9874-130E-4D0E-9A73-DF2229012993}"/>
          </ac:picMkLst>
        </pc:picChg>
        <pc:picChg chg="add mod">
          <ac:chgData name="Βασίλης Δρούζας" userId="42c4935a72aa8f96" providerId="LiveId" clId="{020F12DE-EE05-487B-94DD-6CAC293D2BFF}" dt="2023-12-21T14:08:33.325" v="3990" actId="1076"/>
          <ac:picMkLst>
            <pc:docMk/>
            <pc:sldMk cId="3819759325" sldId="313"/>
            <ac:picMk id="10" creationId="{F819A4ED-62AE-49A9-9937-8F22F8157257}"/>
          </ac:picMkLst>
        </pc:picChg>
      </pc:sldChg>
      <pc:sldChg chg="addSp delSp modSp add mod">
        <pc:chgData name="Βασίλης Δρούζας" userId="42c4935a72aa8f96" providerId="LiveId" clId="{020F12DE-EE05-487B-94DD-6CAC293D2BFF}" dt="2023-12-21T14:48:08.160" v="6425"/>
        <pc:sldMkLst>
          <pc:docMk/>
          <pc:sldMk cId="1273552331" sldId="314"/>
        </pc:sldMkLst>
        <pc:spChg chg="mod">
          <ac:chgData name="Βασίλης Δρούζας" userId="42c4935a72aa8f96" providerId="LiveId" clId="{020F12DE-EE05-487B-94DD-6CAC293D2BFF}" dt="2023-12-21T14:10:52.825" v="4167" actId="20577"/>
          <ac:spMkLst>
            <pc:docMk/>
            <pc:sldMk cId="1273552331" sldId="314"/>
            <ac:spMk id="2" creationId="{66E9B3C0-662D-40FE-8BEC-586BB0AF2642}"/>
          </ac:spMkLst>
        </pc:spChg>
        <pc:spChg chg="mod">
          <ac:chgData name="Βασίλης Δρούζας" userId="42c4935a72aa8f96" providerId="LiveId" clId="{020F12DE-EE05-487B-94DD-6CAC293D2BFF}" dt="2023-12-21T14:11:14.402" v="4257" actId="20577"/>
          <ac:spMkLst>
            <pc:docMk/>
            <pc:sldMk cId="1273552331" sldId="314"/>
            <ac:spMk id="3" creationId="{D90E4667-3EF8-4D43-B9BF-A0FB5619E6AA}"/>
          </ac:spMkLst>
        </pc:spChg>
        <pc:spChg chg="mod">
          <ac:chgData name="Βασίλης Δρούζας" userId="42c4935a72aa8f96" providerId="LiveId" clId="{020F12DE-EE05-487B-94DD-6CAC293D2BFF}" dt="2023-12-21T14:48:08.160" v="6425"/>
          <ac:spMkLst>
            <pc:docMk/>
            <pc:sldMk cId="1273552331" sldId="314"/>
            <ac:spMk id="4" creationId="{C0E557DE-8613-4B9E-9568-2652DBCE3AD0}"/>
          </ac:spMkLst>
        </pc:spChg>
        <pc:picChg chg="add mod">
          <ac:chgData name="Βασίλης Δρούζας" userId="42c4935a72aa8f96" providerId="LiveId" clId="{020F12DE-EE05-487B-94DD-6CAC293D2BFF}" dt="2023-12-21T14:11:17.333" v="4258" actId="1076"/>
          <ac:picMkLst>
            <pc:docMk/>
            <pc:sldMk cId="1273552331" sldId="314"/>
            <ac:picMk id="7" creationId="{78F05E11-911B-4E4F-B913-9792CFF31A9F}"/>
          </ac:picMkLst>
        </pc:picChg>
        <pc:picChg chg="del">
          <ac:chgData name="Βασίλης Δρούζας" userId="42c4935a72aa8f96" providerId="LiveId" clId="{020F12DE-EE05-487B-94DD-6CAC293D2BFF}" dt="2023-12-21T14:10:38.846" v="4136" actId="478"/>
          <ac:picMkLst>
            <pc:docMk/>
            <pc:sldMk cId="1273552331" sldId="314"/>
            <ac:picMk id="10" creationId="{F819A4ED-62AE-49A9-9937-8F22F8157257}"/>
          </ac:picMkLst>
        </pc:picChg>
      </pc:sldChg>
      <pc:sldChg chg="modSp add mod ord">
        <pc:chgData name="Βασίλης Δρούζας" userId="42c4935a72aa8f96" providerId="LiveId" clId="{020F12DE-EE05-487B-94DD-6CAC293D2BFF}" dt="2023-12-21T14:12:03.084" v="4277" actId="20577"/>
        <pc:sldMkLst>
          <pc:docMk/>
          <pc:sldMk cId="360329392" sldId="315"/>
        </pc:sldMkLst>
        <pc:spChg chg="mod">
          <ac:chgData name="Βασίλης Δρούζας" userId="42c4935a72aa8f96" providerId="LiveId" clId="{020F12DE-EE05-487B-94DD-6CAC293D2BFF}" dt="2023-12-21T14:12:03.084" v="4277" actId="20577"/>
          <ac:spMkLst>
            <pc:docMk/>
            <pc:sldMk cId="360329392" sldId="315"/>
            <ac:spMk id="3" creationId="{B780A127-FAAC-4EB0-8061-B8AFFF515C02}"/>
          </ac:spMkLst>
        </pc:spChg>
      </pc:sldChg>
      <pc:sldChg chg="addSp delSp modSp add mod ord">
        <pc:chgData name="Βασίλης Δρούζας" userId="42c4935a72aa8f96" providerId="LiveId" clId="{020F12DE-EE05-487B-94DD-6CAC293D2BFF}" dt="2023-12-21T14:47:43.520" v="6402" actId="20577"/>
        <pc:sldMkLst>
          <pc:docMk/>
          <pc:sldMk cId="1898172217" sldId="316"/>
        </pc:sldMkLst>
        <pc:spChg chg="mod">
          <ac:chgData name="Βασίλης Δρούζας" userId="42c4935a72aa8f96" providerId="LiveId" clId="{020F12DE-EE05-487B-94DD-6CAC293D2BFF}" dt="2023-12-21T14:27:31.186" v="4468" actId="20577"/>
          <ac:spMkLst>
            <pc:docMk/>
            <pc:sldMk cId="1898172217" sldId="316"/>
            <ac:spMk id="2" creationId="{66E9B3C0-662D-40FE-8BEC-586BB0AF2642}"/>
          </ac:spMkLst>
        </pc:spChg>
        <pc:spChg chg="mod">
          <ac:chgData name="Βασίλης Δρούζας" userId="42c4935a72aa8f96" providerId="LiveId" clId="{020F12DE-EE05-487B-94DD-6CAC293D2BFF}" dt="2023-12-21T14:47:43.520" v="6402" actId="20577"/>
          <ac:spMkLst>
            <pc:docMk/>
            <pc:sldMk cId="1898172217" sldId="316"/>
            <ac:spMk id="4" creationId="{C0E557DE-8613-4B9E-9568-2652DBCE3AD0}"/>
          </ac:spMkLst>
        </pc:spChg>
        <pc:picChg chg="add mod">
          <ac:chgData name="Βασίλης Δρούζας" userId="42c4935a72aa8f96" providerId="LiveId" clId="{020F12DE-EE05-487B-94DD-6CAC293D2BFF}" dt="2023-12-21T14:13:10.925" v="4286" actId="14100"/>
          <ac:picMkLst>
            <pc:docMk/>
            <pc:sldMk cId="1898172217" sldId="316"/>
            <ac:picMk id="7" creationId="{5A0C1680-C1E2-4E2D-9659-23FA82170503}"/>
          </ac:picMkLst>
        </pc:picChg>
        <pc:picChg chg="del">
          <ac:chgData name="Βασίλης Δρούζας" userId="42c4935a72aa8f96" providerId="LiveId" clId="{020F12DE-EE05-487B-94DD-6CAC293D2BFF}" dt="2023-12-21T14:13:00.146" v="4281" actId="478"/>
          <ac:picMkLst>
            <pc:docMk/>
            <pc:sldMk cId="1898172217" sldId="316"/>
            <ac:picMk id="8" creationId="{16329578-63C1-4E9D-9262-B2EF2C3041CF}"/>
          </ac:picMkLst>
        </pc:picChg>
      </pc:sldChg>
      <pc:sldChg chg="addSp delSp modSp add mod ord">
        <pc:chgData name="Βασίλης Δρούζας" userId="42c4935a72aa8f96" providerId="LiveId" clId="{020F12DE-EE05-487B-94DD-6CAC293D2BFF}" dt="2023-12-21T14:46:10.778" v="6375"/>
        <pc:sldMkLst>
          <pc:docMk/>
          <pc:sldMk cId="3840598915" sldId="317"/>
        </pc:sldMkLst>
        <pc:spChg chg="mod">
          <ac:chgData name="Βασίλης Δρούζας" userId="42c4935a72aa8f96" providerId="LiveId" clId="{020F12DE-EE05-487B-94DD-6CAC293D2BFF}" dt="2023-12-21T14:46:10.778" v="6375"/>
          <ac:spMkLst>
            <pc:docMk/>
            <pc:sldMk cId="3840598915" sldId="317"/>
            <ac:spMk id="4" creationId="{C0E557DE-8613-4B9E-9568-2652DBCE3AD0}"/>
          </ac:spMkLst>
        </pc:spChg>
        <pc:picChg chg="del">
          <ac:chgData name="Βασίλης Δρούζας" userId="42c4935a72aa8f96" providerId="LiveId" clId="{020F12DE-EE05-487B-94DD-6CAC293D2BFF}" dt="2023-12-21T14:13:26.826" v="4290" actId="478"/>
          <ac:picMkLst>
            <pc:docMk/>
            <pc:sldMk cId="3840598915" sldId="317"/>
            <ac:picMk id="7" creationId="{4745F0F6-679F-4C65-82C7-E069AB7B39D6}"/>
          </ac:picMkLst>
        </pc:picChg>
        <pc:picChg chg="add del mod">
          <ac:chgData name="Βασίλης Δρούζας" userId="42c4935a72aa8f96" providerId="LiveId" clId="{020F12DE-EE05-487B-94DD-6CAC293D2BFF}" dt="2023-12-21T14:14:37.757" v="4293" actId="478"/>
          <ac:picMkLst>
            <pc:docMk/>
            <pc:sldMk cId="3840598915" sldId="317"/>
            <ac:picMk id="8" creationId="{D6EDFB07-EF4E-421F-93A8-D029B1976C28}"/>
          </ac:picMkLst>
        </pc:picChg>
        <pc:picChg chg="add del">
          <ac:chgData name="Βασίλης Δρούζας" userId="42c4935a72aa8f96" providerId="LiveId" clId="{020F12DE-EE05-487B-94DD-6CAC293D2BFF}" dt="2023-12-21T14:15:07.195" v="4295" actId="478"/>
          <ac:picMkLst>
            <pc:docMk/>
            <pc:sldMk cId="3840598915" sldId="317"/>
            <ac:picMk id="10" creationId="{AFD50CEB-295B-4D38-B478-B41A99B2D380}"/>
          </ac:picMkLst>
        </pc:picChg>
        <pc:picChg chg="add del">
          <ac:chgData name="Βασίλης Δρούζας" userId="42c4935a72aa8f96" providerId="LiveId" clId="{020F12DE-EE05-487B-94DD-6CAC293D2BFF}" dt="2023-12-21T14:15:10.225" v="4297" actId="478"/>
          <ac:picMkLst>
            <pc:docMk/>
            <pc:sldMk cId="3840598915" sldId="317"/>
            <ac:picMk id="12" creationId="{F713153A-AC81-4ED3-A11D-413576D2EE8D}"/>
          </ac:picMkLst>
        </pc:picChg>
        <pc:picChg chg="add mod">
          <ac:chgData name="Βασίλης Δρούζας" userId="42c4935a72aa8f96" providerId="LiveId" clId="{020F12DE-EE05-487B-94DD-6CAC293D2BFF}" dt="2023-12-21T14:15:17.861" v="4299" actId="1076"/>
          <ac:picMkLst>
            <pc:docMk/>
            <pc:sldMk cId="3840598915" sldId="317"/>
            <ac:picMk id="14" creationId="{EFB52DB2-1ABA-4E8E-BDA6-3813C164A5AF}"/>
          </ac:picMkLst>
        </pc:picChg>
      </pc:sldChg>
      <pc:sldChg chg="addSp delSp modSp add mod ord">
        <pc:chgData name="Βασίλης Δρούζας" userId="42c4935a72aa8f96" providerId="LiveId" clId="{020F12DE-EE05-487B-94DD-6CAC293D2BFF}" dt="2023-12-21T14:45:58.085" v="6352"/>
        <pc:sldMkLst>
          <pc:docMk/>
          <pc:sldMk cId="843582584" sldId="318"/>
        </pc:sldMkLst>
        <pc:spChg chg="mod">
          <ac:chgData name="Βασίλης Δρούζας" userId="42c4935a72aa8f96" providerId="LiveId" clId="{020F12DE-EE05-487B-94DD-6CAC293D2BFF}" dt="2023-12-21T14:45:58.085" v="6352"/>
          <ac:spMkLst>
            <pc:docMk/>
            <pc:sldMk cId="843582584" sldId="318"/>
            <ac:spMk id="4" creationId="{C0E557DE-8613-4B9E-9568-2652DBCE3AD0}"/>
          </ac:spMkLst>
        </pc:spChg>
        <pc:picChg chg="add del mod">
          <ac:chgData name="Βασίλης Δρούζας" userId="42c4935a72aa8f96" providerId="LiveId" clId="{020F12DE-EE05-487B-94DD-6CAC293D2BFF}" dt="2023-12-21T14:21:12.967" v="4308" actId="478"/>
          <ac:picMkLst>
            <pc:docMk/>
            <pc:sldMk cId="843582584" sldId="318"/>
            <ac:picMk id="7" creationId="{59B385C8-C20A-45CC-9D03-39A8731DC9C5}"/>
          </ac:picMkLst>
        </pc:picChg>
        <pc:picChg chg="add mod">
          <ac:chgData name="Βασίλης Δρούζας" userId="42c4935a72aa8f96" providerId="LiveId" clId="{020F12DE-EE05-487B-94DD-6CAC293D2BFF}" dt="2023-12-21T14:21:15.149" v="4310" actId="1076"/>
          <ac:picMkLst>
            <pc:docMk/>
            <pc:sldMk cId="843582584" sldId="318"/>
            <ac:picMk id="9" creationId="{16799EEE-1109-40A6-AA66-290EE6821B26}"/>
          </ac:picMkLst>
        </pc:picChg>
        <pc:picChg chg="del">
          <ac:chgData name="Βασίλης Δρούζας" userId="42c4935a72aa8f96" providerId="LiveId" clId="{020F12DE-EE05-487B-94DD-6CAC293D2BFF}" dt="2023-12-21T14:16:12.618" v="4305" actId="478"/>
          <ac:picMkLst>
            <pc:docMk/>
            <pc:sldMk cId="843582584" sldId="318"/>
            <ac:picMk id="10" creationId="{BCB19B48-6CDE-4CF7-9DBA-76C2F92A9EEA}"/>
          </ac:picMkLst>
        </pc:picChg>
      </pc:sldChg>
      <pc:sldChg chg="new del">
        <pc:chgData name="Βασίλης Δρούζας" userId="42c4935a72aa8f96" providerId="LiveId" clId="{020F12DE-EE05-487B-94DD-6CAC293D2BFF}" dt="2023-12-21T14:15:58.973" v="4301" actId="47"/>
        <pc:sldMkLst>
          <pc:docMk/>
          <pc:sldMk cId="2115080415" sldId="318"/>
        </pc:sldMkLst>
      </pc:sldChg>
      <pc:sldChg chg="add del ord">
        <pc:chgData name="Βασίλης Δρούζας" userId="42c4935a72aa8f96" providerId="LiveId" clId="{020F12DE-EE05-487B-94DD-6CAC293D2BFF}" dt="2023-12-21T14:28:07.659" v="4469" actId="47"/>
        <pc:sldMkLst>
          <pc:docMk/>
          <pc:sldMk cId="4277235443" sldId="319"/>
        </pc:sldMkLst>
      </pc:sldChg>
      <pc:sldChg chg="addSp delSp modSp add mod ord">
        <pc:chgData name="Βασίλης Δρούζας" userId="42c4935a72aa8f96" providerId="LiveId" clId="{020F12DE-EE05-487B-94DD-6CAC293D2BFF}" dt="2023-12-21T14:45:08.643" v="6327" actId="20577"/>
        <pc:sldMkLst>
          <pc:docMk/>
          <pc:sldMk cId="2113645406" sldId="320"/>
        </pc:sldMkLst>
        <pc:spChg chg="mod">
          <ac:chgData name="Βασίλης Δρούζας" userId="42c4935a72aa8f96" providerId="LiveId" clId="{020F12DE-EE05-487B-94DD-6CAC293D2BFF}" dt="2023-12-21T14:45:08.643" v="6327" actId="20577"/>
          <ac:spMkLst>
            <pc:docMk/>
            <pc:sldMk cId="2113645406" sldId="320"/>
            <ac:spMk id="4" creationId="{C0E557DE-8613-4B9E-9568-2652DBCE3AD0}"/>
          </ac:spMkLst>
        </pc:spChg>
        <pc:picChg chg="del">
          <ac:chgData name="Βασίλης Δρούζας" userId="42c4935a72aa8f96" providerId="LiveId" clId="{020F12DE-EE05-487B-94DD-6CAC293D2BFF}" dt="2023-12-21T14:23:15.861" v="4317" actId="478"/>
          <ac:picMkLst>
            <pc:docMk/>
            <pc:sldMk cId="2113645406" sldId="320"/>
            <ac:picMk id="7" creationId="{AD867642-DDB0-468D-B988-C1B669B50E5E}"/>
          </ac:picMkLst>
        </pc:picChg>
        <pc:picChg chg="add del">
          <ac:chgData name="Βασίλης Δρούζας" userId="42c4935a72aa8f96" providerId="LiveId" clId="{020F12DE-EE05-487B-94DD-6CAC293D2BFF}" dt="2023-12-21T14:23:18.556" v="4319" actId="478"/>
          <ac:picMkLst>
            <pc:docMk/>
            <pc:sldMk cId="2113645406" sldId="320"/>
            <ac:picMk id="8" creationId="{64E8BF2A-74DF-412B-9AE1-638D3E54325F}"/>
          </ac:picMkLst>
        </pc:picChg>
        <pc:picChg chg="add mod">
          <ac:chgData name="Βασίλης Δρούζας" userId="42c4935a72aa8f96" providerId="LiveId" clId="{020F12DE-EE05-487B-94DD-6CAC293D2BFF}" dt="2023-12-21T14:23:25.085" v="4321" actId="1076"/>
          <ac:picMkLst>
            <pc:docMk/>
            <pc:sldMk cId="2113645406" sldId="320"/>
            <ac:picMk id="10" creationId="{0616E360-25CC-4839-B04F-0687B96757D2}"/>
          </ac:picMkLst>
        </pc:picChg>
      </pc:sldChg>
      <pc:sldChg chg="addSp delSp modSp add mod ord">
        <pc:chgData name="Βασίλης Δρούζας" userId="42c4935a72aa8f96" providerId="LiveId" clId="{020F12DE-EE05-487B-94DD-6CAC293D2BFF}" dt="2023-12-21T14:43:52.587" v="6153" actId="20577"/>
        <pc:sldMkLst>
          <pc:docMk/>
          <pc:sldMk cId="3576158050" sldId="321"/>
        </pc:sldMkLst>
        <pc:spChg chg="mod">
          <ac:chgData name="Βασίλης Δρούζας" userId="42c4935a72aa8f96" providerId="LiveId" clId="{020F12DE-EE05-487B-94DD-6CAC293D2BFF}" dt="2023-12-21T14:25:01.814" v="4419" actId="20577"/>
          <ac:spMkLst>
            <pc:docMk/>
            <pc:sldMk cId="3576158050" sldId="321"/>
            <ac:spMk id="3" creationId="{D90E4667-3EF8-4D43-B9BF-A0FB5619E6AA}"/>
          </ac:spMkLst>
        </pc:spChg>
        <pc:spChg chg="mod">
          <ac:chgData name="Βασίλης Δρούζας" userId="42c4935a72aa8f96" providerId="LiveId" clId="{020F12DE-EE05-487B-94DD-6CAC293D2BFF}" dt="2023-12-21T14:43:52.587" v="6153" actId="20577"/>
          <ac:spMkLst>
            <pc:docMk/>
            <pc:sldMk cId="3576158050" sldId="321"/>
            <ac:spMk id="4" creationId="{C0E557DE-8613-4B9E-9568-2652DBCE3AD0}"/>
          </ac:spMkLst>
        </pc:spChg>
        <pc:picChg chg="add mod">
          <ac:chgData name="Βασίλης Δρούζας" userId="42c4935a72aa8f96" providerId="LiveId" clId="{020F12DE-EE05-487B-94DD-6CAC293D2BFF}" dt="2023-12-21T14:24:37.670" v="4327" actId="1076"/>
          <ac:picMkLst>
            <pc:docMk/>
            <pc:sldMk cId="3576158050" sldId="321"/>
            <ac:picMk id="7" creationId="{A4783D3C-2F5E-4BE3-BF99-8342DA689EF8}"/>
          </ac:picMkLst>
        </pc:picChg>
        <pc:picChg chg="del">
          <ac:chgData name="Βασίλης Δρούζας" userId="42c4935a72aa8f96" providerId="LiveId" clId="{020F12DE-EE05-487B-94DD-6CAC293D2BFF}" dt="2023-12-21T14:24:34.704" v="4325" actId="478"/>
          <ac:picMkLst>
            <pc:docMk/>
            <pc:sldMk cId="3576158050" sldId="321"/>
            <ac:picMk id="10" creationId="{F819A4ED-62AE-49A9-9937-8F22F8157257}"/>
          </ac:picMkLst>
        </pc:picChg>
      </pc:sldChg>
      <pc:sldChg chg="addSp delSp modSp add mod ord">
        <pc:chgData name="Βασίλης Δρούζας" userId="42c4935a72aa8f96" providerId="LiveId" clId="{020F12DE-EE05-487B-94DD-6CAC293D2BFF}" dt="2023-12-21T14:44:00.030" v="6154" actId="20577"/>
        <pc:sldMkLst>
          <pc:docMk/>
          <pc:sldMk cId="2543081851" sldId="322"/>
        </pc:sldMkLst>
        <pc:spChg chg="mod">
          <ac:chgData name="Βασίλης Δρούζας" userId="42c4935a72aa8f96" providerId="LiveId" clId="{020F12DE-EE05-487B-94DD-6CAC293D2BFF}" dt="2023-12-21T14:44:00.030" v="6154" actId="20577"/>
          <ac:spMkLst>
            <pc:docMk/>
            <pc:sldMk cId="2543081851" sldId="322"/>
            <ac:spMk id="4" creationId="{C0E557DE-8613-4B9E-9568-2652DBCE3AD0}"/>
          </ac:spMkLst>
        </pc:spChg>
        <pc:picChg chg="del">
          <ac:chgData name="Βασίλης Δρούζας" userId="42c4935a72aa8f96" providerId="LiveId" clId="{020F12DE-EE05-487B-94DD-6CAC293D2BFF}" dt="2023-12-21T14:25:46.578" v="4423" actId="478"/>
          <ac:picMkLst>
            <pc:docMk/>
            <pc:sldMk cId="2543081851" sldId="322"/>
            <ac:picMk id="7" creationId="{78F05E11-911B-4E4F-B913-9792CFF31A9F}"/>
          </ac:picMkLst>
        </pc:picChg>
        <pc:picChg chg="add mod">
          <ac:chgData name="Βασίλης Δρούζας" userId="42c4935a72aa8f96" providerId="LiveId" clId="{020F12DE-EE05-487B-94DD-6CAC293D2BFF}" dt="2023-12-21T14:25:49.597" v="4425" actId="1076"/>
          <ac:picMkLst>
            <pc:docMk/>
            <pc:sldMk cId="2543081851" sldId="322"/>
            <ac:picMk id="8" creationId="{D3C77A39-3E03-4DA5-A1E1-7835E285DDD9}"/>
          </ac:picMkLst>
        </pc:picChg>
      </pc:sldChg>
      <pc:sldChg chg="modSp new del mod">
        <pc:chgData name="Βασίλης Δρούζας" userId="42c4935a72aa8f96" providerId="LiveId" clId="{020F12DE-EE05-487B-94DD-6CAC293D2BFF}" dt="2023-12-21T14:35:58.656" v="5444" actId="47"/>
        <pc:sldMkLst>
          <pc:docMk/>
          <pc:sldMk cId="1997435288" sldId="323"/>
        </pc:sldMkLst>
        <pc:spChg chg="mod">
          <ac:chgData name="Βασίλης Δρούζας" userId="42c4935a72aa8f96" providerId="LiveId" clId="{020F12DE-EE05-487B-94DD-6CAC293D2BFF}" dt="2023-12-21T14:35:36.193" v="5440" actId="20577"/>
          <ac:spMkLst>
            <pc:docMk/>
            <pc:sldMk cId="1997435288" sldId="323"/>
            <ac:spMk id="2" creationId="{91D83A0C-9860-435D-8529-3483264E664B}"/>
          </ac:spMkLst>
        </pc:spChg>
        <pc:spChg chg="mod">
          <ac:chgData name="Βασίλης Δρούζας" userId="42c4935a72aa8f96" providerId="LiveId" clId="{020F12DE-EE05-487B-94DD-6CAC293D2BFF}" dt="2023-12-21T14:35:16.254" v="5434" actId="20577"/>
          <ac:spMkLst>
            <pc:docMk/>
            <pc:sldMk cId="1997435288" sldId="323"/>
            <ac:spMk id="3" creationId="{E776F6EB-7065-4741-AF0D-FB88DE6A92AB}"/>
          </ac:spMkLst>
        </pc:spChg>
      </pc:sldChg>
      <pc:sldChg chg="delSp modSp add mod ord">
        <pc:chgData name="Βασίλης Δρούζας" userId="42c4935a72aa8f96" providerId="LiveId" clId="{020F12DE-EE05-487B-94DD-6CAC293D2BFF}" dt="2023-12-21T15:49:17.952" v="7017" actId="20577"/>
        <pc:sldMkLst>
          <pc:docMk/>
          <pc:sldMk cId="1706299740" sldId="324"/>
        </pc:sldMkLst>
        <pc:spChg chg="mod">
          <ac:chgData name="Βασίλης Δρούζας" userId="42c4935a72aa8f96" providerId="LiveId" clId="{020F12DE-EE05-487B-94DD-6CAC293D2BFF}" dt="2023-12-21T14:36:11.681" v="5503" actId="20577"/>
          <ac:spMkLst>
            <pc:docMk/>
            <pc:sldMk cId="1706299740" sldId="324"/>
            <ac:spMk id="2" creationId="{66E9B3C0-662D-40FE-8BEC-586BB0AF2642}"/>
          </ac:spMkLst>
        </pc:spChg>
        <pc:spChg chg="mod">
          <ac:chgData name="Βασίλης Δρούζας" userId="42c4935a72aa8f96" providerId="LiveId" clId="{020F12DE-EE05-487B-94DD-6CAC293D2BFF}" dt="2023-12-21T15:49:17.952" v="7017" actId="20577"/>
          <ac:spMkLst>
            <pc:docMk/>
            <pc:sldMk cId="1706299740" sldId="324"/>
            <ac:spMk id="3" creationId="{D90E4667-3EF8-4D43-B9BF-A0FB5619E6AA}"/>
          </ac:spMkLst>
        </pc:spChg>
        <pc:spChg chg="mod">
          <ac:chgData name="Βασίλης Δρούζας" userId="42c4935a72aa8f96" providerId="LiveId" clId="{020F12DE-EE05-487B-94DD-6CAC293D2BFF}" dt="2023-12-21T14:43:04.278" v="6088" actId="14100"/>
          <ac:spMkLst>
            <pc:docMk/>
            <pc:sldMk cId="1706299740" sldId="324"/>
            <ac:spMk id="4" creationId="{C0E557DE-8613-4B9E-9568-2652DBCE3AD0}"/>
          </ac:spMkLst>
        </pc:spChg>
        <pc:picChg chg="del">
          <ac:chgData name="Βασίλης Δρούζας" userId="42c4935a72aa8f96" providerId="LiveId" clId="{020F12DE-EE05-487B-94DD-6CAC293D2BFF}" dt="2023-12-21T14:36:25.422" v="5504" actId="478"/>
          <ac:picMkLst>
            <pc:docMk/>
            <pc:sldMk cId="1706299740" sldId="324"/>
            <ac:picMk id="7" creationId="{454AA857-7EAF-4A8C-B903-E1943059915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7156B-8127-3D9E-C416-BEFD82D94F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a:extLst>
              <a:ext uri="{FF2B5EF4-FFF2-40B4-BE49-F238E27FC236}">
                <a16:creationId xmlns:a16="http://schemas.microsoft.com/office/drawing/2014/main" id="{081380A7-A74E-E9B6-FC82-5F0E85CA33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EF40A-BBBD-42CB-87AD-CE142292A401}" type="datetimeFigureOut">
              <a:rPr lang="el-GR" smtClean="0"/>
              <a:t>21/12/2023</a:t>
            </a:fld>
            <a:endParaRPr lang="el-GR"/>
          </a:p>
        </p:txBody>
      </p:sp>
      <p:sp>
        <p:nvSpPr>
          <p:cNvPr id="4" name="Footer Placeholder 3">
            <a:extLst>
              <a:ext uri="{FF2B5EF4-FFF2-40B4-BE49-F238E27FC236}">
                <a16:creationId xmlns:a16="http://schemas.microsoft.com/office/drawing/2014/main" id="{44F29649-BE14-BB90-6F40-55005ADEA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a:extLst>
              <a:ext uri="{FF2B5EF4-FFF2-40B4-BE49-F238E27FC236}">
                <a16:creationId xmlns:a16="http://schemas.microsoft.com/office/drawing/2014/main" id="{7375D3DD-7D46-24F5-22C7-35234D5723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7C1EA-FF31-4311-AC28-BCD9E44A9079}" type="slidenum">
              <a:rPr lang="el-GR" smtClean="0"/>
              <a:t>‹#›</a:t>
            </a:fld>
            <a:endParaRPr lang="el-GR"/>
          </a:p>
        </p:txBody>
      </p:sp>
    </p:spTree>
    <p:extLst>
      <p:ext uri="{BB962C8B-B14F-4D97-AF65-F5344CB8AC3E}">
        <p14:creationId xmlns:p14="http://schemas.microsoft.com/office/powerpoint/2010/main" val="34705813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1E6C7-B8AB-4BB1-9C4D-9949688C1E7D}" type="datetimeFigureOut">
              <a:rPr lang="el-GR" smtClean="0"/>
              <a:t>21/12/2023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A0B42-08E1-4C11-9DED-905D989402A4}" type="slidenum">
              <a:rPr lang="el-GR" smtClean="0"/>
              <a:t>‹#›</a:t>
            </a:fld>
            <a:endParaRPr lang="el-GR"/>
          </a:p>
        </p:txBody>
      </p:sp>
    </p:spTree>
    <p:extLst>
      <p:ext uri="{BB962C8B-B14F-4D97-AF65-F5344CB8AC3E}">
        <p14:creationId xmlns:p14="http://schemas.microsoft.com/office/powerpoint/2010/main" val="23436702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96B1AC6-532C-4137-9AC9-A5758C2D1C84}" type="datetime1">
              <a:rPr lang="en-US" smtClean="0"/>
              <a:t>21-Dec-23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Vasileios Ilias Drouzas                                                                                                                                       Time series databases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31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57DECC56-F994-4601-B073-570D07C2D491}" type="datetime1">
              <a:rPr lang="en-US" smtClean="0"/>
              <a:t>21-Dec-23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Vasileios Ilias Drouzas                                                                                                                                       Time series databases</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629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A24366F-3F92-452F-94A1-BAF2D63E0F48}" type="datetime1">
              <a:rPr lang="en-US" smtClean="0"/>
              <a:t>21-Dec-23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Vasileios Ilias Drouzas                                                                                                                                       Time series databases</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985D3B1-EE48-42B4-A232-A32BD2295CDC}" type="datetime1">
              <a:rPr lang="en-US" smtClean="0"/>
              <a:t>21-Dec-23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Vasileios Ilias Drouzas                                                                                                                                       Time series databases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685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49277A8-02CB-471A-8B4A-CD4795190329}" type="datetime1">
              <a:rPr lang="en-US" smtClean="0"/>
              <a:t>21-Dec-23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Vasileios Ilias Drouzas                                                                                                                                       Time series databases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C012842-7D85-4EEF-9A29-30B3D7E28D0E}" type="datetime1">
              <a:rPr lang="en-US" smtClean="0"/>
              <a:t>21-Dec-23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Vasileios Ilias Drouzas                                                                                                                                       Time series databases</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07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B1FD5B5-C9B9-495E-9D88-4C321E1BEA9F}" type="datetime1">
              <a:rPr lang="en-US" smtClean="0"/>
              <a:t>21-Dec-23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Vasileios Ilias Drouzas                                                                                                                                       Time series databases</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99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61039F7C-0D00-45A7-8279-BF0D2C54DB3B}" type="datetime1">
              <a:rPr lang="en-US" smtClean="0"/>
              <a:t>21-Dec-23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Vasileios Ilias Drouzas                                                                                                                                       Time series databases</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156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D734ED5-C553-4146-9757-220D51AF744C}" type="datetime1">
              <a:rPr lang="en-US" smtClean="0"/>
              <a:t>21-Dec-23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Vasileios Ilias Drouzas                                                                                                                                       Time series databases</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689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DE58EA9A-DD91-4B8A-8CEA-CDE47EA1066B}" type="datetime1">
              <a:rPr lang="en-US" smtClean="0"/>
              <a:t>21-Dec-23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Vasileios Ilias Drouzas                                                                                                                                       Time series databases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9723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F275C06-2DE8-40CB-B55D-B5E4E5B078E7}" type="datetime1">
              <a:rPr lang="en-US" smtClean="0"/>
              <a:t>21-Dec-23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Vasileios Ilias Drouzas                                                                                                                                       Time series databases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722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56EDD56-B5C8-4458-9C71-F5940665FCA3}" type="datetime1">
              <a:rPr lang="en-US" smtClean="0"/>
              <a:t>21-Dec-23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Vasileios Ilias Drouzas                                                                                                                                       Time series databases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894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pavlopoulos/lm.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0545C51-2FEE-DBEA-AC14-6DDF25B5F209}"/>
              </a:ext>
            </a:extLst>
          </p:cNvPr>
          <p:cNvPicPr>
            <a:picLocks noChangeAspect="1"/>
          </p:cNvPicPr>
          <p:nvPr/>
        </p:nvPicPr>
        <p:blipFill rotWithShape="1">
          <a:blip r:embed="rId2"/>
          <a:srcRect l="20220" r="14666" b="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DDCFD77-BCA5-9FBE-6D18-6C23481B4384}"/>
              </a:ext>
            </a:extLst>
          </p:cNvPr>
          <p:cNvSpPr>
            <a:spLocks noGrp="1"/>
          </p:cNvSpPr>
          <p:nvPr>
            <p:ph type="ftr" sz="quarter" idx="11"/>
          </p:nvPr>
        </p:nvSpPr>
        <p:spPr>
          <a:xfrm flipH="1">
            <a:off x="2130641" y="6387483"/>
            <a:ext cx="1740023" cy="365125"/>
          </a:xfrm>
        </p:spPr>
        <p:txBody>
          <a:bodyPr vert="horz" lIns="91440" tIns="45720" rIns="91440" bIns="45720" rtlCol="0" anchor="ctr">
            <a:normAutofit/>
          </a:bodyPr>
          <a:lstStyle/>
          <a:p>
            <a:pPr>
              <a:lnSpc>
                <a:spcPct val="90000"/>
              </a:lnSpc>
              <a:spcAft>
                <a:spcPts val="600"/>
              </a:spcAft>
            </a:pPr>
            <a:endParaRPr lang="en-US" sz="900" kern="1200" cap="all" baseline="0" dirty="0">
              <a:solidFill>
                <a:schemeClr val="tx1">
                  <a:lumMod val="85000"/>
                  <a:lumOff val="1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118DD8D3-C6C9-C350-2DD9-A2670759267F}"/>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a:t>
            </a:fld>
            <a:endParaRPr lang="en-US" sz="1050">
              <a:solidFill>
                <a:schemeClr val="tx1">
                  <a:lumMod val="85000"/>
                  <a:lumOff val="15000"/>
                </a:schemeClr>
              </a:solidFill>
            </a:endParaRPr>
          </a:p>
        </p:txBody>
      </p:sp>
      <p:sp>
        <p:nvSpPr>
          <p:cNvPr id="13" name="TextBox 12">
            <a:extLst>
              <a:ext uri="{FF2B5EF4-FFF2-40B4-BE49-F238E27FC236}">
                <a16:creationId xmlns:a16="http://schemas.microsoft.com/office/drawing/2014/main" id="{0EDC6E45-D3F5-F7BD-34E4-2AE600B67BB6}"/>
              </a:ext>
            </a:extLst>
          </p:cNvPr>
          <p:cNvSpPr txBox="1"/>
          <p:nvPr/>
        </p:nvSpPr>
        <p:spPr>
          <a:xfrm>
            <a:off x="5287587" y="2918397"/>
            <a:ext cx="6096000" cy="1815882"/>
          </a:xfrm>
          <a:prstGeom prst="rect">
            <a:avLst/>
          </a:prstGeom>
          <a:noFill/>
        </p:spPr>
        <p:txBody>
          <a:bodyPr wrap="square">
            <a:spAutoFit/>
          </a:bodyPr>
          <a:lstStyle/>
          <a:p>
            <a:pPr algn="ctr"/>
            <a:r>
              <a:rPr lang="en-US" sz="2800" dirty="0"/>
              <a:t>Practical Data Science</a:t>
            </a:r>
          </a:p>
          <a:p>
            <a:pPr algn="ctr"/>
            <a:r>
              <a:rPr lang="en-US" sz="2800" dirty="0"/>
              <a:t>Assignment #A3</a:t>
            </a:r>
          </a:p>
          <a:p>
            <a:pPr algn="ctr"/>
            <a:endParaRPr lang="en-US" sz="2800" dirty="0"/>
          </a:p>
          <a:p>
            <a:pPr algn="ctr"/>
            <a:r>
              <a:rPr lang="en-US" sz="2800" dirty="0"/>
              <a:t>LLM Text Detection</a:t>
            </a:r>
            <a:endParaRPr lang="el-GR" sz="2800" dirty="0"/>
          </a:p>
        </p:txBody>
      </p:sp>
      <p:sp>
        <p:nvSpPr>
          <p:cNvPr id="21" name="TextBox 20">
            <a:extLst>
              <a:ext uri="{FF2B5EF4-FFF2-40B4-BE49-F238E27FC236}">
                <a16:creationId xmlns:a16="http://schemas.microsoft.com/office/drawing/2014/main" id="{313B6237-A03F-7686-0319-E866F2B401EB}"/>
              </a:ext>
            </a:extLst>
          </p:cNvPr>
          <p:cNvSpPr txBox="1"/>
          <p:nvPr/>
        </p:nvSpPr>
        <p:spPr>
          <a:xfrm>
            <a:off x="4687410" y="5424256"/>
            <a:ext cx="7350710" cy="923330"/>
          </a:xfrm>
          <a:prstGeom prst="rect">
            <a:avLst/>
          </a:prstGeom>
          <a:noFill/>
        </p:spPr>
        <p:txBody>
          <a:bodyPr wrap="square" rtlCol="0">
            <a:spAutoFit/>
          </a:bodyPr>
          <a:lstStyle/>
          <a:p>
            <a:pPr algn="ctr"/>
            <a:r>
              <a:rPr lang="en-US" dirty="0"/>
              <a:t>Vasileios </a:t>
            </a:r>
            <a:r>
              <a:rPr lang="en-US" dirty="0" err="1"/>
              <a:t>Ilias</a:t>
            </a:r>
            <a:r>
              <a:rPr lang="en-US" dirty="0"/>
              <a:t> Drouzas</a:t>
            </a:r>
          </a:p>
          <a:p>
            <a:pPr algn="ctr"/>
            <a:r>
              <a:rPr lang="en-US" dirty="0"/>
              <a:t>Professor: </a:t>
            </a:r>
            <a:r>
              <a:rPr lang="en-US" dirty="0" err="1"/>
              <a:t>Ioannis</a:t>
            </a:r>
            <a:r>
              <a:rPr lang="en-US" dirty="0"/>
              <a:t> Pavlopoulos</a:t>
            </a:r>
          </a:p>
          <a:p>
            <a:pPr algn="ctr"/>
            <a:r>
              <a:rPr lang="en-US" dirty="0"/>
              <a:t>Assistant: Konstantina </a:t>
            </a:r>
            <a:r>
              <a:rPr lang="en-US" dirty="0" err="1"/>
              <a:t>Liagkou</a:t>
            </a:r>
            <a:endParaRPr lang="en-US" dirty="0"/>
          </a:p>
        </p:txBody>
      </p:sp>
      <p:pic>
        <p:nvPicPr>
          <p:cNvPr id="1026" name="Picture 2" descr="Οικονομικό Πανεπιστήμιο Αθηνών: MSc in Data Science (2023-2024) | eduguide">
            <a:extLst>
              <a:ext uri="{FF2B5EF4-FFF2-40B4-BE49-F238E27FC236}">
                <a16:creationId xmlns:a16="http://schemas.microsoft.com/office/drawing/2014/main" id="{E7F3DEFB-93C5-4471-86AC-421358A36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587" y="869582"/>
            <a:ext cx="6096000" cy="92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45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A1A7-356C-45C3-93DA-24A6DBEE687C}"/>
              </a:ext>
            </a:extLst>
          </p:cNvPr>
          <p:cNvSpPr>
            <a:spLocks noGrp="1"/>
          </p:cNvSpPr>
          <p:nvPr>
            <p:ph type="ctrTitle"/>
          </p:nvPr>
        </p:nvSpPr>
        <p:spPr/>
        <p:txBody>
          <a:bodyPr>
            <a:normAutofit/>
          </a:bodyPr>
          <a:lstStyle/>
          <a:p>
            <a:r>
              <a:rPr lang="en-US" sz="6600" dirty="0"/>
              <a:t>B. Learning curves</a:t>
            </a:r>
          </a:p>
        </p:txBody>
      </p:sp>
      <p:sp>
        <p:nvSpPr>
          <p:cNvPr id="3" name="Subtitle 2">
            <a:extLst>
              <a:ext uri="{FF2B5EF4-FFF2-40B4-BE49-F238E27FC236}">
                <a16:creationId xmlns:a16="http://schemas.microsoft.com/office/drawing/2014/main" id="{B780A127-FAAC-4EB0-8061-B8AFFF515C02}"/>
              </a:ext>
            </a:extLst>
          </p:cNvPr>
          <p:cNvSpPr>
            <a:spLocks noGrp="1"/>
          </p:cNvSpPr>
          <p:nvPr>
            <p:ph type="subTitle" idx="1"/>
          </p:nvPr>
        </p:nvSpPr>
        <p:spPr>
          <a:xfrm>
            <a:off x="1097280" y="4678708"/>
            <a:ext cx="10058400" cy="1143000"/>
          </a:xfrm>
        </p:spPr>
        <p:txBody>
          <a:bodyPr/>
          <a:lstStyle/>
          <a:p>
            <a:r>
              <a:rPr lang="en-US" dirty="0"/>
              <a:t>‘CARS’ use case</a:t>
            </a:r>
          </a:p>
        </p:txBody>
      </p:sp>
    </p:spTree>
    <p:extLst>
      <p:ext uri="{BB962C8B-B14F-4D97-AF65-F5344CB8AC3E}">
        <p14:creationId xmlns:p14="http://schemas.microsoft.com/office/powerpoint/2010/main" val="270965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1. Calculating accuracy</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690963"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8" name="Picture 7">
            <a:extLst>
              <a:ext uri="{FF2B5EF4-FFF2-40B4-BE49-F238E27FC236}">
                <a16:creationId xmlns:a16="http://schemas.microsoft.com/office/drawing/2014/main" id="{F7B58A96-654F-471E-B691-3F7E5A9A7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091" y="1976889"/>
            <a:ext cx="5548788" cy="4306883"/>
          </a:xfrm>
          <a:prstGeom prst="rect">
            <a:avLst/>
          </a:prstGeom>
        </p:spPr>
      </p:pic>
    </p:spTree>
    <p:extLst>
      <p:ext uri="{BB962C8B-B14F-4D97-AF65-F5344CB8AC3E}">
        <p14:creationId xmlns:p14="http://schemas.microsoft.com/office/powerpoint/2010/main" val="422133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2. Calculating </a:t>
            </a:r>
            <a:r>
              <a:rPr lang="en-US" sz="3600" dirty="0">
                <a:solidFill>
                  <a:srgbClr val="555555"/>
                </a:solidFill>
                <a:latin typeface="Open Sans" panose="020B0606030504020204" pitchFamily="34" charset="0"/>
              </a:rPr>
              <a:t>MSE</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464460"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7" name="Picture 6">
            <a:extLst>
              <a:ext uri="{FF2B5EF4-FFF2-40B4-BE49-F238E27FC236}">
                <a16:creationId xmlns:a16="http://schemas.microsoft.com/office/drawing/2014/main" id="{A96FB526-F45B-4F37-B39B-4D43D14AA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450" y="1976889"/>
            <a:ext cx="5930767" cy="4364255"/>
          </a:xfrm>
          <a:prstGeom prst="rect">
            <a:avLst/>
          </a:prstGeom>
        </p:spPr>
      </p:pic>
    </p:spTree>
    <p:extLst>
      <p:ext uri="{BB962C8B-B14F-4D97-AF65-F5344CB8AC3E}">
        <p14:creationId xmlns:p14="http://schemas.microsoft.com/office/powerpoint/2010/main" val="228342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3. </a:t>
            </a:r>
            <a:r>
              <a:rPr lang="en-US" sz="3600" dirty="0">
                <a:solidFill>
                  <a:srgbClr val="555555"/>
                </a:solidFill>
                <a:latin typeface="Open Sans" panose="020B0606030504020204" pitchFamily="34" charset="0"/>
              </a:rPr>
              <a:t>Regressor line (extending the dataset)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623851"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8" name="Picture 7">
            <a:extLst>
              <a:ext uri="{FF2B5EF4-FFF2-40B4-BE49-F238E27FC236}">
                <a16:creationId xmlns:a16="http://schemas.microsoft.com/office/drawing/2014/main" id="{AD40DD90-10F0-4C20-B927-4D0C89D08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778" y="2108200"/>
            <a:ext cx="5239493" cy="4178699"/>
          </a:xfrm>
          <a:prstGeom prst="rect">
            <a:avLst/>
          </a:prstGeom>
        </p:spPr>
      </p:pic>
      <p:sp>
        <p:nvSpPr>
          <p:cNvPr id="6" name="TextBox 5">
            <a:extLst>
              <a:ext uri="{FF2B5EF4-FFF2-40B4-BE49-F238E27FC236}">
                <a16:creationId xmlns:a16="http://schemas.microsoft.com/office/drawing/2014/main" id="{ACA761C5-FC7D-4DFB-9507-FAE8B2C9F3BE}"/>
              </a:ext>
            </a:extLst>
          </p:cNvPr>
          <p:cNvSpPr txBox="1"/>
          <p:nvPr/>
        </p:nvSpPr>
        <p:spPr>
          <a:xfrm>
            <a:off x="7810151" y="3280095"/>
            <a:ext cx="432033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Best performance already reached within the (0,1) training range.</a:t>
            </a:r>
          </a:p>
          <a:p>
            <a:endParaRPr lang="en-US" dirty="0"/>
          </a:p>
          <a:p>
            <a:pPr marL="285750" indent="-285750">
              <a:buFont typeface="Arial" panose="020B0604020202020204" pitchFamily="34" charset="0"/>
              <a:buChar char="•"/>
            </a:pPr>
            <a:r>
              <a:rPr lang="en-US" dirty="0"/>
              <a:t>in (1,2) no further improvements occur.</a:t>
            </a:r>
          </a:p>
        </p:txBody>
      </p:sp>
    </p:spTree>
    <p:extLst>
      <p:ext uri="{BB962C8B-B14F-4D97-AF65-F5344CB8AC3E}">
        <p14:creationId xmlns:p14="http://schemas.microsoft.com/office/powerpoint/2010/main" val="103189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4. </a:t>
            </a:r>
            <a:r>
              <a:rPr lang="en-US" sz="3600" dirty="0">
                <a:solidFill>
                  <a:srgbClr val="555555"/>
                </a:solidFill>
                <a:latin typeface="Open Sans" panose="020B0606030504020204" pitchFamily="34" charset="0"/>
              </a:rPr>
              <a:t>Regressor line (within the dataset)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229569" cy="365125"/>
          </a:xfrm>
        </p:spPr>
        <p:txBody>
          <a:bodyPr/>
          <a:lstStyle/>
          <a:p>
            <a:r>
              <a:rPr lang="en-US" dirty="0"/>
              <a:t>Vasileios </a:t>
            </a:r>
            <a:r>
              <a:rPr lang="en-US" dirty="0" err="1"/>
              <a:t>Ilias</a:t>
            </a:r>
            <a:r>
              <a:rPr lang="en-US" dirty="0"/>
              <a:t> Drouzas                                                                                                                                      PRACTICAL DATA SCIENCE, ASSIGNMENT #A3 </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7" name="Picture 6">
            <a:extLst>
              <a:ext uri="{FF2B5EF4-FFF2-40B4-BE49-F238E27FC236}">
                <a16:creationId xmlns:a16="http://schemas.microsoft.com/office/drawing/2014/main" id="{0F8AD919-37A2-450C-8881-1A7B48F34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47" y="1976889"/>
            <a:ext cx="5940156" cy="4358140"/>
          </a:xfrm>
          <a:prstGeom prst="rect">
            <a:avLst/>
          </a:prstGeom>
        </p:spPr>
      </p:pic>
      <p:sp>
        <p:nvSpPr>
          <p:cNvPr id="8" name="TextBox 7">
            <a:extLst>
              <a:ext uri="{FF2B5EF4-FFF2-40B4-BE49-F238E27FC236}">
                <a16:creationId xmlns:a16="http://schemas.microsoft.com/office/drawing/2014/main" id="{4E4E4921-2ACE-4463-B607-C1C8FB4E9A33}"/>
              </a:ext>
            </a:extLst>
          </p:cNvPr>
          <p:cNvSpPr txBox="1"/>
          <p:nvPr/>
        </p:nvSpPr>
        <p:spPr>
          <a:xfrm>
            <a:off x="8061819" y="2830933"/>
            <a:ext cx="3934437" cy="1477328"/>
          </a:xfrm>
          <a:prstGeom prst="rect">
            <a:avLst/>
          </a:prstGeom>
          <a:noFill/>
        </p:spPr>
        <p:txBody>
          <a:bodyPr wrap="square">
            <a:spAutoFit/>
          </a:bodyPr>
          <a:lstStyle/>
          <a:p>
            <a:pPr marL="285750" indent="-285750">
              <a:buFont typeface="Arial" panose="020B0604020202020204" pitchFamily="34" charset="0"/>
              <a:buChar char="•"/>
            </a:pPr>
            <a:r>
              <a:rPr lang="en-US" dirty="0"/>
              <a:t>The regressor line, more or less, follows our test accuracy, indicating we have reached max performance</a:t>
            </a:r>
          </a:p>
          <a:p>
            <a:endParaRPr lang="en-US" dirty="0"/>
          </a:p>
        </p:txBody>
      </p:sp>
    </p:spTree>
    <p:extLst>
      <p:ext uri="{BB962C8B-B14F-4D97-AF65-F5344CB8AC3E}">
        <p14:creationId xmlns:p14="http://schemas.microsoft.com/office/powerpoint/2010/main" val="427653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A1A7-356C-45C3-93DA-24A6DBEE687C}"/>
              </a:ext>
            </a:extLst>
          </p:cNvPr>
          <p:cNvSpPr>
            <a:spLocks noGrp="1"/>
          </p:cNvSpPr>
          <p:nvPr>
            <p:ph type="ctrTitle"/>
          </p:nvPr>
        </p:nvSpPr>
        <p:spPr/>
        <p:txBody>
          <a:bodyPr>
            <a:normAutofit/>
          </a:bodyPr>
          <a:lstStyle/>
          <a:p>
            <a:r>
              <a:rPr lang="en-US" sz="6600" dirty="0"/>
              <a:t>C. Clustering </a:t>
            </a:r>
          </a:p>
        </p:txBody>
      </p:sp>
      <p:sp>
        <p:nvSpPr>
          <p:cNvPr id="3" name="Subtitle 2">
            <a:extLst>
              <a:ext uri="{FF2B5EF4-FFF2-40B4-BE49-F238E27FC236}">
                <a16:creationId xmlns:a16="http://schemas.microsoft.com/office/drawing/2014/main" id="{B780A127-FAAC-4EB0-8061-B8AFFF515C02}"/>
              </a:ext>
            </a:extLst>
          </p:cNvPr>
          <p:cNvSpPr>
            <a:spLocks noGrp="1"/>
          </p:cNvSpPr>
          <p:nvPr>
            <p:ph type="subTitle" idx="1"/>
          </p:nvPr>
        </p:nvSpPr>
        <p:spPr>
          <a:xfrm>
            <a:off x="1097280" y="4678708"/>
            <a:ext cx="10058400" cy="1143000"/>
          </a:xfrm>
        </p:spPr>
        <p:txBody>
          <a:bodyPr/>
          <a:lstStyle/>
          <a:p>
            <a:r>
              <a:rPr lang="en-US" dirty="0"/>
              <a:t>‘CARS’ use case</a:t>
            </a:r>
          </a:p>
        </p:txBody>
      </p:sp>
    </p:spTree>
    <p:extLst>
      <p:ext uri="{BB962C8B-B14F-4D97-AF65-F5344CB8AC3E}">
        <p14:creationId xmlns:p14="http://schemas.microsoft.com/office/powerpoint/2010/main" val="420857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1. Find optimum number of clusters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464460"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8" name="Picture 7">
            <a:extLst>
              <a:ext uri="{FF2B5EF4-FFF2-40B4-BE49-F238E27FC236}">
                <a16:creationId xmlns:a16="http://schemas.microsoft.com/office/drawing/2014/main" id="{16329578-63C1-4E9D-9262-B2EF2C304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713" y="2108200"/>
            <a:ext cx="5895945" cy="4140733"/>
          </a:xfrm>
          <a:prstGeom prst="rect">
            <a:avLst/>
          </a:prstGeom>
        </p:spPr>
      </p:pic>
    </p:spTree>
    <p:extLst>
      <p:ext uri="{BB962C8B-B14F-4D97-AF65-F5344CB8AC3E}">
        <p14:creationId xmlns:p14="http://schemas.microsoft.com/office/powerpoint/2010/main" val="322529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2. Apply K-means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749686"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7" name="Picture 6">
            <a:extLst>
              <a:ext uri="{FF2B5EF4-FFF2-40B4-BE49-F238E27FC236}">
                <a16:creationId xmlns:a16="http://schemas.microsoft.com/office/drawing/2014/main" id="{4745F0F6-679F-4C65-82C7-E069AB7B3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7" y="2518816"/>
            <a:ext cx="10936226" cy="2810267"/>
          </a:xfrm>
          <a:prstGeom prst="rect">
            <a:avLst/>
          </a:prstGeom>
        </p:spPr>
      </p:pic>
    </p:spTree>
    <p:extLst>
      <p:ext uri="{BB962C8B-B14F-4D97-AF65-F5344CB8AC3E}">
        <p14:creationId xmlns:p14="http://schemas.microsoft.com/office/powerpoint/2010/main" val="270384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3. Yield a title per cluster </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050" dirty="0">
                <a:solidFill>
                  <a:schemeClr val="tx1"/>
                </a:solidFill>
              </a:rPr>
              <a:t> T</a:t>
            </a:r>
            <a:r>
              <a:rPr lang="en-US" sz="1050" b="0" dirty="0">
                <a:solidFill>
                  <a:schemeClr val="tx1"/>
                </a:solidFill>
                <a:effectLst/>
              </a:rPr>
              <a:t>ook all the text from each cluster</a:t>
            </a:r>
          </a:p>
          <a:p>
            <a:pPr>
              <a:buFont typeface="Wingdings" panose="05000000000000000000" pitchFamily="2" charset="2"/>
              <a:buChar char="§"/>
            </a:pPr>
            <a:r>
              <a:rPr lang="en-US" sz="1050" b="0" dirty="0">
                <a:solidFill>
                  <a:schemeClr val="tx1"/>
                </a:solidFill>
                <a:effectLst/>
              </a:rPr>
              <a:t>  Removed all the stop words (via the NLTK package)</a:t>
            </a:r>
          </a:p>
          <a:p>
            <a:pPr>
              <a:buFont typeface="Wingdings" panose="05000000000000000000" pitchFamily="2" charset="2"/>
              <a:buChar char="§"/>
            </a:pPr>
            <a:r>
              <a:rPr lang="en-US" sz="1050" b="0" dirty="0">
                <a:solidFill>
                  <a:schemeClr val="tx1"/>
                </a:solidFill>
                <a:effectLst/>
              </a:rPr>
              <a:t>  Used regular expressions to remove also some special characters that affected our result (e.g. dots, commas).</a:t>
            </a:r>
          </a:p>
          <a:p>
            <a:pPr>
              <a:buFont typeface="Wingdings" panose="05000000000000000000" pitchFamily="2" charset="2"/>
              <a:buChar char="§"/>
            </a:pPr>
            <a:r>
              <a:rPr lang="en-US" sz="1050" b="0" dirty="0">
                <a:solidFill>
                  <a:schemeClr val="tx1"/>
                </a:solidFill>
                <a:effectLst/>
              </a:rPr>
              <a:t> After filtering, used the </a:t>
            </a:r>
            <a:r>
              <a:rPr lang="en-US" sz="1050" b="0" dirty="0" err="1">
                <a:solidFill>
                  <a:schemeClr val="tx1"/>
                </a:solidFill>
                <a:effectLst/>
              </a:rPr>
              <a:t>FreqDist</a:t>
            </a:r>
            <a:r>
              <a:rPr lang="en-US" sz="1050" b="0" dirty="0">
                <a:solidFill>
                  <a:schemeClr val="tx1"/>
                </a:solidFill>
                <a:effectLst/>
              </a:rPr>
              <a:t>() function and found the most common words, which formed the title for each cluster.</a:t>
            </a:r>
          </a:p>
          <a:p>
            <a:pPr marL="0"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397349"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10" name="Picture 9">
            <a:extLst>
              <a:ext uri="{FF2B5EF4-FFF2-40B4-BE49-F238E27FC236}">
                <a16:creationId xmlns:a16="http://schemas.microsoft.com/office/drawing/2014/main" id="{BCB19B48-6CDE-4CF7-9DBA-76C2F92A9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4157431"/>
            <a:ext cx="8468907" cy="1428949"/>
          </a:xfrm>
          <a:prstGeom prst="rect">
            <a:avLst/>
          </a:prstGeom>
        </p:spPr>
      </p:pic>
    </p:spTree>
    <p:extLst>
      <p:ext uri="{BB962C8B-B14F-4D97-AF65-F5344CB8AC3E}">
        <p14:creationId xmlns:p14="http://schemas.microsoft.com/office/powerpoint/2010/main" val="83365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4. </a:t>
            </a:r>
            <a:r>
              <a:rPr lang="en-US" sz="3600" dirty="0">
                <a:solidFill>
                  <a:srgbClr val="555555"/>
                </a:solidFill>
                <a:latin typeface="Open Sans" panose="020B0606030504020204" pitchFamily="34" charset="0"/>
              </a:rPr>
              <a:t>Similarities between the </a:t>
            </a:r>
            <a:r>
              <a:rPr lang="en-US" sz="3600" dirty="0" err="1">
                <a:solidFill>
                  <a:srgbClr val="555555"/>
                </a:solidFill>
                <a:latin typeface="Open Sans" panose="020B0606030504020204" pitchFamily="34" charset="0"/>
              </a:rPr>
              <a:t>clusterings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dirty="0"/>
              <a:t>Iterating through LLM </a:t>
            </a:r>
            <a:r>
              <a:rPr lang="en-US" sz="1100" dirty="0" err="1"/>
              <a:t>clusterings</a:t>
            </a:r>
            <a:r>
              <a:rPr lang="en-US" sz="1100" dirty="0"/>
              <a:t> </a:t>
            </a:r>
          </a:p>
          <a:p>
            <a:pPr>
              <a:buFont typeface="Wingdings" panose="05000000000000000000" pitchFamily="2" charset="2"/>
              <a:buChar char="§"/>
            </a:pPr>
            <a:r>
              <a:rPr lang="en-US" sz="1100" dirty="0"/>
              <a:t>Using </a:t>
            </a:r>
            <a:r>
              <a:rPr lang="en-US" sz="1100" dirty="0" err="1"/>
              <a:t>cosine_similarity</a:t>
            </a:r>
            <a:r>
              <a:rPr lang="en-US" sz="1100" dirty="0"/>
              <a:t> metric against the student </a:t>
            </a:r>
            <a:r>
              <a:rPr lang="en-US" sz="1100" dirty="0" err="1"/>
              <a:t>clusterings</a:t>
            </a:r>
            <a:endParaRPr lang="en-US" sz="1100" dirty="0"/>
          </a:p>
          <a:p>
            <a:pPr>
              <a:buFont typeface="Wingdings" panose="05000000000000000000" pitchFamily="2" charset="2"/>
              <a:buChar char="§"/>
            </a:pPr>
            <a:r>
              <a:rPr lang="en-US" sz="1100" dirty="0"/>
              <a:t>Taking the maximum similarity</a:t>
            </a:r>
          </a:p>
          <a:p>
            <a:pPr>
              <a:buFont typeface="Wingdings" panose="05000000000000000000" pitchFamily="2" charset="2"/>
              <a:buChar char="§"/>
            </a:pPr>
            <a:r>
              <a:rPr lang="en-US" sz="1100" dirty="0"/>
              <a:t>Adopting a threshold of 0.7 to determine similarity</a:t>
            </a:r>
          </a:p>
          <a:p>
            <a:pPr>
              <a:buFont typeface="Wingdings" panose="05000000000000000000" pitchFamily="2" charset="2"/>
              <a:buChar char="§"/>
            </a:pPr>
            <a:endParaRPr lang="en-US" sz="1100" dirty="0"/>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531573"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7" name="Picture 6">
            <a:extLst>
              <a:ext uri="{FF2B5EF4-FFF2-40B4-BE49-F238E27FC236}">
                <a16:creationId xmlns:a16="http://schemas.microsoft.com/office/drawing/2014/main" id="{AD867642-DDB0-468D-B988-C1B669B50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80" y="4220993"/>
            <a:ext cx="8002117" cy="666843"/>
          </a:xfrm>
          <a:prstGeom prst="rect">
            <a:avLst/>
          </a:prstGeom>
        </p:spPr>
      </p:pic>
    </p:spTree>
    <p:extLst>
      <p:ext uri="{BB962C8B-B14F-4D97-AF65-F5344CB8AC3E}">
        <p14:creationId xmlns:p14="http://schemas.microsoft.com/office/powerpoint/2010/main" val="290092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AC38-E995-395E-99CA-9AA9763916ED}"/>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1CE623A3-7E38-A9F9-DE0E-E98D7EC3E4B4}"/>
              </a:ext>
            </a:extLst>
          </p:cNvPr>
          <p:cNvSpPr>
            <a:spLocks noGrp="1"/>
          </p:cNvSpPr>
          <p:nvPr>
            <p:ph idx="1"/>
          </p:nvPr>
        </p:nvSpPr>
        <p:spPr>
          <a:xfrm>
            <a:off x="5458984" y="812799"/>
            <a:ext cx="5928344" cy="5713836"/>
          </a:xfrm>
        </p:spPr>
        <p:txBody>
          <a:bodyPr>
            <a:normAutofit fontScale="85000" lnSpcReduction="20000"/>
          </a:bodyPr>
          <a:lstStyle/>
          <a:p>
            <a:pPr>
              <a:buFont typeface="Wingdings" panose="05000000000000000000" pitchFamily="2" charset="2"/>
              <a:buChar char="Ø"/>
            </a:pPr>
            <a:r>
              <a:rPr lang="en-US" dirty="0"/>
              <a:t> Data Augmentation</a:t>
            </a:r>
          </a:p>
          <a:p>
            <a:pPr lvl="1">
              <a:buFont typeface="Wingdings" panose="05000000000000000000" pitchFamily="2" charset="2"/>
              <a:buChar char="ü"/>
            </a:pPr>
            <a:r>
              <a:rPr lang="en-US" sz="1600" dirty="0"/>
              <a:t>Generating essays</a:t>
            </a:r>
          </a:p>
          <a:p>
            <a:pPr lvl="1">
              <a:buFont typeface="Wingdings" panose="05000000000000000000" pitchFamily="2" charset="2"/>
              <a:buChar char="ü"/>
            </a:pPr>
            <a:r>
              <a:rPr lang="en-US" sz="1600" dirty="0"/>
              <a:t>Building text classifiers</a:t>
            </a:r>
          </a:p>
          <a:p>
            <a:pPr lvl="1">
              <a:buFont typeface="Wingdings" panose="05000000000000000000" pitchFamily="2" charset="2"/>
              <a:buChar char="ü"/>
            </a:pPr>
            <a:r>
              <a:rPr lang="en-US" sz="1600" dirty="0"/>
              <a:t>Maximum and average similarities</a:t>
            </a:r>
          </a:p>
          <a:p>
            <a:pPr lvl="1">
              <a:buFont typeface="Wingdings" panose="05000000000000000000" pitchFamily="2" charset="2"/>
              <a:buChar char="ü"/>
            </a:pPr>
            <a:r>
              <a:rPr lang="en-US" sz="1600" dirty="0"/>
              <a:t> Similarity scores vs prediction probabilities</a:t>
            </a:r>
          </a:p>
          <a:p>
            <a:pPr lvl="1">
              <a:buFont typeface="Wingdings" panose="05000000000000000000" pitchFamily="2" charset="2"/>
              <a:buChar char="ü"/>
            </a:pPr>
            <a:r>
              <a:rPr lang="en-US" sz="1600" dirty="0"/>
              <a:t>Delete some generated texts</a:t>
            </a:r>
          </a:p>
          <a:p>
            <a:pPr marL="0" indent="0">
              <a:buNone/>
            </a:pPr>
            <a:endParaRPr lang="en-US" dirty="0"/>
          </a:p>
          <a:p>
            <a:pPr>
              <a:buFont typeface="Wingdings" panose="05000000000000000000" pitchFamily="2" charset="2"/>
              <a:buChar char="Ø"/>
            </a:pPr>
            <a:r>
              <a:rPr lang="en-US" dirty="0"/>
              <a:t> Learning Curves</a:t>
            </a:r>
          </a:p>
          <a:p>
            <a:pPr lvl="1">
              <a:buFont typeface="Wingdings" panose="05000000000000000000" pitchFamily="2" charset="2"/>
              <a:buChar char="ü"/>
            </a:pPr>
            <a:r>
              <a:rPr lang="en-US" sz="1400" dirty="0"/>
              <a:t>Calculating accuracy</a:t>
            </a:r>
          </a:p>
          <a:p>
            <a:pPr lvl="1">
              <a:buFont typeface="Wingdings" panose="05000000000000000000" pitchFamily="2" charset="2"/>
              <a:buChar char="ü"/>
            </a:pPr>
            <a:r>
              <a:rPr lang="en-US" sz="1400" dirty="0"/>
              <a:t>Calculating MSE</a:t>
            </a:r>
          </a:p>
          <a:p>
            <a:pPr lvl="1">
              <a:buFont typeface="Wingdings" panose="05000000000000000000" pitchFamily="2" charset="2"/>
              <a:buChar char="ü"/>
            </a:pPr>
            <a:r>
              <a:rPr lang="en-US" sz="1400" dirty="0"/>
              <a:t>Regressor line (extending the dataset)</a:t>
            </a:r>
          </a:p>
          <a:p>
            <a:pPr lvl="1">
              <a:buFont typeface="Wingdings" panose="05000000000000000000" pitchFamily="2" charset="2"/>
              <a:buChar char="ü"/>
            </a:pPr>
            <a:r>
              <a:rPr lang="en-US" sz="1400" dirty="0"/>
              <a:t>Regressor line (within the dataset)</a:t>
            </a:r>
          </a:p>
          <a:p>
            <a:pPr marL="201168" lvl="1" indent="0">
              <a:buNone/>
            </a:pPr>
            <a:endParaRPr lang="en-US" dirty="0"/>
          </a:p>
          <a:p>
            <a:pPr>
              <a:buFont typeface="Wingdings" panose="05000000000000000000" pitchFamily="2" charset="2"/>
              <a:buChar char="Ø"/>
            </a:pPr>
            <a:r>
              <a:rPr lang="en-US" dirty="0"/>
              <a:t> Clustering</a:t>
            </a:r>
          </a:p>
          <a:p>
            <a:pPr lvl="1">
              <a:buFont typeface="Wingdings" panose="05000000000000000000" pitchFamily="2" charset="2"/>
              <a:buChar char="ü"/>
            </a:pPr>
            <a:r>
              <a:rPr lang="en-US" sz="1400" dirty="0"/>
              <a:t> Find optimum number of clusters</a:t>
            </a:r>
          </a:p>
          <a:p>
            <a:pPr lvl="1">
              <a:buFont typeface="Wingdings" panose="05000000000000000000" pitchFamily="2" charset="2"/>
              <a:buChar char="ü"/>
            </a:pPr>
            <a:r>
              <a:rPr lang="en-US" sz="1400" dirty="0"/>
              <a:t> Apply K-means</a:t>
            </a:r>
          </a:p>
          <a:p>
            <a:pPr lvl="1">
              <a:buFont typeface="Wingdings" panose="05000000000000000000" pitchFamily="2" charset="2"/>
              <a:buChar char="ü"/>
            </a:pPr>
            <a:r>
              <a:rPr lang="en-US" sz="1400" dirty="0"/>
              <a:t> Yield a title per cluster</a:t>
            </a:r>
          </a:p>
          <a:p>
            <a:pPr lvl="1">
              <a:buFont typeface="Wingdings" panose="05000000000000000000" pitchFamily="2" charset="2"/>
              <a:buChar char="ü"/>
            </a:pPr>
            <a:r>
              <a:rPr lang="en-US" sz="1400" dirty="0"/>
              <a:t>Similarities between the </a:t>
            </a:r>
            <a:r>
              <a:rPr lang="en-US" sz="1400" dirty="0" err="1"/>
              <a:t>clusterings</a:t>
            </a:r>
            <a:endParaRPr lang="en-US" sz="1400" dirty="0"/>
          </a:p>
          <a:p>
            <a:pPr lvl="1">
              <a:buFont typeface="Wingdings" panose="05000000000000000000" pitchFamily="2" charset="2"/>
              <a:buChar char="ü"/>
            </a:pPr>
            <a:r>
              <a:rPr lang="en-US" sz="1400" dirty="0"/>
              <a:t>Generating additional text</a:t>
            </a:r>
          </a:p>
          <a:p>
            <a:pPr lvl="1">
              <a:buFont typeface="Wingdings" panose="05000000000000000000" pitchFamily="2" charset="2"/>
              <a:buChar char="ü"/>
            </a:pPr>
            <a:r>
              <a:rPr lang="en-US" sz="1400" dirty="0"/>
              <a:t>Retraining Random Forest</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l-GR" dirty="0"/>
          </a:p>
        </p:txBody>
      </p:sp>
      <p:sp>
        <p:nvSpPr>
          <p:cNvPr id="4" name="Text Placeholder 3">
            <a:extLst>
              <a:ext uri="{FF2B5EF4-FFF2-40B4-BE49-F238E27FC236}">
                <a16:creationId xmlns:a16="http://schemas.microsoft.com/office/drawing/2014/main" id="{356C7653-AC36-AC81-13C4-7E312E02EF74}"/>
              </a:ext>
            </a:extLst>
          </p:cNvPr>
          <p:cNvSpPr>
            <a:spLocks noGrp="1"/>
          </p:cNvSpPr>
          <p:nvPr>
            <p:ph type="body" sz="half" idx="2"/>
          </p:nvPr>
        </p:nvSpPr>
        <p:spPr/>
        <p:txBody>
          <a:bodyPr/>
          <a:lstStyle/>
          <a:p>
            <a:endParaRPr lang="el-GR"/>
          </a:p>
        </p:txBody>
      </p:sp>
      <p:sp>
        <p:nvSpPr>
          <p:cNvPr id="5" name="Footer Placeholder 4">
            <a:extLst>
              <a:ext uri="{FF2B5EF4-FFF2-40B4-BE49-F238E27FC236}">
                <a16:creationId xmlns:a16="http://schemas.microsoft.com/office/drawing/2014/main" id="{60AAA6A1-E0DC-FC27-A009-FC93E635F2A9}"/>
              </a:ext>
            </a:extLst>
          </p:cNvPr>
          <p:cNvSpPr>
            <a:spLocks noGrp="1"/>
          </p:cNvSpPr>
          <p:nvPr>
            <p:ph type="ftr" sz="quarter" idx="11"/>
          </p:nvPr>
        </p:nvSpPr>
        <p:spPr>
          <a:xfrm>
            <a:off x="0" y="6446520"/>
            <a:ext cx="12191999" cy="365125"/>
          </a:xfrm>
        </p:spPr>
        <p:txBody>
          <a:bodyPr/>
          <a:lstStyle/>
          <a:p>
            <a:r>
              <a:rPr lang="en-US" dirty="0"/>
              <a:t>Vas</a:t>
            </a:r>
          </a:p>
        </p:txBody>
      </p:sp>
      <p:sp>
        <p:nvSpPr>
          <p:cNvPr id="6" name="Slide Number Placeholder 5">
            <a:extLst>
              <a:ext uri="{FF2B5EF4-FFF2-40B4-BE49-F238E27FC236}">
                <a16:creationId xmlns:a16="http://schemas.microsoft.com/office/drawing/2014/main" id="{D5A12AE1-2114-168F-BC7B-0AD9144EA303}"/>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405475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5. Generating additional text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b="0" dirty="0">
                <a:solidFill>
                  <a:schemeClr val="tx1"/>
                </a:solidFill>
                <a:effectLst/>
              </a:rPr>
              <a:t>iterated through the clusters</a:t>
            </a:r>
          </a:p>
          <a:p>
            <a:pPr>
              <a:buFont typeface="Wingdings" panose="05000000000000000000" pitchFamily="2" charset="2"/>
              <a:buChar char="§"/>
            </a:pPr>
            <a:r>
              <a:rPr lang="en-US" sz="1100" b="0" dirty="0">
                <a:solidFill>
                  <a:schemeClr val="tx1"/>
                </a:solidFill>
                <a:effectLst/>
              </a:rPr>
              <a:t>found the cluster with the maximum number of elements</a:t>
            </a:r>
          </a:p>
          <a:p>
            <a:pPr>
              <a:buFont typeface="Wingdings" panose="05000000000000000000" pitchFamily="2" charset="2"/>
              <a:buChar char="§"/>
            </a:pPr>
            <a:r>
              <a:rPr lang="en-US" sz="1100" b="0" dirty="0">
                <a:solidFill>
                  <a:schemeClr val="tx1"/>
                </a:solidFill>
                <a:effectLst/>
              </a:rPr>
              <a:t> kept the difference of elements from the current cluster and the maximum count. </a:t>
            </a:r>
          </a:p>
          <a:p>
            <a:pPr>
              <a:buFont typeface="Wingdings" panose="05000000000000000000" pitchFamily="2" charset="2"/>
              <a:buChar char="§"/>
            </a:pPr>
            <a:r>
              <a:rPr lang="en-US" sz="1100" b="0" dirty="0">
                <a:solidFill>
                  <a:schemeClr val="tx1"/>
                </a:solidFill>
                <a:effectLst/>
              </a:rPr>
              <a:t>Then, all we had to do was fill the remaining clusters with this difference count.</a:t>
            </a:r>
          </a:p>
          <a:p>
            <a:pPr>
              <a:buFont typeface="Wingdings" panose="05000000000000000000" pitchFamily="2" charset="2"/>
              <a:buChar char="§"/>
            </a:pPr>
            <a:r>
              <a:rPr lang="en-US" sz="1100" dirty="0">
                <a:solidFill>
                  <a:schemeClr val="tx1"/>
                </a:solidFill>
              </a:rPr>
              <a:t>In our case, there is no difference, since we had only one cluster for the LLMs. </a:t>
            </a:r>
            <a:endParaRPr lang="en-US" sz="1100" b="0" dirty="0">
              <a:solidFill>
                <a:schemeClr val="tx1"/>
              </a:solidFill>
              <a:effectLst/>
            </a:endParaRPr>
          </a:p>
          <a:p>
            <a:pPr>
              <a:buFont typeface="Wingdings" panose="05000000000000000000" pitchFamily="2" charset="2"/>
              <a:buChar char="§"/>
            </a:pPr>
            <a:endParaRPr lang="en-US" sz="1100" dirty="0"/>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741297"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10" name="Picture 9">
            <a:extLst>
              <a:ext uri="{FF2B5EF4-FFF2-40B4-BE49-F238E27FC236}">
                <a16:creationId xmlns:a16="http://schemas.microsoft.com/office/drawing/2014/main" id="{F819A4ED-62AE-49A9-9937-8F22F815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4055345"/>
            <a:ext cx="4324954" cy="1733792"/>
          </a:xfrm>
          <a:prstGeom prst="rect">
            <a:avLst/>
          </a:prstGeom>
        </p:spPr>
      </p:pic>
    </p:spTree>
    <p:extLst>
      <p:ext uri="{BB962C8B-B14F-4D97-AF65-F5344CB8AC3E}">
        <p14:creationId xmlns:p14="http://schemas.microsoft.com/office/powerpoint/2010/main" val="381975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6</a:t>
            </a:r>
            <a:r>
              <a:rPr lang="en-US" sz="3600" dirty="0">
                <a:solidFill>
                  <a:srgbClr val="555555"/>
                </a:solidFill>
                <a:latin typeface="Open Sans" panose="020B0606030504020204" pitchFamily="34" charset="0"/>
              </a:rPr>
              <a:t>. Retraining Random Forest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dirty="0"/>
              <a:t>Checking the performance of our best classifier, after the clustering</a:t>
            </a:r>
          </a:p>
          <a:p>
            <a:pPr>
              <a:buFont typeface="Wingdings" panose="05000000000000000000" pitchFamily="2" charset="2"/>
              <a:buChar char="§"/>
            </a:pPr>
            <a:r>
              <a:rPr lang="en-US" sz="1100" dirty="0"/>
              <a:t>Similar results</a:t>
            </a:r>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120512"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7" name="Picture 6">
            <a:extLst>
              <a:ext uri="{FF2B5EF4-FFF2-40B4-BE49-F238E27FC236}">
                <a16:creationId xmlns:a16="http://schemas.microsoft.com/office/drawing/2014/main" id="{78F05E11-911B-4E4F-B913-9792CFF31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97" y="3458983"/>
            <a:ext cx="8507012" cy="2581635"/>
          </a:xfrm>
          <a:prstGeom prst="rect">
            <a:avLst/>
          </a:prstGeom>
        </p:spPr>
      </p:pic>
    </p:spTree>
    <p:extLst>
      <p:ext uri="{BB962C8B-B14F-4D97-AF65-F5344CB8AC3E}">
        <p14:creationId xmlns:p14="http://schemas.microsoft.com/office/powerpoint/2010/main" val="127355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A1A7-356C-45C3-93DA-24A6DBEE687C}"/>
              </a:ext>
            </a:extLst>
          </p:cNvPr>
          <p:cNvSpPr>
            <a:spLocks noGrp="1"/>
          </p:cNvSpPr>
          <p:nvPr>
            <p:ph type="ctrTitle"/>
          </p:nvPr>
        </p:nvSpPr>
        <p:spPr/>
        <p:txBody>
          <a:bodyPr>
            <a:normAutofit/>
          </a:bodyPr>
          <a:lstStyle/>
          <a:p>
            <a:r>
              <a:rPr lang="en-US" sz="6600" dirty="0"/>
              <a:t>C. Clustering </a:t>
            </a:r>
          </a:p>
        </p:txBody>
      </p:sp>
      <p:sp>
        <p:nvSpPr>
          <p:cNvPr id="3" name="Subtitle 2">
            <a:extLst>
              <a:ext uri="{FF2B5EF4-FFF2-40B4-BE49-F238E27FC236}">
                <a16:creationId xmlns:a16="http://schemas.microsoft.com/office/drawing/2014/main" id="{B780A127-FAAC-4EB0-8061-B8AFFF515C02}"/>
              </a:ext>
            </a:extLst>
          </p:cNvPr>
          <p:cNvSpPr>
            <a:spLocks noGrp="1"/>
          </p:cNvSpPr>
          <p:nvPr>
            <p:ph type="subTitle" idx="1"/>
          </p:nvPr>
        </p:nvSpPr>
        <p:spPr>
          <a:xfrm>
            <a:off x="1097280" y="4678708"/>
            <a:ext cx="10058400" cy="1143000"/>
          </a:xfrm>
        </p:spPr>
        <p:txBody>
          <a:bodyPr/>
          <a:lstStyle/>
          <a:p>
            <a:r>
              <a:rPr lang="en-US" dirty="0"/>
              <a:t>‘Cities’ use case</a:t>
            </a:r>
          </a:p>
        </p:txBody>
      </p:sp>
    </p:spTree>
    <p:extLst>
      <p:ext uri="{BB962C8B-B14F-4D97-AF65-F5344CB8AC3E}">
        <p14:creationId xmlns:p14="http://schemas.microsoft.com/office/powerpoint/2010/main" val="36032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1. Find optimum number of clusters (here, clustering the sentences)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120512" cy="365125"/>
          </a:xfrm>
        </p:spPr>
        <p:txBody>
          <a:bodyPr/>
          <a:lstStyle/>
          <a:p>
            <a:r>
              <a:rPr lang="en-US" dirty="0"/>
              <a:t>Vasileios </a:t>
            </a:r>
            <a:r>
              <a:rPr lang="en-US" dirty="0" err="1"/>
              <a:t>Ilias</a:t>
            </a:r>
            <a:r>
              <a:rPr lang="en-US" dirty="0"/>
              <a:t> Drouzas                                                                                                                                       PRACTICAL DATA SCIENCE, ASSIGNMENT #A3  </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7" name="Picture 6">
            <a:extLst>
              <a:ext uri="{FF2B5EF4-FFF2-40B4-BE49-F238E27FC236}">
                <a16:creationId xmlns:a16="http://schemas.microsoft.com/office/drawing/2014/main" id="{5A0C1680-C1E2-4E2D-9659-23FA82170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652" y="1946246"/>
            <a:ext cx="6439799" cy="4429388"/>
          </a:xfrm>
          <a:prstGeom prst="rect">
            <a:avLst/>
          </a:prstGeom>
        </p:spPr>
      </p:pic>
    </p:spTree>
    <p:extLst>
      <p:ext uri="{BB962C8B-B14F-4D97-AF65-F5344CB8AC3E}">
        <p14:creationId xmlns:p14="http://schemas.microsoft.com/office/powerpoint/2010/main" val="189817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2. Apply K-means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marL="0"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531572"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14" name="Picture 13">
            <a:extLst>
              <a:ext uri="{FF2B5EF4-FFF2-40B4-BE49-F238E27FC236}">
                <a16:creationId xmlns:a16="http://schemas.microsoft.com/office/drawing/2014/main" id="{EFB52DB2-1ABA-4E8E-BDA6-3813C164A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03" y="2769700"/>
            <a:ext cx="10345594" cy="2191056"/>
          </a:xfrm>
          <a:prstGeom prst="rect">
            <a:avLst/>
          </a:prstGeom>
        </p:spPr>
      </p:pic>
    </p:spTree>
    <p:extLst>
      <p:ext uri="{BB962C8B-B14F-4D97-AF65-F5344CB8AC3E}">
        <p14:creationId xmlns:p14="http://schemas.microsoft.com/office/powerpoint/2010/main" val="384059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3. Yield a title per cluster </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050" dirty="0">
                <a:solidFill>
                  <a:schemeClr val="tx1"/>
                </a:solidFill>
              </a:rPr>
              <a:t> T</a:t>
            </a:r>
            <a:r>
              <a:rPr lang="en-US" sz="1050" b="0" dirty="0">
                <a:solidFill>
                  <a:schemeClr val="tx1"/>
                </a:solidFill>
                <a:effectLst/>
              </a:rPr>
              <a:t>ook all the text from each cluster</a:t>
            </a:r>
          </a:p>
          <a:p>
            <a:pPr>
              <a:buFont typeface="Wingdings" panose="05000000000000000000" pitchFamily="2" charset="2"/>
              <a:buChar char="§"/>
            </a:pPr>
            <a:r>
              <a:rPr lang="en-US" sz="1050" b="0" dirty="0">
                <a:solidFill>
                  <a:schemeClr val="tx1"/>
                </a:solidFill>
                <a:effectLst/>
              </a:rPr>
              <a:t>  Removed all the stop words (via the NLTK package)</a:t>
            </a:r>
          </a:p>
          <a:p>
            <a:pPr>
              <a:buFont typeface="Wingdings" panose="05000000000000000000" pitchFamily="2" charset="2"/>
              <a:buChar char="§"/>
            </a:pPr>
            <a:r>
              <a:rPr lang="en-US" sz="1050" b="0" dirty="0">
                <a:solidFill>
                  <a:schemeClr val="tx1"/>
                </a:solidFill>
                <a:effectLst/>
              </a:rPr>
              <a:t>  Used regular expressions to remove also some special characters that affected our result (e.g. dots, commas).</a:t>
            </a:r>
          </a:p>
          <a:p>
            <a:pPr>
              <a:buFont typeface="Wingdings" panose="05000000000000000000" pitchFamily="2" charset="2"/>
              <a:buChar char="§"/>
            </a:pPr>
            <a:r>
              <a:rPr lang="en-US" sz="1050" b="0" dirty="0">
                <a:solidFill>
                  <a:schemeClr val="tx1"/>
                </a:solidFill>
                <a:effectLst/>
              </a:rPr>
              <a:t> After filtering, used the </a:t>
            </a:r>
            <a:r>
              <a:rPr lang="en-US" sz="1050" b="0" dirty="0" err="1">
                <a:solidFill>
                  <a:schemeClr val="tx1"/>
                </a:solidFill>
                <a:effectLst/>
              </a:rPr>
              <a:t>FreqDist</a:t>
            </a:r>
            <a:r>
              <a:rPr lang="en-US" sz="1050" b="0" dirty="0">
                <a:solidFill>
                  <a:schemeClr val="tx1"/>
                </a:solidFill>
                <a:effectLst/>
              </a:rPr>
              <a:t>() function and found the most common words, which formed the title for each cluster.</a:t>
            </a:r>
          </a:p>
          <a:p>
            <a:pPr marL="0"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548350"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9" name="Picture 8">
            <a:extLst>
              <a:ext uri="{FF2B5EF4-FFF2-40B4-BE49-F238E27FC236}">
                <a16:creationId xmlns:a16="http://schemas.microsoft.com/office/drawing/2014/main" id="{16799EEE-1109-40A6-AA66-290EE6821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85" y="4309144"/>
            <a:ext cx="8964276" cy="1276528"/>
          </a:xfrm>
          <a:prstGeom prst="rect">
            <a:avLst/>
          </a:prstGeom>
        </p:spPr>
      </p:pic>
    </p:spTree>
    <p:extLst>
      <p:ext uri="{BB962C8B-B14F-4D97-AF65-F5344CB8AC3E}">
        <p14:creationId xmlns:p14="http://schemas.microsoft.com/office/powerpoint/2010/main" val="84358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4. </a:t>
            </a:r>
            <a:r>
              <a:rPr lang="en-US" sz="3600" dirty="0">
                <a:solidFill>
                  <a:srgbClr val="555555"/>
                </a:solidFill>
                <a:latin typeface="Open Sans" panose="020B0606030504020204" pitchFamily="34" charset="0"/>
              </a:rPr>
              <a:t>Similarities between the </a:t>
            </a:r>
            <a:r>
              <a:rPr lang="en-US" sz="3600" dirty="0" err="1">
                <a:solidFill>
                  <a:srgbClr val="555555"/>
                </a:solidFill>
                <a:latin typeface="Open Sans" panose="020B0606030504020204" pitchFamily="34" charset="0"/>
              </a:rPr>
              <a:t>clusterings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dirty="0"/>
              <a:t>Iterating through LLM </a:t>
            </a:r>
            <a:r>
              <a:rPr lang="en-US" sz="1100" dirty="0" err="1"/>
              <a:t>clusterings</a:t>
            </a:r>
            <a:r>
              <a:rPr lang="en-US" sz="1100" dirty="0"/>
              <a:t> </a:t>
            </a:r>
          </a:p>
          <a:p>
            <a:pPr>
              <a:buFont typeface="Wingdings" panose="05000000000000000000" pitchFamily="2" charset="2"/>
              <a:buChar char="§"/>
            </a:pPr>
            <a:r>
              <a:rPr lang="en-US" sz="1100" dirty="0"/>
              <a:t>Using </a:t>
            </a:r>
            <a:r>
              <a:rPr lang="en-US" sz="1100" dirty="0" err="1"/>
              <a:t>cosine_similarity_metric</a:t>
            </a:r>
            <a:r>
              <a:rPr lang="en-US" sz="1100" dirty="0"/>
              <a:t> against the student </a:t>
            </a:r>
            <a:r>
              <a:rPr lang="en-US" sz="1100" dirty="0" err="1"/>
              <a:t>clusterings</a:t>
            </a:r>
            <a:endParaRPr lang="en-US" sz="1100" dirty="0"/>
          </a:p>
          <a:p>
            <a:pPr>
              <a:buFont typeface="Wingdings" panose="05000000000000000000" pitchFamily="2" charset="2"/>
              <a:buChar char="§"/>
            </a:pPr>
            <a:r>
              <a:rPr lang="en-US" sz="1100" dirty="0"/>
              <a:t>Taking the maximum similarity</a:t>
            </a:r>
          </a:p>
          <a:p>
            <a:pPr>
              <a:buFont typeface="Wingdings" panose="05000000000000000000" pitchFamily="2" charset="2"/>
              <a:buChar char="§"/>
            </a:pPr>
            <a:r>
              <a:rPr lang="en-US" sz="1100" dirty="0"/>
              <a:t>Adopting a threshold of 0.7 to determine similarity</a:t>
            </a:r>
          </a:p>
          <a:p>
            <a:pPr>
              <a:buFont typeface="Wingdings" panose="05000000000000000000" pitchFamily="2" charset="2"/>
              <a:buChar char="§"/>
            </a:pPr>
            <a:endParaRPr lang="en-US" sz="1100" dirty="0"/>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896303"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10" name="Picture 9">
            <a:extLst>
              <a:ext uri="{FF2B5EF4-FFF2-40B4-BE49-F238E27FC236}">
                <a16:creationId xmlns:a16="http://schemas.microsoft.com/office/drawing/2014/main" id="{0616E360-25CC-4839-B04F-0687B9675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9" y="4378274"/>
            <a:ext cx="8973802" cy="743054"/>
          </a:xfrm>
          <a:prstGeom prst="rect">
            <a:avLst/>
          </a:prstGeom>
        </p:spPr>
      </p:pic>
    </p:spTree>
    <p:extLst>
      <p:ext uri="{BB962C8B-B14F-4D97-AF65-F5344CB8AC3E}">
        <p14:creationId xmlns:p14="http://schemas.microsoft.com/office/powerpoint/2010/main" val="211364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5. Generating additional text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b="0" dirty="0">
                <a:solidFill>
                  <a:schemeClr val="tx1"/>
                </a:solidFill>
                <a:effectLst/>
              </a:rPr>
              <a:t>iterated through the clusters, </a:t>
            </a:r>
          </a:p>
          <a:p>
            <a:pPr>
              <a:buFont typeface="Wingdings" panose="05000000000000000000" pitchFamily="2" charset="2"/>
              <a:buChar char="§"/>
            </a:pPr>
            <a:r>
              <a:rPr lang="en-US" sz="1100" b="0" dirty="0">
                <a:solidFill>
                  <a:schemeClr val="tx1"/>
                </a:solidFill>
                <a:effectLst/>
              </a:rPr>
              <a:t>found the cluster with the maximum number of elements</a:t>
            </a:r>
          </a:p>
          <a:p>
            <a:pPr>
              <a:buFont typeface="Wingdings" panose="05000000000000000000" pitchFamily="2" charset="2"/>
              <a:buChar char="§"/>
            </a:pPr>
            <a:r>
              <a:rPr lang="en-US" sz="1100" b="0" dirty="0">
                <a:solidFill>
                  <a:schemeClr val="tx1"/>
                </a:solidFill>
                <a:effectLst/>
              </a:rPr>
              <a:t> kept the difference of elements from the current cluster and the maximum count. </a:t>
            </a:r>
          </a:p>
          <a:p>
            <a:pPr>
              <a:buFont typeface="Wingdings" panose="05000000000000000000" pitchFamily="2" charset="2"/>
              <a:buChar char="§"/>
            </a:pPr>
            <a:r>
              <a:rPr lang="en-US" sz="1100" b="0" dirty="0">
                <a:solidFill>
                  <a:schemeClr val="tx1"/>
                </a:solidFill>
                <a:effectLst/>
              </a:rPr>
              <a:t>Then, all we had to do was fill the remaining clusters with this difference count.</a:t>
            </a:r>
          </a:p>
          <a:p>
            <a:pPr>
              <a:buFont typeface="Wingdings" panose="05000000000000000000" pitchFamily="2" charset="2"/>
              <a:buChar char="§"/>
            </a:pPr>
            <a:r>
              <a:rPr lang="en-US" sz="1100" dirty="0">
                <a:solidFill>
                  <a:schemeClr val="tx1"/>
                </a:solidFill>
              </a:rPr>
              <a:t>In this case, our code worked and formed two even clusters for the LLM essays. </a:t>
            </a:r>
            <a:endParaRPr lang="en-US" sz="1100" b="0" dirty="0">
              <a:solidFill>
                <a:schemeClr val="tx1"/>
              </a:solidFill>
              <a:effectLst/>
            </a:endParaRPr>
          </a:p>
          <a:p>
            <a:pPr>
              <a:buFont typeface="Wingdings" panose="05000000000000000000" pitchFamily="2" charset="2"/>
              <a:buChar char="§"/>
            </a:pPr>
            <a:endParaRPr lang="en-US" sz="1100" dirty="0"/>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8877231"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7" name="Picture 6">
            <a:extLst>
              <a:ext uri="{FF2B5EF4-FFF2-40B4-BE49-F238E27FC236}">
                <a16:creationId xmlns:a16="http://schemas.microsoft.com/office/drawing/2014/main" id="{A4783D3C-2F5E-4BE3-BF99-8342DA689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4011458"/>
            <a:ext cx="7535327" cy="1857634"/>
          </a:xfrm>
          <a:prstGeom prst="rect">
            <a:avLst/>
          </a:prstGeom>
        </p:spPr>
      </p:pic>
    </p:spTree>
    <p:extLst>
      <p:ext uri="{BB962C8B-B14F-4D97-AF65-F5344CB8AC3E}">
        <p14:creationId xmlns:p14="http://schemas.microsoft.com/office/powerpoint/2010/main" val="3576158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6</a:t>
            </a:r>
            <a:r>
              <a:rPr lang="en-US" sz="3600" dirty="0">
                <a:solidFill>
                  <a:srgbClr val="555555"/>
                </a:solidFill>
                <a:latin typeface="Open Sans" panose="020B0606030504020204" pitchFamily="34" charset="0"/>
              </a:rPr>
              <a:t>. Retraining Random Forest</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100" dirty="0"/>
              <a:t>Checking the performance of our best classifier, after the clustering</a:t>
            </a:r>
          </a:p>
          <a:p>
            <a:pPr>
              <a:buFont typeface="Wingdings" panose="05000000000000000000" pitchFamily="2" charset="2"/>
              <a:buChar char="§"/>
            </a:pPr>
            <a:r>
              <a:rPr lang="en-US" sz="1100" dirty="0"/>
              <a:t>Similar results</a:t>
            </a:r>
          </a:p>
          <a:p>
            <a:pPr>
              <a:buFont typeface="Wingdings" panose="05000000000000000000" pitchFamily="2" charset="2"/>
              <a:buChar char="§"/>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120512" cy="365125"/>
          </a:xfrm>
        </p:spPr>
        <p:txBody>
          <a:bodyPr/>
          <a:lstStyle/>
          <a:p>
            <a:endParaRPr lang="en-US" dirty="0"/>
          </a:p>
          <a:p>
            <a:r>
              <a:rPr lang="en-US" dirty="0"/>
              <a:t>Vasileios </a:t>
            </a:r>
            <a:r>
              <a:rPr lang="en-US" dirty="0" err="1"/>
              <a:t>Ilias</a:t>
            </a:r>
            <a:r>
              <a:rPr lang="en-US" dirty="0"/>
              <a:t> Drouzas                                                                                                                                       PRACTICAL DATA SCIENCE, ASSIGNMENT #A3</a:t>
            </a:r>
          </a:p>
          <a:p>
            <a:endParaRPr lang="en-US" dirty="0"/>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8" name="Picture 7">
            <a:extLst>
              <a:ext uri="{FF2B5EF4-FFF2-40B4-BE49-F238E27FC236}">
                <a16:creationId xmlns:a16="http://schemas.microsoft.com/office/drawing/2014/main" id="{D3C77A39-3E03-4DA5-A1E1-7835E285D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31" y="3035950"/>
            <a:ext cx="11002911" cy="3000794"/>
          </a:xfrm>
          <a:prstGeom prst="rect">
            <a:avLst/>
          </a:prstGeom>
        </p:spPr>
      </p:pic>
    </p:spTree>
    <p:extLst>
      <p:ext uri="{BB962C8B-B14F-4D97-AF65-F5344CB8AC3E}">
        <p14:creationId xmlns:p14="http://schemas.microsoft.com/office/powerpoint/2010/main" val="2543081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Recap</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lvl="1">
              <a:buFont typeface="Wingdings" panose="05000000000000000000" pitchFamily="2" charset="2"/>
              <a:buChar char="§"/>
            </a:pPr>
            <a:r>
              <a:rPr lang="en-US" dirty="0">
                <a:solidFill>
                  <a:schemeClr val="tx1"/>
                </a:solidFill>
                <a:latin typeface="+mj-lt"/>
              </a:rPr>
              <a:t>Random Forest wins the benchmarking test for both ‘cars’ and ‘cities’ use case.</a:t>
            </a:r>
          </a:p>
          <a:p>
            <a:pPr lvl="1">
              <a:buFont typeface="Wingdings" panose="05000000000000000000" pitchFamily="2" charset="2"/>
              <a:buChar char="§"/>
            </a:pPr>
            <a:r>
              <a:rPr lang="en-US" b="0" dirty="0">
                <a:solidFill>
                  <a:schemeClr val="tx1"/>
                </a:solidFill>
                <a:effectLst/>
                <a:latin typeface="+mj-lt"/>
              </a:rPr>
              <a:t>The correlation between prediction probabilities and similarity scores is found to be negative around -0.5 for both cases.</a:t>
            </a:r>
          </a:p>
          <a:p>
            <a:pPr lvl="1">
              <a:buFont typeface="Wingdings" panose="05000000000000000000" pitchFamily="2" charset="2"/>
              <a:buChar char="§"/>
            </a:pPr>
            <a:r>
              <a:rPr lang="en-US" b="0" dirty="0">
                <a:solidFill>
                  <a:schemeClr val="tx1"/>
                </a:solidFill>
                <a:effectLst/>
                <a:latin typeface="+mj-lt"/>
              </a:rPr>
              <a:t>Clustering the essays did not produce the expected results, whilst clustering the sentences worked better.</a:t>
            </a:r>
          </a:p>
          <a:p>
            <a:pPr lvl="1">
              <a:buFont typeface="Wingdings" panose="05000000000000000000" pitchFamily="2" charset="2"/>
              <a:buChar char="§"/>
            </a:pPr>
            <a:r>
              <a:rPr lang="en-US" dirty="0">
                <a:solidFill>
                  <a:schemeClr val="tx1"/>
                </a:solidFill>
                <a:latin typeface="+mj-lt"/>
              </a:rPr>
              <a:t>In our case, the performance of Random Forest was not practically affected by the clustering.</a:t>
            </a:r>
            <a:endParaRPr lang="en-US" b="0" dirty="0">
              <a:solidFill>
                <a:schemeClr val="tx1"/>
              </a:solidFill>
              <a:effectLst/>
              <a:latin typeface="+mj-lt"/>
            </a:endParaRPr>
          </a:p>
          <a:p>
            <a:pPr lvl="1">
              <a:buFont typeface="Wingdings" panose="05000000000000000000" pitchFamily="2" charset="2"/>
              <a:buChar char="§"/>
            </a:pPr>
            <a:endParaRPr lang="en-US" b="0" dirty="0">
              <a:solidFill>
                <a:schemeClr val="tx1"/>
              </a:solidFill>
              <a:effectLst/>
              <a:latin typeface="+mj-lt"/>
            </a:endParaRPr>
          </a:p>
          <a:p>
            <a:pPr lvl="1">
              <a:buFont typeface="Wingdings" panose="05000000000000000000" pitchFamily="2" charset="2"/>
              <a:buChar char="§"/>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8021554"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170629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A1A7-356C-45C3-93DA-24A6DBEE687C}"/>
              </a:ext>
            </a:extLst>
          </p:cNvPr>
          <p:cNvSpPr>
            <a:spLocks noGrp="1"/>
          </p:cNvSpPr>
          <p:nvPr>
            <p:ph type="ctrTitle"/>
          </p:nvPr>
        </p:nvSpPr>
        <p:spPr/>
        <p:txBody>
          <a:bodyPr>
            <a:normAutofit/>
          </a:bodyPr>
          <a:lstStyle/>
          <a:p>
            <a:r>
              <a:rPr lang="en-US" sz="6600" dirty="0"/>
              <a:t>A. Data Augmentation</a:t>
            </a:r>
          </a:p>
        </p:txBody>
      </p:sp>
      <p:sp>
        <p:nvSpPr>
          <p:cNvPr id="3" name="Subtitle 2">
            <a:extLst>
              <a:ext uri="{FF2B5EF4-FFF2-40B4-BE49-F238E27FC236}">
                <a16:creationId xmlns:a16="http://schemas.microsoft.com/office/drawing/2014/main" id="{B780A127-FAAC-4EB0-8061-B8AFFF515C02}"/>
              </a:ext>
            </a:extLst>
          </p:cNvPr>
          <p:cNvSpPr>
            <a:spLocks noGrp="1"/>
          </p:cNvSpPr>
          <p:nvPr>
            <p:ph type="subTitle" idx="1"/>
          </p:nvPr>
        </p:nvSpPr>
        <p:spPr>
          <a:xfrm>
            <a:off x="1097280" y="4678708"/>
            <a:ext cx="10058400" cy="1143000"/>
          </a:xfrm>
        </p:spPr>
        <p:txBody>
          <a:bodyPr/>
          <a:lstStyle/>
          <a:p>
            <a:r>
              <a:rPr lang="en-US" dirty="0"/>
              <a:t>‘CARS’ use case</a:t>
            </a:r>
          </a:p>
        </p:txBody>
      </p:sp>
    </p:spTree>
    <p:extLst>
      <p:ext uri="{BB962C8B-B14F-4D97-AF65-F5344CB8AC3E}">
        <p14:creationId xmlns:p14="http://schemas.microsoft.com/office/powerpoint/2010/main" val="343720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1. </a:t>
            </a:r>
            <a:r>
              <a:rPr lang="en-US" sz="3600" dirty="0">
                <a:solidFill>
                  <a:srgbClr val="555555"/>
                </a:solidFill>
                <a:latin typeface="Open Sans" panose="020B0606030504020204" pitchFamily="34" charset="0"/>
              </a:rPr>
              <a:t>Generating essays </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a:xfrm>
            <a:off x="1097280" y="1904301"/>
            <a:ext cx="10058400" cy="3964791"/>
          </a:xfrm>
        </p:spPr>
        <p:txBody>
          <a:bodyPr>
            <a:normAutofit/>
          </a:bodyPr>
          <a:lstStyle/>
          <a:p>
            <a:pPr>
              <a:buFont typeface="Wingdings" panose="05000000000000000000" pitchFamily="2" charset="2"/>
              <a:buChar char="§"/>
            </a:pPr>
            <a:r>
              <a:rPr lang="en-US" sz="1400" dirty="0"/>
              <a:t> To generate the text, two ways were used:</a:t>
            </a:r>
          </a:p>
          <a:p>
            <a:pPr lvl="1">
              <a:buFont typeface="Wingdings" panose="05000000000000000000" pitchFamily="2" charset="2"/>
              <a:buChar char="Ø"/>
            </a:pPr>
            <a:r>
              <a:rPr lang="en-US" sz="1400" dirty="0"/>
              <a:t>A. Via the package</a:t>
            </a:r>
          </a:p>
          <a:p>
            <a:pPr lvl="2">
              <a:buFont typeface="Wingdings" panose="05000000000000000000" pitchFamily="2" charset="2"/>
              <a:buChar char="ü"/>
            </a:pPr>
            <a:r>
              <a:rPr lang="en-US" sz="1100" dirty="0"/>
              <a:t>Cloning the ‘</a:t>
            </a:r>
            <a:r>
              <a:rPr lang="en-US" sz="1100" dirty="0" err="1"/>
              <a:t>lm</a:t>
            </a:r>
            <a:r>
              <a:rPr lang="en-US" sz="1100" dirty="0"/>
              <a:t>’ </a:t>
            </a:r>
            <a:r>
              <a:rPr lang="en-US" sz="1100" dirty="0">
                <a:hlinkClick r:id="rId2"/>
              </a:rPr>
              <a:t>package</a:t>
            </a:r>
            <a:r>
              <a:rPr lang="en-US" sz="1100" dirty="0"/>
              <a:t> &amp; using the Markov module in this package</a:t>
            </a:r>
          </a:p>
          <a:p>
            <a:pPr lvl="2">
              <a:buFont typeface="Wingdings" panose="05000000000000000000" pitchFamily="2" charset="2"/>
              <a:buChar char="ü"/>
            </a:pPr>
            <a:r>
              <a:rPr lang="en-US" sz="1100" dirty="0"/>
              <a:t>Two linear models produced, one for the ‘cars’ use case and one for the ‘cities’</a:t>
            </a:r>
          </a:p>
          <a:p>
            <a:pPr lvl="2">
              <a:buFont typeface="Wingdings" panose="05000000000000000000" pitchFamily="2" charset="2"/>
              <a:buChar char="ü"/>
            </a:pPr>
            <a:r>
              <a:rPr lang="en-US" sz="1100" dirty="0"/>
              <a:t>Counted average number of characters in student essays for both cases, and generated essays with this number of characters</a:t>
            </a:r>
          </a:p>
          <a:p>
            <a:pPr lvl="2">
              <a:buFont typeface="Wingdings" panose="05000000000000000000" pitchFamily="2" charset="2"/>
              <a:buChar char="ü"/>
            </a:pPr>
            <a:r>
              <a:rPr lang="en-US" sz="1100" dirty="0"/>
              <a:t>Used the </a:t>
            </a:r>
            <a:r>
              <a:rPr lang="en-US" sz="1100" dirty="0" err="1"/>
              <a:t>generate_text</a:t>
            </a:r>
            <a:r>
              <a:rPr lang="en-US" sz="1100" dirty="0"/>
              <a:t>() function to create texts of this size</a:t>
            </a:r>
          </a:p>
          <a:p>
            <a:pPr marL="384048" lvl="2" indent="0">
              <a:buNone/>
            </a:pPr>
            <a:endParaRPr lang="en-US" sz="1100" dirty="0"/>
          </a:p>
          <a:p>
            <a:pPr lvl="1">
              <a:buFont typeface="Wingdings" panose="05000000000000000000" pitchFamily="2" charset="2"/>
              <a:buChar char="Ø"/>
            </a:pPr>
            <a:r>
              <a:rPr lang="en-US" sz="1400" dirty="0"/>
              <a:t>B. </a:t>
            </a:r>
            <a:r>
              <a:rPr lang="en-US" sz="1400" dirty="0" err="1"/>
              <a:t>ChatGPT</a:t>
            </a:r>
            <a:r>
              <a:rPr lang="en-US" sz="1400" dirty="0"/>
              <a:t> prompting</a:t>
            </a:r>
          </a:p>
          <a:p>
            <a:pPr lvl="2">
              <a:buFont typeface="Wingdings" panose="05000000000000000000" pitchFamily="2" charset="2"/>
              <a:buChar char="ü"/>
            </a:pPr>
            <a:r>
              <a:rPr lang="en-US" sz="1100" dirty="0"/>
              <a:t>107 essays produced by iterative prompting, for both use cases</a:t>
            </a:r>
          </a:p>
          <a:p>
            <a:pPr lvl="1">
              <a:buFont typeface="Wingdings" panose="05000000000000000000" pitchFamily="2" charset="2"/>
              <a:buChar char="Ø"/>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896303"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Picture 6">
            <a:extLst>
              <a:ext uri="{FF2B5EF4-FFF2-40B4-BE49-F238E27FC236}">
                <a16:creationId xmlns:a16="http://schemas.microsoft.com/office/drawing/2014/main" id="{C60552A5-312A-4DF0-A58C-A24C0F44B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48" y="4409461"/>
            <a:ext cx="9535856" cy="1914792"/>
          </a:xfrm>
          <a:prstGeom prst="rect">
            <a:avLst/>
          </a:prstGeom>
        </p:spPr>
      </p:pic>
    </p:spTree>
    <p:extLst>
      <p:ext uri="{BB962C8B-B14F-4D97-AF65-F5344CB8AC3E}">
        <p14:creationId xmlns:p14="http://schemas.microsoft.com/office/powerpoint/2010/main" val="297360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2. Build text classifiers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a:buFont typeface="Wingdings" panose="05000000000000000000" pitchFamily="2" charset="2"/>
              <a:buChar char="§"/>
            </a:pPr>
            <a:r>
              <a:rPr lang="en-US" sz="1400" dirty="0"/>
              <a:t>Here, a variety of classification algorithms were tested via cross validation.</a:t>
            </a:r>
          </a:p>
          <a:p>
            <a:pPr lvl="1">
              <a:buFont typeface="Wingdings" panose="05000000000000000000" pitchFamily="2" charset="2"/>
              <a:buChar char="ü"/>
            </a:pPr>
            <a:r>
              <a:rPr lang="en-US" sz="1200" dirty="0"/>
              <a:t>Logistic Regression, Decision tree, Naïve Bayes, KNN(k = 10), Random Forest</a:t>
            </a:r>
            <a:endParaRPr lang="en-US" sz="1400" dirty="0"/>
          </a:p>
          <a:p>
            <a:pPr marL="201168" lvl="1" indent="0">
              <a:buNone/>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816798"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8" name="Picture 7">
            <a:extLst>
              <a:ext uri="{FF2B5EF4-FFF2-40B4-BE49-F238E27FC236}">
                <a16:creationId xmlns:a16="http://schemas.microsoft.com/office/drawing/2014/main" id="{C23E3261-C850-43D4-A9D1-7925ACA0B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2" y="2685946"/>
            <a:ext cx="8294810" cy="3689687"/>
          </a:xfrm>
          <a:prstGeom prst="rect">
            <a:avLst/>
          </a:prstGeom>
        </p:spPr>
      </p:pic>
    </p:spTree>
    <p:extLst>
      <p:ext uri="{BB962C8B-B14F-4D97-AF65-F5344CB8AC3E}">
        <p14:creationId xmlns:p14="http://schemas.microsoft.com/office/powerpoint/2010/main" val="127083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3. Maximum and average similarities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lvl="1">
              <a:buFont typeface="Wingdings" panose="05000000000000000000" pitchFamily="2" charset="2"/>
              <a:buChar char="§"/>
            </a:pPr>
            <a:r>
              <a:rPr lang="en-US" sz="1400" dirty="0">
                <a:solidFill>
                  <a:schemeClr val="tx1"/>
                </a:solidFill>
              </a:rPr>
              <a:t>M</a:t>
            </a:r>
            <a:r>
              <a:rPr lang="en-US" sz="1400" b="0" dirty="0">
                <a:solidFill>
                  <a:schemeClr val="tx1"/>
                </a:solidFill>
                <a:effectLst/>
              </a:rPr>
              <a:t>aximum/average similarity scores between the LLM generated essays and the student essays</a:t>
            </a:r>
          </a:p>
          <a:p>
            <a:pPr lvl="1">
              <a:buFont typeface="Wingdings" panose="05000000000000000000" pitchFamily="2" charset="2"/>
              <a:buChar char="§"/>
            </a:pPr>
            <a:r>
              <a:rPr lang="en-US" sz="1400" b="0" dirty="0" err="1">
                <a:solidFill>
                  <a:schemeClr val="tx1"/>
                </a:solidFill>
                <a:effectLst/>
              </a:rPr>
              <a:t>cosine_similarity</a:t>
            </a:r>
            <a:r>
              <a:rPr lang="en-US" sz="1400" b="0" dirty="0">
                <a:solidFill>
                  <a:schemeClr val="tx1"/>
                </a:solidFill>
                <a:effectLst/>
              </a:rPr>
              <a:t> metric</a:t>
            </a:r>
          </a:p>
          <a:p>
            <a:pPr lvl="1">
              <a:buFont typeface="Wingdings" panose="05000000000000000000" pitchFamily="2" charset="2"/>
              <a:buChar char="§"/>
            </a:pPr>
            <a:r>
              <a:rPr lang="en-US" sz="1400" dirty="0">
                <a:solidFill>
                  <a:schemeClr val="tx1"/>
                </a:solidFill>
              </a:rPr>
              <a:t>I</a:t>
            </a:r>
            <a:r>
              <a:rPr lang="en-US" sz="1400" b="0" dirty="0">
                <a:solidFill>
                  <a:schemeClr val="tx1"/>
                </a:solidFill>
                <a:effectLst/>
              </a:rPr>
              <a:t>nitialized a TFIDF vectorizer and applied the </a:t>
            </a:r>
            <a:r>
              <a:rPr lang="en-US" sz="1400" b="0" dirty="0" err="1">
                <a:solidFill>
                  <a:schemeClr val="tx1"/>
                </a:solidFill>
                <a:effectLst/>
              </a:rPr>
              <a:t>fit_transform</a:t>
            </a:r>
            <a:r>
              <a:rPr lang="en-US" sz="1400" b="0" dirty="0">
                <a:solidFill>
                  <a:schemeClr val="tx1"/>
                </a:solidFill>
                <a:effectLst/>
              </a:rPr>
              <a:t>() function for the student essays (</a:t>
            </a:r>
            <a:r>
              <a:rPr lang="en-US" sz="1400" b="0" dirty="0" err="1">
                <a:solidFill>
                  <a:schemeClr val="tx1"/>
                </a:solidFill>
                <a:effectLst/>
              </a:rPr>
              <a:t>tfidf_matrix</a:t>
            </a:r>
            <a:r>
              <a:rPr lang="en-US" sz="1400" b="0" dirty="0">
                <a:solidFill>
                  <a:schemeClr val="tx1"/>
                </a:solidFill>
                <a:effectLst/>
              </a:rPr>
              <a:t>). </a:t>
            </a:r>
          </a:p>
          <a:p>
            <a:pPr lvl="1">
              <a:buFont typeface="Wingdings" panose="05000000000000000000" pitchFamily="2" charset="2"/>
              <a:buChar char="§"/>
            </a:pPr>
            <a:r>
              <a:rPr lang="en-US" sz="1400" b="0" dirty="0">
                <a:solidFill>
                  <a:schemeClr val="tx1"/>
                </a:solidFill>
                <a:effectLst/>
              </a:rPr>
              <a:t>Iterating through the LLM essays, we took the transformed type of it (</a:t>
            </a:r>
            <a:r>
              <a:rPr lang="en-US" sz="1400" b="0" dirty="0" err="1">
                <a:solidFill>
                  <a:schemeClr val="tx1"/>
                </a:solidFill>
                <a:effectLst/>
              </a:rPr>
              <a:t>text_idf</a:t>
            </a:r>
            <a:r>
              <a:rPr lang="en-US" sz="1400" b="0" dirty="0">
                <a:solidFill>
                  <a:schemeClr val="tx1"/>
                </a:solidFill>
                <a:effectLst/>
              </a:rPr>
              <a:t>) and we calculated the cosine similarity score between the </a:t>
            </a:r>
            <a:r>
              <a:rPr lang="en-US" sz="1400" b="0" dirty="0" err="1">
                <a:solidFill>
                  <a:schemeClr val="tx1"/>
                </a:solidFill>
                <a:effectLst/>
              </a:rPr>
              <a:t>tfidf_matrix</a:t>
            </a:r>
            <a:r>
              <a:rPr lang="en-US" sz="1400" b="0" dirty="0">
                <a:solidFill>
                  <a:schemeClr val="tx1"/>
                </a:solidFill>
                <a:effectLst/>
              </a:rPr>
              <a:t> and the </a:t>
            </a:r>
            <a:r>
              <a:rPr lang="en-US" sz="1400" b="0" dirty="0" err="1">
                <a:solidFill>
                  <a:schemeClr val="tx1"/>
                </a:solidFill>
                <a:effectLst/>
              </a:rPr>
              <a:t>text_idf</a:t>
            </a:r>
            <a:r>
              <a:rPr lang="en-US" sz="1400" b="0" dirty="0">
                <a:solidFill>
                  <a:schemeClr val="tx1"/>
                </a:solidFill>
                <a:effectLst/>
              </a:rPr>
              <a:t>. </a:t>
            </a:r>
          </a:p>
          <a:p>
            <a:pPr lvl="1">
              <a:buFont typeface="Wingdings" panose="05000000000000000000" pitchFamily="2" charset="2"/>
              <a:buChar char="§"/>
            </a:pPr>
            <a:r>
              <a:rPr lang="en-US" sz="1400" b="0" dirty="0" err="1">
                <a:solidFill>
                  <a:schemeClr val="tx1"/>
                </a:solidFill>
                <a:effectLst/>
              </a:rPr>
              <a:t>numpy.max</a:t>
            </a:r>
            <a:r>
              <a:rPr lang="en-US" sz="1400" b="0" dirty="0">
                <a:solidFill>
                  <a:schemeClr val="tx1"/>
                </a:solidFill>
                <a:effectLst/>
              </a:rPr>
              <a:t>() &amp; </a:t>
            </a:r>
            <a:r>
              <a:rPr lang="en-US" sz="1400" b="0" dirty="0" err="1">
                <a:solidFill>
                  <a:schemeClr val="tx1"/>
                </a:solidFill>
                <a:effectLst/>
              </a:rPr>
              <a:t>numpy.mean</a:t>
            </a:r>
            <a:r>
              <a:rPr lang="en-US" sz="1400" b="0" dirty="0">
                <a:solidFill>
                  <a:schemeClr val="tx1"/>
                </a:solidFill>
                <a:effectLst/>
              </a:rPr>
              <a:t>() to find the maximum and average similarity.</a:t>
            </a:r>
          </a:p>
          <a:p>
            <a:pPr lvl="1">
              <a:buFont typeface="Wingdings" panose="05000000000000000000" pitchFamily="2" charset="2"/>
              <a:buChar char="§"/>
            </a:pPr>
            <a:endParaRPr lang="en-US" b="0" dirty="0">
              <a:solidFill>
                <a:schemeClr val="tx1"/>
              </a:solidFill>
              <a:effectLst/>
              <a:latin typeface="+mj-lt"/>
            </a:endParaRPr>
          </a:p>
          <a:p>
            <a:pPr lvl="1">
              <a:buFont typeface="Wingdings" panose="05000000000000000000" pitchFamily="2" charset="2"/>
              <a:buChar char="§"/>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640629"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14" name="Picture 13">
            <a:extLst>
              <a:ext uri="{FF2B5EF4-FFF2-40B4-BE49-F238E27FC236}">
                <a16:creationId xmlns:a16="http://schemas.microsoft.com/office/drawing/2014/main" id="{255120B1-18C5-41F7-A3FE-67D651EA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56" y="4404220"/>
            <a:ext cx="10885931" cy="1594354"/>
          </a:xfrm>
          <a:prstGeom prst="rect">
            <a:avLst/>
          </a:prstGeom>
        </p:spPr>
      </p:pic>
    </p:spTree>
    <p:extLst>
      <p:ext uri="{BB962C8B-B14F-4D97-AF65-F5344CB8AC3E}">
        <p14:creationId xmlns:p14="http://schemas.microsoft.com/office/powerpoint/2010/main" val="175308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4. Similarity scores vs prediction probabilities (1/2)</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p:txBody>
          <a:bodyPr>
            <a:normAutofit/>
          </a:bodyPr>
          <a:lstStyle/>
          <a:p>
            <a:pPr lvl="1">
              <a:buFont typeface="Wingdings" panose="05000000000000000000" pitchFamily="2" charset="2"/>
              <a:buChar char="§"/>
            </a:pPr>
            <a:r>
              <a:rPr lang="en-US" sz="1400" b="0" dirty="0" err="1">
                <a:solidFill>
                  <a:schemeClr val="tx1"/>
                </a:solidFill>
                <a:effectLst/>
              </a:rPr>
              <a:t>tfidf_matrix</a:t>
            </a:r>
            <a:r>
              <a:rPr lang="en-US" sz="1400" b="0" dirty="0">
                <a:solidFill>
                  <a:schemeClr val="tx1"/>
                </a:solidFill>
                <a:effectLst/>
              </a:rPr>
              <a:t> included all essays </a:t>
            </a:r>
          </a:p>
          <a:p>
            <a:pPr lvl="1">
              <a:buFont typeface="Wingdings" panose="05000000000000000000" pitchFamily="2" charset="2"/>
              <a:buChar char="§"/>
            </a:pPr>
            <a:r>
              <a:rPr lang="en-US" sz="1400" u="sng" dirty="0">
                <a:solidFill>
                  <a:schemeClr val="tx1"/>
                </a:solidFill>
                <a:effectLst/>
              </a:rPr>
              <a:t>Leave-one-out-CV</a:t>
            </a:r>
            <a:r>
              <a:rPr lang="en-US" sz="1400" b="0" dirty="0">
                <a:solidFill>
                  <a:schemeClr val="tx1"/>
                </a:solidFill>
                <a:effectLst/>
              </a:rPr>
              <a:t>: Iterating the LLM essays, we kept the training indexes as a whole list of the range of all essays and in which we removed the element in the current index of the iteration (which served as the test index). So the training data were formed by using these indexes. </a:t>
            </a:r>
          </a:p>
          <a:p>
            <a:pPr lvl="1">
              <a:buFont typeface="Wingdings" panose="05000000000000000000" pitchFamily="2" charset="2"/>
              <a:buChar char="§"/>
            </a:pPr>
            <a:r>
              <a:rPr lang="en-US" sz="1400" b="0" dirty="0">
                <a:solidFill>
                  <a:schemeClr val="tx1"/>
                </a:solidFill>
                <a:effectLst/>
              </a:rPr>
              <a:t>the labels were formed in the same way, firstly by filling 1s for the length of the LLM essays, then 0s for the student essays and discarding the current element. </a:t>
            </a:r>
          </a:p>
          <a:p>
            <a:pPr lvl="1">
              <a:buFont typeface="Wingdings" panose="05000000000000000000" pitchFamily="2" charset="2"/>
              <a:buChar char="§"/>
            </a:pPr>
            <a:r>
              <a:rPr lang="en-US" sz="1400" b="0" dirty="0">
                <a:solidFill>
                  <a:schemeClr val="tx1"/>
                </a:solidFill>
                <a:effectLst/>
              </a:rPr>
              <a:t>After all of these, we fitted the algorithm and used the </a:t>
            </a:r>
            <a:r>
              <a:rPr lang="en-US" sz="1400" b="0" dirty="0" err="1">
                <a:solidFill>
                  <a:schemeClr val="tx1"/>
                </a:solidFill>
                <a:effectLst/>
              </a:rPr>
              <a:t>predict_proba</a:t>
            </a:r>
            <a:r>
              <a:rPr lang="en-US" sz="1400" b="0" dirty="0">
                <a:solidFill>
                  <a:schemeClr val="tx1"/>
                </a:solidFill>
                <a:effectLst/>
              </a:rPr>
              <a:t>() function to give us the prediction probabilities for every test instance (1</a:t>
            </a:r>
            <a:r>
              <a:rPr lang="en-US" sz="1400" b="0" baseline="30000" dirty="0">
                <a:solidFill>
                  <a:schemeClr val="tx1"/>
                </a:solidFill>
                <a:effectLst/>
              </a:rPr>
              <a:t>st</a:t>
            </a:r>
            <a:r>
              <a:rPr lang="en-US" sz="1400" b="0" dirty="0">
                <a:solidFill>
                  <a:schemeClr val="tx1"/>
                </a:solidFill>
                <a:effectLst/>
              </a:rPr>
              <a:t> prob -&gt; students, 2</a:t>
            </a:r>
            <a:r>
              <a:rPr lang="en-US" sz="1400" b="0" baseline="30000" dirty="0">
                <a:solidFill>
                  <a:schemeClr val="tx1"/>
                </a:solidFill>
                <a:effectLst/>
              </a:rPr>
              <a:t>nd</a:t>
            </a:r>
            <a:r>
              <a:rPr lang="en-US" sz="1400" b="0" dirty="0">
                <a:solidFill>
                  <a:schemeClr val="tx1"/>
                </a:solidFill>
                <a:effectLst/>
              </a:rPr>
              <a:t> prob- &gt; LLMs)</a:t>
            </a:r>
          </a:p>
          <a:p>
            <a:pPr lvl="1">
              <a:buFont typeface="Wingdings" panose="05000000000000000000" pitchFamily="2" charset="2"/>
              <a:buChar char="§"/>
            </a:pPr>
            <a:endParaRPr lang="en-US" b="0" dirty="0">
              <a:solidFill>
                <a:schemeClr val="tx1"/>
              </a:solidFill>
              <a:effectLst/>
              <a:latin typeface="+mj-lt"/>
            </a:endParaRPr>
          </a:p>
          <a:p>
            <a:pPr lvl="1">
              <a:buFont typeface="Wingdings" panose="05000000000000000000" pitchFamily="2" charset="2"/>
              <a:buChar char="§"/>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665796"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Picture 6">
            <a:extLst>
              <a:ext uri="{FF2B5EF4-FFF2-40B4-BE49-F238E27FC236}">
                <a16:creationId xmlns:a16="http://schemas.microsoft.com/office/drawing/2014/main" id="{454AA857-7EAF-4A8C-B903-E1943059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974" y="4502894"/>
            <a:ext cx="7159689" cy="1772071"/>
          </a:xfrm>
          <a:prstGeom prst="rect">
            <a:avLst/>
          </a:prstGeom>
        </p:spPr>
      </p:pic>
    </p:spTree>
    <p:extLst>
      <p:ext uri="{BB962C8B-B14F-4D97-AF65-F5344CB8AC3E}">
        <p14:creationId xmlns:p14="http://schemas.microsoft.com/office/powerpoint/2010/main" val="294300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dirty="0">
                <a:solidFill>
                  <a:srgbClr val="555555"/>
                </a:solidFill>
                <a:latin typeface="Open Sans" panose="020B0606030504020204" pitchFamily="34" charset="0"/>
              </a:rPr>
              <a:t>4. Similarity scores vs prediction probabilities (2/2)</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a:xfrm>
            <a:off x="1097280" y="2108201"/>
            <a:ext cx="9128900" cy="3760891"/>
          </a:xfrm>
        </p:spPr>
        <p:txBody>
          <a:bodyPr>
            <a:normAutofit/>
          </a:bodyPr>
          <a:lstStyle/>
          <a:p>
            <a:pPr lvl="1">
              <a:buFont typeface="Wingdings" panose="05000000000000000000" pitchFamily="2" charset="2"/>
              <a:buChar char="§"/>
            </a:pPr>
            <a:endParaRPr lang="en-US" sz="1400" b="0" dirty="0">
              <a:solidFill>
                <a:schemeClr val="tx1"/>
              </a:solidFill>
              <a:effectLst/>
            </a:endParaRPr>
          </a:p>
          <a:p>
            <a:pPr lvl="1">
              <a:buFont typeface="Wingdings" panose="05000000000000000000" pitchFamily="2" charset="2"/>
              <a:buChar char="§"/>
            </a:pPr>
            <a:endParaRPr lang="en-US" b="0" dirty="0">
              <a:solidFill>
                <a:schemeClr val="tx1"/>
              </a:solidFill>
              <a:effectLst/>
              <a:latin typeface="+mj-lt"/>
            </a:endParaRPr>
          </a:p>
          <a:p>
            <a:pPr lvl="1">
              <a:buFont typeface="Wingdings" panose="05000000000000000000" pitchFamily="2" charset="2"/>
              <a:buChar char="§"/>
            </a:pP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8" y="6446838"/>
            <a:ext cx="9472849"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8" name="Picture 7">
            <a:extLst>
              <a:ext uri="{FF2B5EF4-FFF2-40B4-BE49-F238E27FC236}">
                <a16:creationId xmlns:a16="http://schemas.microsoft.com/office/drawing/2014/main" id="{DA8145BB-E8CB-4DAE-840B-38A02BD47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046" y="2108200"/>
            <a:ext cx="7491368" cy="4275822"/>
          </a:xfrm>
          <a:prstGeom prst="rect">
            <a:avLst/>
          </a:prstGeom>
        </p:spPr>
      </p:pic>
    </p:spTree>
    <p:extLst>
      <p:ext uri="{BB962C8B-B14F-4D97-AF65-F5344CB8AC3E}">
        <p14:creationId xmlns:p14="http://schemas.microsoft.com/office/powerpoint/2010/main" val="121119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3C0-662D-40FE-8BEC-586BB0AF2642}"/>
              </a:ext>
            </a:extLst>
          </p:cNvPr>
          <p:cNvSpPr>
            <a:spLocks noGrp="1"/>
          </p:cNvSpPr>
          <p:nvPr>
            <p:ph type="title"/>
          </p:nvPr>
        </p:nvSpPr>
        <p:spPr>
          <a:xfrm>
            <a:off x="1097280" y="1845578"/>
            <a:ext cx="10058400" cy="262622"/>
          </a:xfrm>
        </p:spPr>
        <p:txBody>
          <a:bodyPr>
            <a:normAutofit fontScale="90000"/>
          </a:bodyPr>
          <a:lstStyle/>
          <a:p>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br>
              <a:rPr lang="en-US" sz="3600" b="0" i="0" dirty="0">
                <a:solidFill>
                  <a:srgbClr val="555555"/>
                </a:solidFill>
                <a:effectLst/>
                <a:latin typeface="Open Sans" panose="020B0606030504020204" pitchFamily="34" charset="0"/>
              </a:rPr>
            </a:br>
            <a:r>
              <a:rPr lang="en-US" sz="3600" b="0" i="0" dirty="0">
                <a:solidFill>
                  <a:srgbClr val="555555"/>
                </a:solidFill>
                <a:effectLst/>
                <a:latin typeface="Open Sans" panose="020B0606030504020204" pitchFamily="34" charset="0"/>
              </a:rPr>
              <a:t>5</a:t>
            </a:r>
            <a:r>
              <a:rPr lang="en-US" sz="3600" dirty="0">
                <a:solidFill>
                  <a:srgbClr val="555555"/>
                </a:solidFill>
                <a:latin typeface="Open Sans" panose="020B0606030504020204" pitchFamily="34" charset="0"/>
              </a:rPr>
              <a:t>. Delete some generated texts</a:t>
            </a:r>
            <a:br>
              <a:rPr lang="en-US" b="0" i="0" dirty="0">
                <a:solidFill>
                  <a:srgbClr val="55555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90E4667-3EF8-4D43-B9BF-A0FB5619E6AA}"/>
              </a:ext>
            </a:extLst>
          </p:cNvPr>
          <p:cNvSpPr>
            <a:spLocks noGrp="1"/>
          </p:cNvSpPr>
          <p:nvPr>
            <p:ph idx="1"/>
          </p:nvPr>
        </p:nvSpPr>
        <p:spPr>
          <a:xfrm>
            <a:off x="1097279" y="2108201"/>
            <a:ext cx="10513083" cy="3760891"/>
          </a:xfrm>
        </p:spPr>
        <p:txBody>
          <a:bodyPr>
            <a:normAutofit/>
          </a:bodyPr>
          <a:lstStyle/>
          <a:p>
            <a:pPr lvl="1">
              <a:buFont typeface="Wingdings" panose="05000000000000000000" pitchFamily="2" charset="2"/>
              <a:buChar char="§"/>
            </a:pPr>
            <a:endParaRPr lang="en-US" sz="1400" b="0" dirty="0">
              <a:solidFill>
                <a:schemeClr val="tx1"/>
              </a:solidFill>
              <a:effectLst/>
            </a:endParaRPr>
          </a:p>
          <a:p>
            <a:pPr lvl="1">
              <a:buFont typeface="Wingdings" panose="05000000000000000000" pitchFamily="2" charset="2"/>
              <a:buChar char="§"/>
            </a:pPr>
            <a:r>
              <a:rPr lang="en-US" b="0" dirty="0">
                <a:solidFill>
                  <a:schemeClr val="tx1"/>
                </a:solidFill>
                <a:effectLst/>
                <a:latin typeface="+mj-lt"/>
              </a:rPr>
              <a:t>Idea: Discard the generated texts that have prediction probabilities &lt; 0.6</a:t>
            </a:r>
          </a:p>
          <a:p>
            <a:pPr lvl="1">
              <a:buFont typeface="Wingdings" panose="05000000000000000000" pitchFamily="2" charset="2"/>
              <a:buChar char="§"/>
            </a:pPr>
            <a:r>
              <a:rPr lang="en-US" b="0" dirty="0">
                <a:solidFill>
                  <a:schemeClr val="tx1"/>
                </a:solidFill>
                <a:effectLst/>
                <a:latin typeface="+mj-lt"/>
              </a:rPr>
              <a:t>Slightly worse performance (sensible, since the classifier was still confident for these elements)</a:t>
            </a:r>
            <a:endParaRPr lang="en-US" dirty="0"/>
          </a:p>
          <a:p>
            <a:pPr marL="384048" lvl="2" indent="0">
              <a:buNone/>
            </a:pPr>
            <a:endParaRPr lang="en-US" sz="1100" dirty="0"/>
          </a:p>
          <a:p>
            <a:pPr marL="384048" lvl="2" indent="0">
              <a:buNone/>
            </a:pPr>
            <a:endParaRPr lang="en-US" sz="4000" dirty="0"/>
          </a:p>
          <a:p>
            <a:pPr marL="384048" lvl="2" indent="0">
              <a:buNone/>
            </a:pPr>
            <a:endParaRPr lang="en-US" sz="4000" dirty="0"/>
          </a:p>
          <a:p>
            <a:pPr marL="384048" lvl="2" indent="0">
              <a:buNone/>
            </a:pPr>
            <a:endParaRPr lang="en-US" dirty="0"/>
          </a:p>
        </p:txBody>
      </p:sp>
      <p:sp>
        <p:nvSpPr>
          <p:cNvPr id="4" name="Footer Placeholder 3">
            <a:extLst>
              <a:ext uri="{FF2B5EF4-FFF2-40B4-BE49-F238E27FC236}">
                <a16:creationId xmlns:a16="http://schemas.microsoft.com/office/drawing/2014/main" id="{C0E557DE-8613-4B9E-9568-2652DBCE3AD0}"/>
              </a:ext>
            </a:extLst>
          </p:cNvPr>
          <p:cNvSpPr>
            <a:spLocks noGrp="1"/>
          </p:cNvSpPr>
          <p:nvPr>
            <p:ph type="ftr" sz="quarter" idx="11"/>
          </p:nvPr>
        </p:nvSpPr>
        <p:spPr>
          <a:xfrm>
            <a:off x="1097279" y="6446838"/>
            <a:ext cx="9833576" cy="365125"/>
          </a:xfrm>
        </p:spPr>
        <p:txBody>
          <a:bodyPr/>
          <a:lstStyle/>
          <a:p>
            <a:r>
              <a:rPr lang="en-US" dirty="0"/>
              <a:t>Vasileios </a:t>
            </a:r>
            <a:r>
              <a:rPr lang="en-US" dirty="0" err="1"/>
              <a:t>Ilias</a:t>
            </a:r>
            <a:r>
              <a:rPr lang="en-US" dirty="0"/>
              <a:t> Drouzas                                                                                                                                       PRACTICAL DATA SCIENCE, ASSIGNMENT #A3</a:t>
            </a:r>
          </a:p>
        </p:txBody>
      </p:sp>
      <p:sp>
        <p:nvSpPr>
          <p:cNvPr id="5" name="Slide Number Placeholder 4">
            <a:extLst>
              <a:ext uri="{FF2B5EF4-FFF2-40B4-BE49-F238E27FC236}">
                <a16:creationId xmlns:a16="http://schemas.microsoft.com/office/drawing/2014/main" id="{5ED11F8D-7EBF-4681-B718-BC335A84BAE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5BBB0EDD-F478-4EAA-80AA-54D53B107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15" y="3677422"/>
            <a:ext cx="10974332" cy="2647878"/>
          </a:xfrm>
          <a:prstGeom prst="rect">
            <a:avLst/>
          </a:prstGeom>
        </p:spPr>
      </p:pic>
    </p:spTree>
    <p:extLst>
      <p:ext uri="{BB962C8B-B14F-4D97-AF65-F5344CB8AC3E}">
        <p14:creationId xmlns:p14="http://schemas.microsoft.com/office/powerpoint/2010/main" val="134096333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1584</Words>
  <Application>Microsoft Office PowerPoint</Application>
  <PresentationFormat>Widescreen</PresentationFormat>
  <Paragraphs>240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Avenir Next LT Pro</vt:lpstr>
      <vt:lpstr>Avenir Next LT Pro Light</vt:lpstr>
      <vt:lpstr>Calibri</vt:lpstr>
      <vt:lpstr>Open Sans</vt:lpstr>
      <vt:lpstr>Wingdings</vt:lpstr>
      <vt:lpstr>RetrospectVTI</vt:lpstr>
      <vt:lpstr>PowerPoint Presentation</vt:lpstr>
      <vt:lpstr>Contents</vt:lpstr>
      <vt:lpstr>A. Data Augmentation</vt:lpstr>
      <vt:lpstr>         1. Generating essays  </vt:lpstr>
      <vt:lpstr>         2. Build text classifiers </vt:lpstr>
      <vt:lpstr>         3. Maximum and average similarities </vt:lpstr>
      <vt:lpstr>         4. Similarity scores vs prediction probabilities (1/2) </vt:lpstr>
      <vt:lpstr>         4. Similarity scores vs prediction probabilities (2/2) </vt:lpstr>
      <vt:lpstr>         5. Delete some generated texts </vt:lpstr>
      <vt:lpstr>B. Learning curves</vt:lpstr>
      <vt:lpstr>         1. Calculating accuracy </vt:lpstr>
      <vt:lpstr>         2. Calculating MSE </vt:lpstr>
      <vt:lpstr>         3. Regressor line (extending the dataset) </vt:lpstr>
      <vt:lpstr>         4. Regressor line (within the dataset) </vt:lpstr>
      <vt:lpstr>C. Clustering </vt:lpstr>
      <vt:lpstr>         1. Find optimum number of clusters </vt:lpstr>
      <vt:lpstr>         2. Apply K-means </vt:lpstr>
      <vt:lpstr>         3. Yield a title per cluster  </vt:lpstr>
      <vt:lpstr>         4. Similarities between the clusterings </vt:lpstr>
      <vt:lpstr>         5. Generating additional text </vt:lpstr>
      <vt:lpstr>         6. Retraining Random Forest </vt:lpstr>
      <vt:lpstr>C. Clustering </vt:lpstr>
      <vt:lpstr>         1. Find optimum number of clusters (here, clustering the sentences) </vt:lpstr>
      <vt:lpstr>         2. Apply K-means </vt:lpstr>
      <vt:lpstr>         3. Yield a title per cluster  </vt:lpstr>
      <vt:lpstr>         4. Similarities between the clusterings </vt:lpstr>
      <vt:lpstr>         5. Generating additional text </vt:lpstr>
      <vt:lpstr>         6. Retraining Random Forest </vt:lpstr>
      <vt:lpstr>         Recap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databases</dc:title>
  <dc:creator>VASILEIOS-ILIAS DROUZAS</dc:creator>
  <cp:lastModifiedBy>Βασίλης Δρούζας</cp:lastModifiedBy>
  <cp:revision>37</cp:revision>
  <dcterms:created xsi:type="dcterms:W3CDTF">2022-07-10T08:32:33Z</dcterms:created>
  <dcterms:modified xsi:type="dcterms:W3CDTF">2023-12-21T16:00:16Z</dcterms:modified>
</cp:coreProperties>
</file>