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E9713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9FEA9-82C8-0173-3A1B-B323D2CF6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5C78A4-DEFC-6124-562D-6986496B4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98D615-FA47-1C43-6033-35CAEE5B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8D43-F38D-466F-8519-580EA048D5E3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428A38-AB93-CEC9-D709-766B8C729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7DC0D4-4453-590F-1131-D804995A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1C93-4672-4B7A-8F59-DC76724F6D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503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E4B50-4ACD-2C97-87C1-5B87E1F1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1C9027-DF97-0677-5FCA-9CCDCBB7B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BAFC99-245F-5766-04B1-117565EA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8D43-F38D-466F-8519-580EA048D5E3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990B38-D798-1150-3021-017AEF98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B7EF22-C95E-B540-FF1A-BF32895F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1C93-4672-4B7A-8F59-DC76724F6D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09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42EF93-4611-2E98-C70C-D80409F04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B80F5B-2F88-94DA-FDCB-3D44451F6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D7E963-8BF1-5610-7584-76222D25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8D43-F38D-466F-8519-580EA048D5E3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FCCB76-8632-4DF4-79FD-73E2B744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FC6B8C-4FC5-26B5-639C-1516C619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1C93-4672-4B7A-8F59-DC76724F6D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00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1CD26-A9A6-440C-90DE-600BF7C0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51B37F-CD88-E130-EC13-2286FC75E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1068BF-A3BD-DAB2-05A4-7EEAD2F1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8D43-F38D-466F-8519-580EA048D5E3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D65660-031A-E55E-71F0-5AF363B6F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540D3C-477B-7725-0BBE-26653E98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1C93-4672-4B7A-8F59-DC76724F6D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97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FD522-4217-F42E-846B-FBC3F4543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73E70B-56E0-CC3A-800D-06AE4708B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C8BA2-DE85-1A15-9951-D7F6BA2B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8D43-F38D-466F-8519-580EA048D5E3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079198-37A5-2BBE-D9BD-6DB272F3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EC2AD2-F19C-DFC3-E51F-CF2D7172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1C93-4672-4B7A-8F59-DC76724F6D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1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D7508-202E-6104-8D1B-A43C08F0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197A8C-3C08-F0A6-3238-7F32A7D33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88FCB8-E166-5729-6763-82B58F73F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07B9A9-1480-B10C-D5CD-82EF83BD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8D43-F38D-466F-8519-580EA048D5E3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0B3E13-6183-7834-A137-D5C884E5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8CFF38-A331-2BE9-2CD0-AC71D051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1C93-4672-4B7A-8F59-DC76724F6D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18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AE0B1-8216-EC43-1494-76D3BB9E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6BF2D7-7D2A-032B-3EB2-7EDFB669D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7966AF-9BF8-612E-0E43-3C2B7809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5A758C4-61D5-A62B-F07E-64E460D37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78DDF0A-1E85-487D-4F53-67362BE41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6F7804E-2915-D932-0D8D-49269500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8D43-F38D-466F-8519-580EA048D5E3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36DDA7-6646-6299-392D-00BD6A84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C99369-44DE-3340-69AA-657ED47F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1C93-4672-4B7A-8F59-DC76724F6D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81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F70A22-7EE2-CAF3-0935-F3264603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F0C9AD2-D623-1349-CA10-378E0492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8D43-F38D-466F-8519-580EA048D5E3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5A719A-3AD4-9AA4-E5E0-B829975C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36E13F-3DE5-4851-8806-F252FD78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1C93-4672-4B7A-8F59-DC76724F6D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11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F573D0-922A-CABB-4EA9-35AB7B7D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8D43-F38D-466F-8519-580EA048D5E3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45F9E5-0F30-6618-EFF9-538266AE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C52674-7453-D5FC-4D3D-70118C41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1C93-4672-4B7A-8F59-DC76724F6D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89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3896E-E443-6A41-8FB6-B442200AE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69983C-BB55-645C-C82B-81258B0F2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D81A81-2733-F453-28B0-0F5727B83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01213-C4AE-0E92-E972-8FB275D3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8D43-F38D-466F-8519-580EA048D5E3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13CFE0-8ABA-0C4D-E08C-ABBD328E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9E9503-1AA8-C0C4-E283-E4434B74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1C93-4672-4B7A-8F59-DC76724F6D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1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E20A9D-0978-B2B1-947E-07C33A9C8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9524F0E-5437-A5A7-0C35-97F917641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6D2E8F-29F6-95F0-8157-FEC1BD3C0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3DFA91-20AA-CB80-5D4F-EDE40246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8D43-F38D-466F-8519-580EA048D5E3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984310-8327-1F68-731A-0D681CF4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C70DC6-14D9-80C9-ECBA-6749BD40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1C93-4672-4B7A-8F59-DC76724F6D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23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4E176C3-E162-B379-1357-7BBCB81E0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A3890D-1A18-8E1C-BED2-EAD2C6FAF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DC8BD6-CA29-84AF-EC78-DBE238128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A08D43-F38D-466F-8519-580EA048D5E3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7216A2-DD0B-93A7-5DED-C910DC039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40A36A-8097-A18C-5597-6EE43A4EA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A71C93-4672-4B7A-8F59-DC76724F6D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75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19A8600D-B44A-68E8-F785-7387818E7FD7}"/>
              </a:ext>
            </a:extLst>
          </p:cNvPr>
          <p:cNvSpPr/>
          <p:nvPr/>
        </p:nvSpPr>
        <p:spPr>
          <a:xfrm>
            <a:off x="2808335" y="304801"/>
            <a:ext cx="794657" cy="52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spc="-150" dirty="0" err="1"/>
              <a:t>Perso</a:t>
            </a:r>
            <a:endParaRPr lang="de-DE" sz="1400" spc="-150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4572B15-03AD-51C4-D9B7-64FEE2691B18}"/>
              </a:ext>
            </a:extLst>
          </p:cNvPr>
          <p:cNvSpPr/>
          <p:nvPr/>
        </p:nvSpPr>
        <p:spPr>
          <a:xfrm>
            <a:off x="2802886" y="936173"/>
            <a:ext cx="794657" cy="52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spc="-150" dirty="0"/>
              <a:t>Alter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09636FE-D810-4D11-36E3-1F9A88AF4A66}"/>
              </a:ext>
            </a:extLst>
          </p:cNvPr>
          <p:cNvSpPr/>
          <p:nvPr/>
        </p:nvSpPr>
        <p:spPr>
          <a:xfrm>
            <a:off x="2835011" y="3098126"/>
            <a:ext cx="794657" cy="52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spc="-150" dirty="0"/>
              <a:t>EK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E6A6077-6026-94FE-26A8-AB518F013E73}"/>
              </a:ext>
            </a:extLst>
          </p:cNvPr>
          <p:cNvSpPr/>
          <p:nvPr/>
        </p:nvSpPr>
        <p:spPr>
          <a:xfrm>
            <a:off x="2753367" y="3729498"/>
            <a:ext cx="911519" cy="52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spc="-150" dirty="0"/>
              <a:t>Gehalt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FC72808-12FE-1E07-3FEF-FB654C39EF30}"/>
              </a:ext>
            </a:extLst>
          </p:cNvPr>
          <p:cNvSpPr/>
          <p:nvPr/>
        </p:nvSpPr>
        <p:spPr>
          <a:xfrm>
            <a:off x="2764251" y="4360870"/>
            <a:ext cx="911519" cy="52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spc="-150" dirty="0"/>
              <a:t>Schufa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755923F-27C4-4B03-4898-A8E1668B9651}"/>
              </a:ext>
            </a:extLst>
          </p:cNvPr>
          <p:cNvSpPr/>
          <p:nvPr/>
        </p:nvSpPr>
        <p:spPr>
          <a:xfrm>
            <a:off x="2710359" y="1589312"/>
            <a:ext cx="919309" cy="52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spc="-150" dirty="0"/>
              <a:t>Familie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F85E23A-91E7-AA03-32B2-2F8A8A0A9A33}"/>
              </a:ext>
            </a:extLst>
          </p:cNvPr>
          <p:cNvSpPr/>
          <p:nvPr/>
        </p:nvSpPr>
        <p:spPr>
          <a:xfrm>
            <a:off x="2759346" y="2242461"/>
            <a:ext cx="849191" cy="52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spc="-150" dirty="0"/>
              <a:t>Kinder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9BBEA6A-506A-0707-DBF9-896EAB499530}"/>
              </a:ext>
            </a:extLst>
          </p:cNvPr>
          <p:cNvSpPr/>
          <p:nvPr/>
        </p:nvSpPr>
        <p:spPr>
          <a:xfrm>
            <a:off x="4885207" y="2074872"/>
            <a:ext cx="794657" cy="52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spc="-150" dirty="0"/>
              <a:t>Stand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F4F2256-CFC4-8ABD-E7F6-8B196D461653}"/>
              </a:ext>
            </a:extLst>
          </p:cNvPr>
          <p:cNvSpPr/>
          <p:nvPr/>
        </p:nvSpPr>
        <p:spPr>
          <a:xfrm>
            <a:off x="6761198" y="1806458"/>
            <a:ext cx="1199782" cy="52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spc="-150" dirty="0"/>
              <a:t>Prüfung 1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2F52D9E-8781-64DC-3381-10CB111C42E5}"/>
              </a:ext>
            </a:extLst>
          </p:cNvPr>
          <p:cNvSpPr/>
          <p:nvPr/>
        </p:nvSpPr>
        <p:spPr>
          <a:xfrm>
            <a:off x="6761198" y="3231914"/>
            <a:ext cx="1199782" cy="52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spc="-150" dirty="0"/>
              <a:t>Prüfung 2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E19B53A-935E-38F5-651E-3A582055B994}"/>
              </a:ext>
            </a:extLst>
          </p:cNvPr>
          <p:cNvSpPr/>
          <p:nvPr/>
        </p:nvSpPr>
        <p:spPr>
          <a:xfrm>
            <a:off x="8414649" y="2394852"/>
            <a:ext cx="1199782" cy="52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spc="-150" dirty="0"/>
              <a:t>Kredit ?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22D954C-9209-F5D0-651C-CF5A9E1E1DC2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602992" y="566058"/>
            <a:ext cx="3158206" cy="15016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ECE76DC-58AD-70F9-2FDD-63DC19859F2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 flipV="1">
            <a:off x="5679864" y="2067715"/>
            <a:ext cx="1081334" cy="268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25D56B4-CD3C-8533-1B2C-0CFD8C8BD76F}"/>
              </a:ext>
            </a:extLst>
          </p:cNvPr>
          <p:cNvCxnSpPr>
            <a:stCxn id="5" idx="6"/>
            <a:endCxn id="11" idx="2"/>
          </p:cNvCxnSpPr>
          <p:nvPr/>
        </p:nvCxnSpPr>
        <p:spPr>
          <a:xfrm>
            <a:off x="3597543" y="1197430"/>
            <a:ext cx="1287664" cy="11386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F29C0D33-B085-7F82-AB2D-3D3D859D553F}"/>
              </a:ext>
            </a:extLst>
          </p:cNvPr>
          <p:cNvCxnSpPr>
            <a:stCxn id="9" idx="6"/>
            <a:endCxn id="11" idx="2"/>
          </p:cNvCxnSpPr>
          <p:nvPr/>
        </p:nvCxnSpPr>
        <p:spPr>
          <a:xfrm>
            <a:off x="3629668" y="1850569"/>
            <a:ext cx="1255539" cy="4855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F96ACC68-583A-61AE-0BD3-696E9624FDE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 flipV="1">
            <a:off x="3608537" y="2336129"/>
            <a:ext cx="1276670" cy="167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Bogen 25">
            <a:extLst>
              <a:ext uri="{FF2B5EF4-FFF2-40B4-BE49-F238E27FC236}">
                <a16:creationId xmlns:a16="http://schemas.microsoft.com/office/drawing/2014/main" id="{E57EEAA5-23CD-ABB2-A7E4-A4AF17C34170}"/>
              </a:ext>
            </a:extLst>
          </p:cNvPr>
          <p:cNvSpPr/>
          <p:nvPr/>
        </p:nvSpPr>
        <p:spPr>
          <a:xfrm rot="13222149">
            <a:off x="4239777" y="1987897"/>
            <a:ext cx="435900" cy="481910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7F0185D7-1D68-50A8-F212-0C10B2DBEE8F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3629668" y="3359383"/>
            <a:ext cx="3131530" cy="133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A20DBC5-8A6A-4784-C0F6-4125CE5054AF}"/>
              </a:ext>
            </a:extLst>
          </p:cNvPr>
          <p:cNvCxnSpPr>
            <a:stCxn id="7" idx="6"/>
            <a:endCxn id="13" idx="2"/>
          </p:cNvCxnSpPr>
          <p:nvPr/>
        </p:nvCxnSpPr>
        <p:spPr>
          <a:xfrm flipV="1">
            <a:off x="3664886" y="3493171"/>
            <a:ext cx="3096312" cy="4975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181C15E-EB86-494D-29E8-4F7CA9496CE4}"/>
              </a:ext>
            </a:extLst>
          </p:cNvPr>
          <p:cNvCxnSpPr>
            <a:stCxn id="8" idx="6"/>
            <a:endCxn id="13" idx="2"/>
          </p:cNvCxnSpPr>
          <p:nvPr/>
        </p:nvCxnSpPr>
        <p:spPr>
          <a:xfrm flipV="1">
            <a:off x="3675770" y="3493171"/>
            <a:ext cx="3085428" cy="1128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Bogen 33">
            <a:extLst>
              <a:ext uri="{FF2B5EF4-FFF2-40B4-BE49-F238E27FC236}">
                <a16:creationId xmlns:a16="http://schemas.microsoft.com/office/drawing/2014/main" id="{37D8E805-0ECE-87AE-5674-51298FECB595}"/>
              </a:ext>
            </a:extLst>
          </p:cNvPr>
          <p:cNvSpPr/>
          <p:nvPr/>
        </p:nvSpPr>
        <p:spPr>
          <a:xfrm rot="13014197">
            <a:off x="5142945" y="3625895"/>
            <a:ext cx="435900" cy="481910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7F2672F1-1CA5-1B50-6EDC-BBFA9891F2A3}"/>
              </a:ext>
            </a:extLst>
          </p:cNvPr>
          <p:cNvCxnSpPr>
            <a:stCxn id="12" idx="6"/>
            <a:endCxn id="14" idx="2"/>
          </p:cNvCxnSpPr>
          <p:nvPr/>
        </p:nvCxnSpPr>
        <p:spPr>
          <a:xfrm>
            <a:off x="7960980" y="2067715"/>
            <a:ext cx="453669" cy="588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F7142F1C-5E35-2266-2D0F-D3BA722F379E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 flipV="1">
            <a:off x="7960980" y="2656109"/>
            <a:ext cx="453669" cy="837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4DA54B29-83BD-F036-3F7B-BF0BFDDFE40D}"/>
              </a:ext>
            </a:extLst>
          </p:cNvPr>
          <p:cNvSpPr/>
          <p:nvPr/>
        </p:nvSpPr>
        <p:spPr>
          <a:xfrm>
            <a:off x="422717" y="1832202"/>
            <a:ext cx="1746975" cy="161742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ysClr val="windowText" lastClr="000000"/>
                </a:solidFill>
              </a:rPr>
              <a:t>GUI- Eingabe</a:t>
            </a:r>
          </a:p>
        </p:txBody>
      </p:sp>
      <p:sp>
        <p:nvSpPr>
          <p:cNvPr id="59" name="Pfeil: nach rechts 58">
            <a:extLst>
              <a:ext uri="{FF2B5EF4-FFF2-40B4-BE49-F238E27FC236}">
                <a16:creationId xmlns:a16="http://schemas.microsoft.com/office/drawing/2014/main" id="{2D02D22F-92D8-5420-3DF2-E173EC428242}"/>
              </a:ext>
            </a:extLst>
          </p:cNvPr>
          <p:cNvSpPr/>
          <p:nvPr/>
        </p:nvSpPr>
        <p:spPr>
          <a:xfrm>
            <a:off x="2064319" y="2394854"/>
            <a:ext cx="620485" cy="52251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EA5E260E-5257-3833-84DB-8751DC6E6893}"/>
              </a:ext>
            </a:extLst>
          </p:cNvPr>
          <p:cNvSpPr/>
          <p:nvPr/>
        </p:nvSpPr>
        <p:spPr>
          <a:xfrm>
            <a:off x="10172920" y="1846269"/>
            <a:ext cx="1864454" cy="161742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ysClr val="windowText" lastClr="000000"/>
                </a:solidFill>
              </a:rPr>
              <a:t>GUI-Rückmeldung</a:t>
            </a:r>
          </a:p>
        </p:txBody>
      </p:sp>
      <p:sp>
        <p:nvSpPr>
          <p:cNvPr id="61" name="Pfeil: nach rechts 60">
            <a:extLst>
              <a:ext uri="{FF2B5EF4-FFF2-40B4-BE49-F238E27FC236}">
                <a16:creationId xmlns:a16="http://schemas.microsoft.com/office/drawing/2014/main" id="{90FF445F-94D3-03AD-69E7-DF360D509FF4}"/>
              </a:ext>
            </a:extLst>
          </p:cNvPr>
          <p:cNvSpPr/>
          <p:nvPr/>
        </p:nvSpPr>
        <p:spPr>
          <a:xfrm>
            <a:off x="9575317" y="2421497"/>
            <a:ext cx="620485" cy="52251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27526FB2-8867-4537-5DEB-B5256A2E8FBC}"/>
              </a:ext>
            </a:extLst>
          </p:cNvPr>
          <p:cNvCxnSpPr>
            <a:cxnSpLocks/>
            <a:stCxn id="26" idx="0"/>
            <a:endCxn id="68" idx="0"/>
          </p:cNvCxnSpPr>
          <p:nvPr/>
        </p:nvCxnSpPr>
        <p:spPr>
          <a:xfrm>
            <a:off x="4301658" y="2412433"/>
            <a:ext cx="1170258" cy="270514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6FEF39ED-D718-C2E5-BCBA-BE72C706ADCF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5159829" y="3990755"/>
            <a:ext cx="312087" cy="112682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2CB4384D-2D3C-EC93-718C-42BC611D4888}"/>
              </a:ext>
            </a:extLst>
          </p:cNvPr>
          <p:cNvSpPr txBox="1"/>
          <p:nvPr/>
        </p:nvSpPr>
        <p:spPr>
          <a:xfrm>
            <a:off x="4552073" y="5117578"/>
            <a:ext cx="1839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ODER-Optionen</a:t>
            </a:r>
          </a:p>
        </p:txBody>
      </p:sp>
      <p:sp>
        <p:nvSpPr>
          <p:cNvPr id="69" name="Rechteck: abgerundete Ecken 68">
            <a:extLst>
              <a:ext uri="{FF2B5EF4-FFF2-40B4-BE49-F238E27FC236}">
                <a16:creationId xmlns:a16="http://schemas.microsoft.com/office/drawing/2014/main" id="{BA028F4E-26EA-C4CE-2D39-8746CA3F8C22}"/>
              </a:ext>
            </a:extLst>
          </p:cNvPr>
          <p:cNvSpPr/>
          <p:nvPr/>
        </p:nvSpPr>
        <p:spPr>
          <a:xfrm>
            <a:off x="2481785" y="175072"/>
            <a:ext cx="7228429" cy="4757057"/>
          </a:xfrm>
          <a:prstGeom prst="roundRect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ACCDE23B-0838-B475-F9A4-E98475FCBD2A}"/>
              </a:ext>
            </a:extLst>
          </p:cNvPr>
          <p:cNvSpPr txBox="1"/>
          <p:nvPr/>
        </p:nvSpPr>
        <p:spPr>
          <a:xfrm>
            <a:off x="6761198" y="304801"/>
            <a:ext cx="2400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Entscheidungs-Regeln</a:t>
            </a:r>
          </a:p>
        </p:txBody>
      </p:sp>
    </p:spTree>
    <p:extLst>
      <p:ext uri="{BB962C8B-B14F-4D97-AF65-F5344CB8AC3E}">
        <p14:creationId xmlns:p14="http://schemas.microsoft.com/office/powerpoint/2010/main" val="179129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14AF88BB-22D4-8F2D-0E3D-0E81F2BCB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862" y="150248"/>
            <a:ext cx="7874937" cy="368367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829142F-50B0-5EF2-0BA3-5F759D0182F9}"/>
              </a:ext>
            </a:extLst>
          </p:cNvPr>
          <p:cNvSpPr/>
          <p:nvPr/>
        </p:nvSpPr>
        <p:spPr>
          <a:xfrm>
            <a:off x="2905763" y="3581402"/>
            <a:ext cx="1828800" cy="1948542"/>
          </a:xfrm>
          <a:prstGeom prst="rect">
            <a:avLst/>
          </a:prstGeom>
          <a:solidFill>
            <a:srgbClr val="E9713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GUI - Client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12EE506-2D66-109C-2231-A33B1BAACB5E}"/>
              </a:ext>
            </a:extLst>
          </p:cNvPr>
          <p:cNvSpPr/>
          <p:nvPr/>
        </p:nvSpPr>
        <p:spPr>
          <a:xfrm>
            <a:off x="7412777" y="3581402"/>
            <a:ext cx="1828800" cy="1948542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Server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5B89AF3-347B-B40E-BFA6-7B8AED8F3621}"/>
              </a:ext>
            </a:extLst>
          </p:cNvPr>
          <p:cNvSpPr/>
          <p:nvPr/>
        </p:nvSpPr>
        <p:spPr>
          <a:xfrm>
            <a:off x="3178069" y="4865916"/>
            <a:ext cx="1295400" cy="66402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UDP-Socket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ABD7AF4-BD68-DC73-929E-B0DA27BBD7E0}"/>
              </a:ext>
            </a:extLst>
          </p:cNvPr>
          <p:cNvSpPr/>
          <p:nvPr/>
        </p:nvSpPr>
        <p:spPr>
          <a:xfrm>
            <a:off x="7679477" y="4865916"/>
            <a:ext cx="1295400" cy="66402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UDP-Socket</a:t>
            </a:r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EA364A30-47CE-F1B6-6500-BB93437101F1}"/>
              </a:ext>
            </a:extLst>
          </p:cNvPr>
          <p:cNvCxnSpPr>
            <a:cxnSpLocks/>
            <a:stCxn id="8" idx="2"/>
            <a:endCxn id="9" idx="2"/>
          </p:cNvCxnSpPr>
          <p:nvPr/>
        </p:nvCxnSpPr>
        <p:spPr>
          <a:xfrm rot="16200000" flipH="1">
            <a:off x="6076473" y="3279240"/>
            <a:ext cx="12700" cy="4501408"/>
          </a:xfrm>
          <a:prstGeom prst="bentConnector3">
            <a:avLst>
              <a:gd name="adj1" fmla="val 385714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B1EA6FD6-BB3B-E151-601D-A894913C960D}"/>
              </a:ext>
            </a:extLst>
          </p:cNvPr>
          <p:cNvSpPr txBox="1"/>
          <p:nvPr/>
        </p:nvSpPr>
        <p:spPr>
          <a:xfrm>
            <a:off x="5198286" y="4681250"/>
            <a:ext cx="1732462" cy="369332"/>
          </a:xfrm>
          <a:prstGeom prst="rect">
            <a:avLst/>
          </a:prstGeom>
          <a:solidFill>
            <a:srgbClr val="FFFF00">
              <a:alpha val="15000"/>
            </a:srgb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Eigene IP &amp; Port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A881DAD-250E-AD07-A4BD-5C06DE370D3C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4699724" y="5050582"/>
            <a:ext cx="1364793" cy="33784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EF556A4-FCA0-BFD0-A967-CD808AF3E70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064517" y="5050582"/>
            <a:ext cx="1348260" cy="35981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83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Breitbild</PresentationFormat>
  <Paragraphs>20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Vassilios Katsaros</dc:creator>
  <cp:lastModifiedBy>Vassilios Katsaros</cp:lastModifiedBy>
  <cp:revision>5</cp:revision>
  <dcterms:created xsi:type="dcterms:W3CDTF">2025-07-07T08:53:27Z</dcterms:created>
  <dcterms:modified xsi:type="dcterms:W3CDTF">2025-07-07T11:46:09Z</dcterms:modified>
</cp:coreProperties>
</file>