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14F7-34D7-C7A9-61B4-4C5E69739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9A4A3-3868-48C7-A769-51DCF763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67EB-EAEF-7A9A-C9E3-3437B911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5FE8-9A41-4CDF-BCF4-848786C2D0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DF48-40C8-8CCA-3AC7-7DBB446C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A5D2-1D0F-76CE-DFF4-0541466B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50BA-8E3C-40CB-8FE1-9A73208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FE31-D14A-76C7-D3BE-16B56E7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81AF4-BE13-8508-D279-DA2028724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053A-5481-58A8-A3E2-6425AA1C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5FE8-9A41-4CDF-BCF4-848786C2D0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7D42-97D4-4A04-2266-E6AC13D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4C0B-C48E-5263-DAD4-21BAE8CE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50BA-8E3C-40CB-8FE1-9A73208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C3E4D-8DB4-B132-C21E-B97493AA1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1C00A-5352-F5BD-293A-FA03CEA63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D703-FBBC-C94F-DE40-57605B84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5FE8-9A41-4CDF-BCF4-848786C2D0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D3B3-8ECF-8A18-4B8B-089ACAFE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E7F0D-A9CC-AC18-06B3-1902C264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50BA-8E3C-40CB-8FE1-9A73208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7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CB2A-F428-E4DA-969C-AD56E4E3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9433-A439-0D1D-5AB2-64E631ABF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87A6-32EA-2C53-3315-88B8D2DF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5FE8-9A41-4CDF-BCF4-848786C2D0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99EF-34BF-3770-220D-5B547BDC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24A3-9CFC-B561-0536-EAF72897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50BA-8E3C-40CB-8FE1-9A73208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5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7C5C-65C1-04BE-6596-C6BFA5DB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19249-EAB9-8F59-6D95-9C8CAD14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C41B7-8175-60DF-744A-1B09F9A7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5FE8-9A41-4CDF-BCF4-848786C2D0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66312-1E10-847E-D94B-72554856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724F4-93A8-CBDE-FEAB-BBEFAF5F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50BA-8E3C-40CB-8FE1-9A73208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B571-6A93-436C-1BAB-583CA124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0C7A-3ECB-E4FA-07F5-4D6F4F246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C2B29-C069-6A63-1CEA-3ED29FC31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3368B-A437-AD68-7262-DCCFF993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5FE8-9A41-4CDF-BCF4-848786C2D0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8BA0F-67E2-0463-D61C-5D98C3D2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89FC1-1621-866D-3F67-ECB4EF2E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50BA-8E3C-40CB-8FE1-9A73208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89E7-C48E-5FBE-0557-20B4885C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7FE97-D4DE-2D5F-F974-A7802D94A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5E798-AC77-EAE9-C513-1243614A7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99A59-EA8D-2539-C713-0B4B0A81D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0520A-2F38-71AE-EAA3-261782DB6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817C0-F101-DE9C-A2C0-3EAAF6C4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5FE8-9A41-4CDF-BCF4-848786C2D0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FA554-FEBC-5C25-24BD-27D454C8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42D3F-3344-73C6-CDEB-8E8E3B6F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50BA-8E3C-40CB-8FE1-9A73208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3491-621F-3B30-8F3B-E8B6B6CA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13DEB-A44F-C383-4371-0A615E28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5FE8-9A41-4CDF-BCF4-848786C2D0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AF0F6-AECB-EBFE-FCD9-192C8431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027CA-6464-EEC1-B303-AF62565C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50BA-8E3C-40CB-8FE1-9A73208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7B7A5-EB19-7D2C-250D-39DAFF3C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5FE8-9A41-4CDF-BCF4-848786C2D0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D3EE5-7270-4BCC-4C8F-727ECDCE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0F076-5D21-4DE5-00AD-473152CB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50BA-8E3C-40CB-8FE1-9A73208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2B26-6506-A467-A8D7-610589DA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10D5-58BA-DB89-4B80-0654C429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7C656-3BA8-D5AF-4776-DE5F31E93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D4E36-FA25-560D-87A5-5E8BA3D3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5FE8-9A41-4CDF-BCF4-848786C2D0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8E43-915E-1876-0CD6-81EFC43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DA371-DF15-982F-8DEF-3D5A4AC2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50BA-8E3C-40CB-8FE1-9A73208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3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B6E9-C979-3545-2633-E59B3808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45E8D-360C-4FD0-6FF9-D5C5104F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F16A5-5036-438B-0D28-140BBFC36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16B0-5A37-0C44-4B83-12E0471D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5FE8-9A41-4CDF-BCF4-848786C2D0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C9808-E1FB-A6C1-95AF-B6E16AD7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ECF2-55CC-E930-D64E-704733BD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50BA-8E3C-40CB-8FE1-9A73208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1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28D82-3D91-E1E2-4846-AC132373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79C93-A0F2-88C1-DD36-EEAD215F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E8DB-BF89-8AEA-1BFF-D66F500CE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5FE8-9A41-4CDF-BCF4-848786C2D0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7B937-D0CD-432B-326B-BBA5C1C2F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EE6F-6EB6-29A4-EB5F-53A7E0CC4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650BA-8E3C-40CB-8FE1-9A73208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BBE623-1B5C-E00F-0FA9-E1798BA1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6"/>
            <a:ext cx="12192000" cy="68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51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07581-37EB-4417-9DF7-2A6760375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96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8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CE6C5B4-9C54-F4CE-992A-2AE3D5558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40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8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513D8-8735-FA4D-007A-A0014C4E6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96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3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04F04-114F-B84E-CF65-48A213D8B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2" r="16094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3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BD8CD-B557-65DE-A5CE-AC5C60AA9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96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2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7FA2D-D1CA-E3A9-3DC2-77EFDDE4A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40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3D8AE-333E-278F-FD00-93459DC7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03" y="0"/>
            <a:ext cx="9483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4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2B2DB7-43EB-C599-47A2-2D700E6A9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42"/>
            <a:ext cx="12192000" cy="68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ACCF86-580D-A049-E94D-6E1B230F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8"/>
            <a:ext cx="12192000" cy="68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69E8C-5311-2C59-CF8D-19AC99B0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" y="0"/>
            <a:ext cx="12170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7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4547D-AAF1-72FD-BE79-15791A7A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1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6F58AFB-C0C9-6B3A-080A-9AB8A3624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6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5CB50-16D3-BC8E-2D45-F1D8A72D1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8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79AC0D-030F-EB04-2D28-02334E139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96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5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24179-B679-F501-8C60-33684B45B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8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Stocké, Vassily</dc:creator>
  <cp:lastModifiedBy>Stocké, Vassily</cp:lastModifiedBy>
  <cp:revision>1</cp:revision>
  <dcterms:created xsi:type="dcterms:W3CDTF">2023-05-26T11:44:02Z</dcterms:created>
  <dcterms:modified xsi:type="dcterms:W3CDTF">2023-05-26T11:55:07Z</dcterms:modified>
</cp:coreProperties>
</file>