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76" r:id="rId8"/>
    <p:sldId id="277" r:id="rId9"/>
    <p:sldId id="272" r:id="rId10"/>
    <p:sldId id="261" r:id="rId11"/>
    <p:sldId id="278" r:id="rId12"/>
    <p:sldId id="279" r:id="rId13"/>
    <p:sldId id="280" r:id="rId14"/>
    <p:sldId id="281" r:id="rId15"/>
    <p:sldId id="282" r:id="rId16"/>
    <p:sldId id="286" r:id="rId17"/>
    <p:sldId id="284" r:id="rId18"/>
    <p:sldId id="302" r:id="rId19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A44C51-9AD2-4652-8195-9DE9B38A3FE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DD278E8-C0AA-4039-A60C-9086B26476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3D4043-B49C-43DA-8A40-1EF038D9D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20E407-0D2A-4517-827A-C612650C018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55071E-4E38-406C-B1E8-2708F626EA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1499BC-1039-4827-890B-D24AD562FE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D233A5-3BE8-4782-80E4-9C91AC9FC7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86ABD-615D-4E0A-A5E9-1559888F23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076F67-5E0E-40C5-89FA-06E945D40E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B70EC4-B166-49FC-8B87-8ABC61CA1A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3B8BF4-A957-4202-9B1B-DEF9D70B14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C71CDE-A3FE-4793-AF14-7BC902F8B6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518840-3457-4A31-A6E8-62298915EA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367BCD-DB6C-46F5-8FE2-FEF949910C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48D59A-2CB6-466C-8CA0-EBA7A46A99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ABC4B5-7410-41FF-9F84-79447ECD2C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9A6A21-001F-4451-A719-39F7B68140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2D5BBA-C12B-40FF-985A-E07A2B7D90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7F5CA-3618-45D3-943A-99FC46EE19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9C76-DF9F-49F0-8204-5CEB2B1E7E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351E1-A8AA-4B60-806E-307847C9A5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9F86-D90D-4ED8-A260-7F019BEED2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2B5B-B1A1-4A5E-B7A1-3DDBF4360E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2ABC1-3298-4406-A04D-B5F208F741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BE635-D3DC-4839-9BF7-A32F4A1645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9E29D-99F5-4DFC-AF44-866B722EE3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C98E-9794-412A-8B2A-E3742F38EB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D7DAF-C2B0-4E6C-BEF5-5CC8132E83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9D248-4BA7-4DDD-86D4-EF9542063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67E0-73C7-41A1-90BC-CB3C75ACF6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449-7323-4C7C-81EE-CD40D8A396D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19EA1-0B92-433D-8548-3957BE455E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6A895-BD50-45F5-BD7A-20ED412B1D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EE5AB-BBDA-4706-AD7F-6592638078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148A2-1839-40DD-98BD-714F8692B42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0D77-CC42-4667-9EFE-81634264B6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5620-BC3C-4FB5-BBA3-9816A9BC31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BE7C-9CB3-4F5D-9BAE-C1DC9BAEB5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C533-9DF6-4B03-BC1D-17BD56AFFE6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2D6D-7952-4518-A93C-D2F38833E9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74CB44-2C58-4418-AAE4-3579FFE935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52D6A6-E551-44D0-B3EC-357C456726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audio" Target="NULL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1163" y="230188"/>
              <a:ext cx="8321675" cy="4683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3084513"/>
            <a:ext cx="28384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998663" y="1011238"/>
            <a:ext cx="514667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十九大精细解读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rcRect l="10599" t="3926" r="4544" b="13242"/>
          <a:stretch>
            <a:fillRect/>
          </a:stretch>
        </p:blipFill>
        <p:spPr bwMode="auto">
          <a:xfrm>
            <a:off x="6305550" y="3084513"/>
            <a:ext cx="28384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 descr="C:\Users\xb\Desktop\53bf653e36a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8738" y="2139950"/>
            <a:ext cx="140652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260"/>
          <p:cNvGrpSpPr/>
          <p:nvPr/>
        </p:nvGrpSpPr>
        <p:grpSpPr bwMode="auto">
          <a:xfrm>
            <a:off x="0" y="3829014"/>
            <a:ext cx="9144000" cy="1183481"/>
            <a:chOff x="0" y="0"/>
            <a:chExt cx="12644438" cy="1636713"/>
          </a:xfrm>
          <a:solidFill>
            <a:srgbClr val="C00000"/>
          </a:solidFill>
        </p:grpSpPr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0" y="822325"/>
              <a:ext cx="12644438" cy="392113"/>
            </a:xfrm>
            <a:custGeom>
              <a:avLst/>
              <a:gdLst>
                <a:gd name="T0" fmla="*/ 0 w 7965"/>
                <a:gd name="T1" fmla="*/ 2147483647 h 247"/>
                <a:gd name="T2" fmla="*/ 0 w 7965"/>
                <a:gd name="T3" fmla="*/ 2147483647 h 247"/>
                <a:gd name="T4" fmla="*/ 2147483647 w 7965"/>
                <a:gd name="T5" fmla="*/ 2147483647 h 247"/>
                <a:gd name="T6" fmla="*/ 2147483647 w 7965"/>
                <a:gd name="T7" fmla="*/ 2147483647 h 247"/>
                <a:gd name="T8" fmla="*/ 2147483647 w 7965"/>
                <a:gd name="T9" fmla="*/ 0 h 247"/>
                <a:gd name="T10" fmla="*/ 2147483647 w 7965"/>
                <a:gd name="T11" fmla="*/ 2147483647 h 247"/>
                <a:gd name="T12" fmla="*/ 2147483647 w 7965"/>
                <a:gd name="T13" fmla="*/ 2147483647 h 247"/>
                <a:gd name="T14" fmla="*/ 2147483647 w 7965"/>
                <a:gd name="T15" fmla="*/ 2147483647 h 247"/>
                <a:gd name="T16" fmla="*/ 2147483647 w 7965"/>
                <a:gd name="T17" fmla="*/ 2147483647 h 247"/>
                <a:gd name="T18" fmla="*/ 2147483647 w 7965"/>
                <a:gd name="T19" fmla="*/ 2147483647 h 247"/>
                <a:gd name="T20" fmla="*/ 2147483647 w 7965"/>
                <a:gd name="T21" fmla="*/ 2147483647 h 247"/>
                <a:gd name="T22" fmla="*/ 2147483647 w 7965"/>
                <a:gd name="T23" fmla="*/ 2147483647 h 247"/>
                <a:gd name="T24" fmla="*/ 0 w 7965"/>
                <a:gd name="T25" fmla="*/ 2147483647 h 247"/>
                <a:gd name="T26" fmla="*/ 0 w 7965"/>
                <a:gd name="T27" fmla="*/ 2147483647 h 2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965"/>
                <a:gd name="T43" fmla="*/ 0 h 247"/>
                <a:gd name="T44" fmla="*/ 7965 w 7965"/>
                <a:gd name="T45" fmla="*/ 247 h 2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965" h="247">
                  <a:moveTo>
                    <a:pt x="0" y="247"/>
                  </a:moveTo>
                  <a:lnTo>
                    <a:pt x="0" y="219"/>
                  </a:lnTo>
                  <a:lnTo>
                    <a:pt x="2158" y="219"/>
                  </a:lnTo>
                  <a:lnTo>
                    <a:pt x="2187" y="9"/>
                  </a:lnTo>
                  <a:lnTo>
                    <a:pt x="5745" y="0"/>
                  </a:lnTo>
                  <a:lnTo>
                    <a:pt x="5773" y="185"/>
                  </a:lnTo>
                  <a:lnTo>
                    <a:pt x="7965" y="185"/>
                  </a:lnTo>
                  <a:lnTo>
                    <a:pt x="7965" y="214"/>
                  </a:lnTo>
                  <a:lnTo>
                    <a:pt x="5747" y="214"/>
                  </a:lnTo>
                  <a:lnTo>
                    <a:pt x="5719" y="28"/>
                  </a:lnTo>
                  <a:lnTo>
                    <a:pt x="2213" y="38"/>
                  </a:lnTo>
                  <a:lnTo>
                    <a:pt x="2184" y="247"/>
                  </a:lnTo>
                  <a:lnTo>
                    <a:pt x="0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837113" y="0"/>
              <a:ext cx="3009900" cy="855663"/>
            </a:xfrm>
            <a:custGeom>
              <a:avLst/>
              <a:gdLst>
                <a:gd name="T0" fmla="*/ 2147483647 w 802"/>
                <a:gd name="T1" fmla="*/ 2147483647 h 227"/>
                <a:gd name="T2" fmla="*/ 2147483647 w 802"/>
                <a:gd name="T3" fmla="*/ 2147483647 h 227"/>
                <a:gd name="T4" fmla="*/ 2147483647 w 802"/>
                <a:gd name="T5" fmla="*/ 2147483647 h 227"/>
                <a:gd name="T6" fmla="*/ 2147483647 w 802"/>
                <a:gd name="T7" fmla="*/ 2147483647 h 227"/>
                <a:gd name="T8" fmla="*/ 2147483647 w 802"/>
                <a:gd name="T9" fmla="*/ 2147483647 h 227"/>
                <a:gd name="T10" fmla="*/ 2147483647 w 802"/>
                <a:gd name="T11" fmla="*/ 2147483647 h 227"/>
                <a:gd name="T12" fmla="*/ 2147483647 w 802"/>
                <a:gd name="T13" fmla="*/ 2147483647 h 227"/>
                <a:gd name="T14" fmla="*/ 2147483647 w 802"/>
                <a:gd name="T15" fmla="*/ 2147483647 h 227"/>
                <a:gd name="T16" fmla="*/ 2147483647 w 802"/>
                <a:gd name="T17" fmla="*/ 2147483647 h 227"/>
                <a:gd name="T18" fmla="*/ 2147483647 w 802"/>
                <a:gd name="T19" fmla="*/ 2147483647 h 227"/>
                <a:gd name="T20" fmla="*/ 2147483647 w 802"/>
                <a:gd name="T21" fmla="*/ 2147483647 h 227"/>
                <a:gd name="T22" fmla="*/ 2147483647 w 802"/>
                <a:gd name="T23" fmla="*/ 2147483647 h 227"/>
                <a:gd name="T24" fmla="*/ 2147483647 w 802"/>
                <a:gd name="T25" fmla="*/ 2147483647 h 227"/>
                <a:gd name="T26" fmla="*/ 2147483647 w 802"/>
                <a:gd name="T27" fmla="*/ 2147483647 h 227"/>
                <a:gd name="T28" fmla="*/ 2147483647 w 802"/>
                <a:gd name="T29" fmla="*/ 0 h 227"/>
                <a:gd name="T30" fmla="*/ 2147483647 w 802"/>
                <a:gd name="T31" fmla="*/ 2147483647 h 227"/>
                <a:gd name="T32" fmla="*/ 2147483647 w 802"/>
                <a:gd name="T33" fmla="*/ 2147483647 h 227"/>
                <a:gd name="T34" fmla="*/ 2147483647 w 802"/>
                <a:gd name="T35" fmla="*/ 2147483647 h 227"/>
                <a:gd name="T36" fmla="*/ 2147483647 w 802"/>
                <a:gd name="T37" fmla="*/ 2147483647 h 227"/>
                <a:gd name="T38" fmla="*/ 2147483647 w 802"/>
                <a:gd name="T39" fmla="*/ 2147483647 h 227"/>
                <a:gd name="T40" fmla="*/ 2147483647 w 802"/>
                <a:gd name="T41" fmla="*/ 2147483647 h 227"/>
                <a:gd name="T42" fmla="*/ 2147483647 w 802"/>
                <a:gd name="T43" fmla="*/ 2147483647 h 227"/>
                <a:gd name="T44" fmla="*/ 2147483647 w 802"/>
                <a:gd name="T45" fmla="*/ 2147483647 h 227"/>
                <a:gd name="T46" fmla="*/ 2147483647 w 802"/>
                <a:gd name="T47" fmla="*/ 2147483647 h 227"/>
                <a:gd name="T48" fmla="*/ 2147483647 w 802"/>
                <a:gd name="T49" fmla="*/ 2147483647 h 227"/>
                <a:gd name="T50" fmla="*/ 2147483647 w 802"/>
                <a:gd name="T51" fmla="*/ 2147483647 h 227"/>
                <a:gd name="T52" fmla="*/ 2147483647 w 802"/>
                <a:gd name="T53" fmla="*/ 2147483647 h 227"/>
                <a:gd name="T54" fmla="*/ 2147483647 w 802"/>
                <a:gd name="T55" fmla="*/ 2147483647 h 227"/>
                <a:gd name="T56" fmla="*/ 2147483647 w 802"/>
                <a:gd name="T57" fmla="*/ 2147483647 h 227"/>
                <a:gd name="T58" fmla="*/ 2147483647 w 802"/>
                <a:gd name="T59" fmla="*/ 2147483647 h 227"/>
                <a:gd name="T60" fmla="*/ 2147483647 w 802"/>
                <a:gd name="T61" fmla="*/ 2147483647 h 227"/>
                <a:gd name="T62" fmla="*/ 2147483647 w 802"/>
                <a:gd name="T63" fmla="*/ 2147483647 h 227"/>
                <a:gd name="T64" fmla="*/ 2147483647 w 802"/>
                <a:gd name="T65" fmla="*/ 2147483647 h 227"/>
                <a:gd name="T66" fmla="*/ 2147483647 w 802"/>
                <a:gd name="T67" fmla="*/ 2147483647 h 227"/>
                <a:gd name="T68" fmla="*/ 2147483647 w 802"/>
                <a:gd name="T69" fmla="*/ 2147483647 h 227"/>
                <a:gd name="T70" fmla="*/ 2147483647 w 802"/>
                <a:gd name="T71" fmla="*/ 2147483647 h 227"/>
                <a:gd name="T72" fmla="*/ 2147483647 w 802"/>
                <a:gd name="T73" fmla="*/ 2147483647 h 227"/>
                <a:gd name="T74" fmla="*/ 2147483647 w 802"/>
                <a:gd name="T75" fmla="*/ 2147483647 h 227"/>
                <a:gd name="T76" fmla="*/ 2147483647 w 802"/>
                <a:gd name="T77" fmla="*/ 2147483647 h 227"/>
                <a:gd name="T78" fmla="*/ 2147483647 w 802"/>
                <a:gd name="T79" fmla="*/ 2147483647 h 227"/>
                <a:gd name="T80" fmla="*/ 2147483647 w 802"/>
                <a:gd name="T81" fmla="*/ 2147483647 h 227"/>
                <a:gd name="T82" fmla="*/ 2147483647 w 802"/>
                <a:gd name="T83" fmla="*/ 2147483647 h 227"/>
                <a:gd name="T84" fmla="*/ 2147483647 w 802"/>
                <a:gd name="T85" fmla="*/ 2147483647 h 227"/>
                <a:gd name="T86" fmla="*/ 2147483647 w 802"/>
                <a:gd name="T87" fmla="*/ 2147483647 h 227"/>
                <a:gd name="T88" fmla="*/ 2147483647 w 802"/>
                <a:gd name="T89" fmla="*/ 2147483647 h 227"/>
                <a:gd name="T90" fmla="*/ 2147483647 w 802"/>
                <a:gd name="T91" fmla="*/ 2147483647 h 227"/>
                <a:gd name="T92" fmla="*/ 2147483647 w 802"/>
                <a:gd name="T93" fmla="*/ 2147483647 h 227"/>
                <a:gd name="T94" fmla="*/ 2147483647 w 802"/>
                <a:gd name="T95" fmla="*/ 2147483647 h 227"/>
                <a:gd name="T96" fmla="*/ 2147483647 w 802"/>
                <a:gd name="T97" fmla="*/ 2147483647 h 227"/>
                <a:gd name="T98" fmla="*/ 2147483647 w 802"/>
                <a:gd name="T99" fmla="*/ 2147483647 h 227"/>
                <a:gd name="T100" fmla="*/ 2147483647 w 802"/>
                <a:gd name="T101" fmla="*/ 2147483647 h 2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02"/>
                <a:gd name="T154" fmla="*/ 0 h 227"/>
                <a:gd name="T155" fmla="*/ 802 w 802"/>
                <a:gd name="T156" fmla="*/ 227 h 22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02" h="227">
                  <a:moveTo>
                    <a:pt x="52" y="227"/>
                  </a:moveTo>
                  <a:cubicBezTo>
                    <a:pt x="52" y="173"/>
                    <a:pt x="52" y="173"/>
                    <a:pt x="52" y="17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36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75" y="121"/>
                    <a:pt x="84" y="121"/>
                    <a:pt x="93" y="120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7" y="65"/>
                    <a:pt x="118" y="64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3" y="62"/>
                    <a:pt x="127" y="59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9" y="49"/>
                    <a:pt x="146" y="40"/>
                    <a:pt x="146" y="34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28"/>
                    <a:pt x="146" y="24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83" y="2"/>
                    <a:pt x="183" y="2"/>
                    <a:pt x="183" y="2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627" y="25"/>
                    <a:pt x="627" y="25"/>
                    <a:pt x="627" y="25"/>
                  </a:cubicBezTo>
                  <a:cubicBezTo>
                    <a:pt x="627" y="23"/>
                    <a:pt x="627" y="23"/>
                    <a:pt x="627" y="23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7" y="2"/>
                    <a:pt x="647" y="2"/>
                    <a:pt x="647" y="2"/>
                  </a:cubicBezTo>
                  <a:cubicBezTo>
                    <a:pt x="660" y="2"/>
                    <a:pt x="660" y="2"/>
                    <a:pt x="660" y="2"/>
                  </a:cubicBezTo>
                  <a:cubicBezTo>
                    <a:pt x="660" y="30"/>
                    <a:pt x="660" y="30"/>
                    <a:pt x="660" y="30"/>
                  </a:cubicBezTo>
                  <a:cubicBezTo>
                    <a:pt x="661" y="31"/>
                    <a:pt x="661" y="32"/>
                    <a:pt x="662" y="34"/>
                  </a:cubicBezTo>
                  <a:cubicBezTo>
                    <a:pt x="662" y="34"/>
                    <a:pt x="662" y="34"/>
                    <a:pt x="662" y="34"/>
                  </a:cubicBezTo>
                  <a:cubicBezTo>
                    <a:pt x="663" y="36"/>
                    <a:pt x="665" y="40"/>
                    <a:pt x="667" y="44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72" y="53"/>
                    <a:pt x="679" y="61"/>
                    <a:pt x="688" y="65"/>
                  </a:cubicBezTo>
                  <a:cubicBezTo>
                    <a:pt x="688" y="65"/>
                    <a:pt x="688" y="65"/>
                    <a:pt x="688" y="65"/>
                  </a:cubicBezTo>
                  <a:cubicBezTo>
                    <a:pt x="694" y="67"/>
                    <a:pt x="702" y="68"/>
                    <a:pt x="709" y="68"/>
                  </a:cubicBezTo>
                  <a:cubicBezTo>
                    <a:pt x="709" y="68"/>
                    <a:pt x="709" y="68"/>
                    <a:pt x="709" y="68"/>
                  </a:cubicBezTo>
                  <a:cubicBezTo>
                    <a:pt x="717" y="68"/>
                    <a:pt x="725" y="67"/>
                    <a:pt x="731" y="66"/>
                  </a:cubicBezTo>
                  <a:cubicBezTo>
                    <a:pt x="731" y="66"/>
                    <a:pt x="731" y="66"/>
                    <a:pt x="731" y="66"/>
                  </a:cubicBezTo>
                  <a:cubicBezTo>
                    <a:pt x="737" y="65"/>
                    <a:pt x="741" y="64"/>
                    <a:pt x="741" y="64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8" y="62"/>
                    <a:pt x="748" y="62"/>
                    <a:pt x="748" y="62"/>
                  </a:cubicBezTo>
                  <a:cubicBezTo>
                    <a:pt x="748" y="79"/>
                    <a:pt x="748" y="79"/>
                    <a:pt x="748" y="79"/>
                  </a:cubicBezTo>
                  <a:cubicBezTo>
                    <a:pt x="709" y="122"/>
                    <a:pt x="709" y="122"/>
                    <a:pt x="709" y="122"/>
                  </a:cubicBezTo>
                  <a:cubicBezTo>
                    <a:pt x="711" y="123"/>
                    <a:pt x="711" y="123"/>
                    <a:pt x="711" y="123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2" y="138"/>
                    <a:pt x="802" y="138"/>
                    <a:pt x="802" y="138"/>
                  </a:cubicBezTo>
                  <a:cubicBezTo>
                    <a:pt x="753" y="173"/>
                    <a:pt x="753" y="173"/>
                    <a:pt x="753" y="173"/>
                  </a:cubicBezTo>
                  <a:cubicBezTo>
                    <a:pt x="753" y="225"/>
                    <a:pt x="753" y="225"/>
                    <a:pt x="753" y="225"/>
                  </a:cubicBezTo>
                  <a:cubicBezTo>
                    <a:pt x="741" y="225"/>
                    <a:pt x="741" y="225"/>
                    <a:pt x="741" y="225"/>
                  </a:cubicBezTo>
                  <a:cubicBezTo>
                    <a:pt x="741" y="167"/>
                    <a:pt x="741" y="167"/>
                    <a:pt x="741" y="167"/>
                  </a:cubicBezTo>
                  <a:cubicBezTo>
                    <a:pt x="790" y="132"/>
                    <a:pt x="790" y="132"/>
                    <a:pt x="790" y="132"/>
                  </a:cubicBezTo>
                  <a:cubicBezTo>
                    <a:pt x="790" y="131"/>
                    <a:pt x="790" y="131"/>
                    <a:pt x="790" y="131"/>
                  </a:cubicBezTo>
                  <a:cubicBezTo>
                    <a:pt x="708" y="135"/>
                    <a:pt x="708" y="135"/>
                    <a:pt x="708" y="135"/>
                  </a:cubicBezTo>
                  <a:cubicBezTo>
                    <a:pt x="691" y="125"/>
                    <a:pt x="691" y="125"/>
                    <a:pt x="691" y="125"/>
                  </a:cubicBezTo>
                  <a:cubicBezTo>
                    <a:pt x="733" y="78"/>
                    <a:pt x="733" y="78"/>
                    <a:pt x="733" y="78"/>
                  </a:cubicBezTo>
                  <a:cubicBezTo>
                    <a:pt x="727" y="79"/>
                    <a:pt x="718" y="80"/>
                    <a:pt x="709" y="80"/>
                  </a:cubicBezTo>
                  <a:cubicBezTo>
                    <a:pt x="709" y="80"/>
                    <a:pt x="709" y="80"/>
                    <a:pt x="709" y="80"/>
                  </a:cubicBezTo>
                  <a:cubicBezTo>
                    <a:pt x="701" y="80"/>
                    <a:pt x="692" y="79"/>
                    <a:pt x="684" y="76"/>
                  </a:cubicBezTo>
                  <a:cubicBezTo>
                    <a:pt x="684" y="76"/>
                    <a:pt x="684" y="76"/>
                    <a:pt x="684" y="76"/>
                  </a:cubicBezTo>
                  <a:cubicBezTo>
                    <a:pt x="658" y="65"/>
                    <a:pt x="649" y="33"/>
                    <a:pt x="649" y="33"/>
                  </a:cubicBezTo>
                  <a:cubicBezTo>
                    <a:pt x="649" y="33"/>
                    <a:pt x="649" y="33"/>
                    <a:pt x="649" y="33"/>
                  </a:cubicBezTo>
                  <a:cubicBezTo>
                    <a:pt x="648" y="32"/>
                    <a:pt x="648" y="32"/>
                    <a:pt x="648" y="32"/>
                  </a:cubicBezTo>
                  <a:cubicBezTo>
                    <a:pt x="648" y="14"/>
                    <a:pt x="648" y="14"/>
                    <a:pt x="648" y="14"/>
                  </a:cubicBezTo>
                  <a:cubicBezTo>
                    <a:pt x="646" y="14"/>
                    <a:pt x="646" y="14"/>
                    <a:pt x="646" y="14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9" y="15"/>
                    <a:pt x="639" y="15"/>
                    <a:pt x="639" y="15"/>
                  </a:cubicBezTo>
                  <a:cubicBezTo>
                    <a:pt x="639" y="23"/>
                    <a:pt x="639" y="23"/>
                    <a:pt x="639" y="23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2"/>
                    <a:pt x="158" y="25"/>
                    <a:pt x="158" y="34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7" y="47"/>
                    <a:pt x="147" y="57"/>
                    <a:pt x="138" y="65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29" y="72"/>
                    <a:pt x="121" y="77"/>
                    <a:pt x="120" y="77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95" y="132"/>
                    <a:pt x="80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43" y="133"/>
                    <a:pt x="23" y="131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52" y="227"/>
                    <a:pt x="52" y="227"/>
                    <a:pt x="52" y="2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"/>
            <p:cNvSpPr>
              <a:spLocks noEditPoints="1" noChangeArrowheads="1"/>
            </p:cNvSpPr>
            <p:nvPr/>
          </p:nvSpPr>
          <p:spPr bwMode="auto">
            <a:xfrm>
              <a:off x="6215063" y="844550"/>
              <a:ext cx="288925" cy="358775"/>
            </a:xfrm>
            <a:custGeom>
              <a:avLst/>
              <a:gdLst>
                <a:gd name="T0" fmla="*/ 0 w 182"/>
                <a:gd name="T1" fmla="*/ 2147483647 h 226"/>
                <a:gd name="T2" fmla="*/ 0 w 182"/>
                <a:gd name="T3" fmla="*/ 2147483647 h 226"/>
                <a:gd name="T4" fmla="*/ 0 w 182"/>
                <a:gd name="T5" fmla="*/ 0 h 226"/>
                <a:gd name="T6" fmla="*/ 2147483647 w 182"/>
                <a:gd name="T7" fmla="*/ 0 h 226"/>
                <a:gd name="T8" fmla="*/ 2147483647 w 182"/>
                <a:gd name="T9" fmla="*/ 2147483647 h 226"/>
                <a:gd name="T10" fmla="*/ 0 w 182"/>
                <a:gd name="T11" fmla="*/ 2147483647 h 226"/>
                <a:gd name="T12" fmla="*/ 0 w 182"/>
                <a:gd name="T13" fmla="*/ 2147483647 h 226"/>
                <a:gd name="T14" fmla="*/ 2147483647 w 182"/>
                <a:gd name="T15" fmla="*/ 2147483647 h 226"/>
                <a:gd name="T16" fmla="*/ 2147483647 w 182"/>
                <a:gd name="T17" fmla="*/ 2147483647 h 226"/>
                <a:gd name="T18" fmla="*/ 2147483647 w 182"/>
                <a:gd name="T19" fmla="*/ 2147483647 h 226"/>
                <a:gd name="T20" fmla="*/ 2147483647 w 182"/>
                <a:gd name="T21" fmla="*/ 2147483647 h 226"/>
                <a:gd name="T22" fmla="*/ 2147483647 w 182"/>
                <a:gd name="T23" fmla="*/ 2147483647 h 226"/>
                <a:gd name="T24" fmla="*/ 2147483647 w 182"/>
                <a:gd name="T25" fmla="*/ 2147483647 h 2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226"/>
                <a:gd name="T41" fmla="*/ 182 w 182"/>
                <a:gd name="T42" fmla="*/ 226 h 2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226">
                  <a:moveTo>
                    <a:pt x="0" y="226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0" y="226"/>
                  </a:lnTo>
                  <a:close/>
                  <a:moveTo>
                    <a:pt x="28" y="197"/>
                  </a:moveTo>
                  <a:lnTo>
                    <a:pt x="153" y="197"/>
                  </a:lnTo>
                  <a:lnTo>
                    <a:pt x="153" y="29"/>
                  </a:lnTo>
                  <a:lnTo>
                    <a:pt x="28" y="29"/>
                  </a:lnTo>
                  <a:lnTo>
                    <a:pt x="28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5046663" y="255588"/>
              <a:ext cx="2586038" cy="95250"/>
            </a:xfrm>
            <a:custGeom>
              <a:avLst/>
              <a:gdLst>
                <a:gd name="T0" fmla="*/ 2147483647 w 689"/>
                <a:gd name="T1" fmla="*/ 2147483647 h 25"/>
                <a:gd name="T2" fmla="*/ 2147483647 w 689"/>
                <a:gd name="T3" fmla="*/ 2147483647 h 25"/>
                <a:gd name="T4" fmla="*/ 2147483647 w 689"/>
                <a:gd name="T5" fmla="*/ 2147483647 h 25"/>
                <a:gd name="T6" fmla="*/ 2147483647 w 689"/>
                <a:gd name="T7" fmla="*/ 2147483647 h 25"/>
                <a:gd name="T8" fmla="*/ 0 w 689"/>
                <a:gd name="T9" fmla="*/ 2147483647 h 25"/>
                <a:gd name="T10" fmla="*/ 0 w 689"/>
                <a:gd name="T11" fmla="*/ 2147483647 h 25"/>
                <a:gd name="T12" fmla="*/ 2147483647 w 689"/>
                <a:gd name="T13" fmla="*/ 0 h 25"/>
                <a:gd name="T14" fmla="*/ 2147483647 w 689"/>
                <a:gd name="T15" fmla="*/ 2147483647 h 25"/>
                <a:gd name="T16" fmla="*/ 2147483647 w 689"/>
                <a:gd name="T17" fmla="*/ 2147483647 h 25"/>
                <a:gd name="T18" fmla="*/ 2147483647 w 689"/>
                <a:gd name="T19" fmla="*/ 2147483647 h 25"/>
                <a:gd name="T20" fmla="*/ 2147483647 w 689"/>
                <a:gd name="T21" fmla="*/ 2147483647 h 25"/>
                <a:gd name="T22" fmla="*/ 2147483647 w 689"/>
                <a:gd name="T23" fmla="*/ 2147483647 h 25"/>
                <a:gd name="T24" fmla="*/ 2147483647 w 689"/>
                <a:gd name="T25" fmla="*/ 2147483647 h 25"/>
                <a:gd name="T26" fmla="*/ 2147483647 w 689"/>
                <a:gd name="T27" fmla="*/ 2147483647 h 25"/>
                <a:gd name="T28" fmla="*/ 2147483647 w 689"/>
                <a:gd name="T29" fmla="*/ 2147483647 h 25"/>
                <a:gd name="T30" fmla="*/ 2147483647 w 689"/>
                <a:gd name="T31" fmla="*/ 2147483647 h 25"/>
                <a:gd name="T32" fmla="*/ 2147483647 w 689"/>
                <a:gd name="T33" fmla="*/ 2147483647 h 25"/>
                <a:gd name="T34" fmla="*/ 2147483647 w 689"/>
                <a:gd name="T35" fmla="*/ 2147483647 h 25"/>
                <a:gd name="T36" fmla="*/ 2147483647 w 689"/>
                <a:gd name="T37" fmla="*/ 2147483647 h 25"/>
                <a:gd name="T38" fmla="*/ 2147483647 w 689"/>
                <a:gd name="T39" fmla="*/ 2147483647 h 25"/>
                <a:gd name="T40" fmla="*/ 2147483647 w 689"/>
                <a:gd name="T41" fmla="*/ 2147483647 h 25"/>
                <a:gd name="T42" fmla="*/ 2147483647 w 689"/>
                <a:gd name="T43" fmla="*/ 2147483647 h 25"/>
                <a:gd name="T44" fmla="*/ 2147483647 w 689"/>
                <a:gd name="T45" fmla="*/ 2147483647 h 25"/>
                <a:gd name="T46" fmla="*/ 2147483647 w 689"/>
                <a:gd name="T47" fmla="*/ 2147483647 h 25"/>
                <a:gd name="T48" fmla="*/ 2147483647 w 689"/>
                <a:gd name="T49" fmla="*/ 2147483647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9"/>
                <a:gd name="T76" fmla="*/ 0 h 25"/>
                <a:gd name="T77" fmla="*/ 689 w 689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9" h="25">
                  <a:moveTo>
                    <a:pt x="628" y="25"/>
                  </a:moveTo>
                  <a:cubicBezTo>
                    <a:pt x="628" y="25"/>
                    <a:pt x="628" y="25"/>
                    <a:pt x="628" y="25"/>
                  </a:cubicBezTo>
                  <a:cubicBezTo>
                    <a:pt x="628" y="25"/>
                    <a:pt x="71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34" y="25"/>
                    <a:pt x="1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3" y="3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4" y="10"/>
                    <a:pt x="46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62" y="13"/>
                    <a:pt x="206" y="13"/>
                    <a:pt x="347" y="13"/>
                  </a:cubicBezTo>
                  <a:cubicBezTo>
                    <a:pt x="347" y="13"/>
                    <a:pt x="347" y="13"/>
                    <a:pt x="347" y="13"/>
                  </a:cubicBezTo>
                  <a:cubicBezTo>
                    <a:pt x="485" y="13"/>
                    <a:pt x="620" y="13"/>
                    <a:pt x="627" y="13"/>
                  </a:cubicBezTo>
                  <a:cubicBezTo>
                    <a:pt x="627" y="13"/>
                    <a:pt x="627" y="13"/>
                    <a:pt x="627" y="13"/>
                  </a:cubicBezTo>
                  <a:cubicBezTo>
                    <a:pt x="627" y="13"/>
                    <a:pt x="639" y="12"/>
                    <a:pt x="652" y="11"/>
                  </a:cubicBezTo>
                  <a:cubicBezTo>
                    <a:pt x="652" y="11"/>
                    <a:pt x="652" y="11"/>
                    <a:pt x="652" y="11"/>
                  </a:cubicBezTo>
                  <a:cubicBezTo>
                    <a:pt x="664" y="9"/>
                    <a:pt x="679" y="6"/>
                    <a:pt x="683" y="4"/>
                  </a:cubicBezTo>
                  <a:cubicBezTo>
                    <a:pt x="683" y="4"/>
                    <a:pt x="683" y="4"/>
                    <a:pt x="683" y="4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81" y="19"/>
                    <a:pt x="666" y="21"/>
                    <a:pt x="653" y="23"/>
                  </a:cubicBezTo>
                  <a:cubicBezTo>
                    <a:pt x="653" y="23"/>
                    <a:pt x="653" y="23"/>
                    <a:pt x="653" y="23"/>
                  </a:cubicBezTo>
                  <a:cubicBezTo>
                    <a:pt x="640" y="24"/>
                    <a:pt x="628" y="25"/>
                    <a:pt x="628" y="2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28" y="25"/>
                    <a:pt x="628" y="25"/>
                    <a:pt x="628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9"/>
            <p:cNvSpPr>
              <a:spLocks noEditPoints="1" noChangeArrowheads="1"/>
            </p:cNvSpPr>
            <p:nvPr/>
          </p:nvSpPr>
          <p:spPr bwMode="auto">
            <a:xfrm>
              <a:off x="4856163" y="455613"/>
              <a:ext cx="2982913" cy="114300"/>
            </a:xfrm>
            <a:custGeom>
              <a:avLst/>
              <a:gdLst>
                <a:gd name="T0" fmla="*/ 2147483647 w 795"/>
                <a:gd name="T1" fmla="*/ 2147483647 h 30"/>
                <a:gd name="T2" fmla="*/ 2147483647 w 795"/>
                <a:gd name="T3" fmla="*/ 2147483647 h 30"/>
                <a:gd name="T4" fmla="*/ 2147483647 w 795"/>
                <a:gd name="T5" fmla="*/ 2147483647 h 30"/>
                <a:gd name="T6" fmla="*/ 2147483647 w 795"/>
                <a:gd name="T7" fmla="*/ 2147483647 h 30"/>
                <a:gd name="T8" fmla="*/ 0 w 795"/>
                <a:gd name="T9" fmla="*/ 2147483647 h 30"/>
                <a:gd name="T10" fmla="*/ 0 w 795"/>
                <a:gd name="T11" fmla="*/ 2147483647 h 30"/>
                <a:gd name="T12" fmla="*/ 2147483647 w 795"/>
                <a:gd name="T13" fmla="*/ 2147483647 h 30"/>
                <a:gd name="T14" fmla="*/ 2147483647 w 795"/>
                <a:gd name="T15" fmla="*/ 2147483647 h 30"/>
                <a:gd name="T16" fmla="*/ 2147483647 w 795"/>
                <a:gd name="T17" fmla="*/ 2147483647 h 30"/>
                <a:gd name="T18" fmla="*/ 2147483647 w 795"/>
                <a:gd name="T19" fmla="*/ 2147483647 h 30"/>
                <a:gd name="T20" fmla="*/ 2147483647 w 795"/>
                <a:gd name="T21" fmla="*/ 2147483647 h 30"/>
                <a:gd name="T22" fmla="*/ 2147483647 w 795"/>
                <a:gd name="T23" fmla="*/ 2147483647 h 30"/>
                <a:gd name="T24" fmla="*/ 2147483647 w 795"/>
                <a:gd name="T25" fmla="*/ 2147483647 h 30"/>
                <a:gd name="T26" fmla="*/ 2147483647 w 795"/>
                <a:gd name="T27" fmla="*/ 2147483647 h 30"/>
                <a:gd name="T28" fmla="*/ 2147483647 w 795"/>
                <a:gd name="T29" fmla="*/ 2147483647 h 30"/>
                <a:gd name="T30" fmla="*/ 2147483647 w 795"/>
                <a:gd name="T31" fmla="*/ 2147483647 h 30"/>
                <a:gd name="T32" fmla="*/ 2147483647 w 795"/>
                <a:gd name="T33" fmla="*/ 2147483647 h 30"/>
                <a:gd name="T34" fmla="*/ 2147483647 w 795"/>
                <a:gd name="T35" fmla="*/ 0 h 30"/>
                <a:gd name="T36" fmla="*/ 2147483647 w 795"/>
                <a:gd name="T37" fmla="*/ 0 h 30"/>
                <a:gd name="T38" fmla="*/ 2147483647 w 795"/>
                <a:gd name="T39" fmla="*/ 2147483647 h 30"/>
                <a:gd name="T40" fmla="*/ 2147483647 w 795"/>
                <a:gd name="T41" fmla="*/ 2147483647 h 30"/>
                <a:gd name="T42" fmla="*/ 2147483647 w 795"/>
                <a:gd name="T43" fmla="*/ 2147483647 h 30"/>
                <a:gd name="T44" fmla="*/ 2147483647 w 795"/>
                <a:gd name="T45" fmla="*/ 2147483647 h 30"/>
                <a:gd name="T46" fmla="*/ 2147483647 w 795"/>
                <a:gd name="T47" fmla="*/ 2147483647 h 30"/>
                <a:gd name="T48" fmla="*/ 2147483647 w 795"/>
                <a:gd name="T49" fmla="*/ 2147483647 h 30"/>
                <a:gd name="T50" fmla="*/ 0 w 795"/>
                <a:gd name="T51" fmla="*/ 2147483647 h 30"/>
                <a:gd name="T52" fmla="*/ 0 w 795"/>
                <a:gd name="T53" fmla="*/ 2147483647 h 30"/>
                <a:gd name="T54" fmla="*/ 0 w 795"/>
                <a:gd name="T55" fmla="*/ 2147483647 h 30"/>
                <a:gd name="T56" fmla="*/ 0 w 795"/>
                <a:gd name="T57" fmla="*/ 2147483647 h 30"/>
                <a:gd name="T58" fmla="*/ 0 w 795"/>
                <a:gd name="T59" fmla="*/ 214748364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95"/>
                <a:gd name="T91" fmla="*/ 0 h 30"/>
                <a:gd name="T92" fmla="*/ 795 w 795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95" h="30">
                  <a:moveTo>
                    <a:pt x="721" y="30"/>
                  </a:moveTo>
                  <a:cubicBezTo>
                    <a:pt x="721" y="30"/>
                    <a:pt x="721" y="30"/>
                    <a:pt x="721" y="30"/>
                  </a:cubicBezTo>
                  <a:cubicBezTo>
                    <a:pt x="721" y="30"/>
                    <a:pt x="87" y="30"/>
                    <a:pt x="68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47" y="30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5" y="7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43" y="14"/>
                    <a:pt x="59" y="18"/>
                    <a:pt x="68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7" y="18"/>
                    <a:pt x="240" y="18"/>
                    <a:pt x="401" y="18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558" y="18"/>
                    <a:pt x="713" y="18"/>
                    <a:pt x="720" y="18"/>
                  </a:cubicBezTo>
                  <a:cubicBezTo>
                    <a:pt x="720" y="18"/>
                    <a:pt x="720" y="18"/>
                    <a:pt x="720" y="18"/>
                  </a:cubicBezTo>
                  <a:cubicBezTo>
                    <a:pt x="722" y="18"/>
                    <a:pt x="734" y="17"/>
                    <a:pt x="749" y="14"/>
                  </a:cubicBezTo>
                  <a:cubicBezTo>
                    <a:pt x="749" y="14"/>
                    <a:pt x="749" y="14"/>
                    <a:pt x="749" y="14"/>
                  </a:cubicBezTo>
                  <a:cubicBezTo>
                    <a:pt x="764" y="11"/>
                    <a:pt x="781" y="6"/>
                    <a:pt x="78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795" y="8"/>
                    <a:pt x="795" y="8"/>
                    <a:pt x="795" y="8"/>
                  </a:cubicBezTo>
                  <a:cubicBezTo>
                    <a:pt x="785" y="18"/>
                    <a:pt x="767" y="23"/>
                    <a:pt x="751" y="26"/>
                  </a:cubicBezTo>
                  <a:cubicBezTo>
                    <a:pt x="751" y="26"/>
                    <a:pt x="751" y="26"/>
                    <a:pt x="751" y="26"/>
                  </a:cubicBezTo>
                  <a:cubicBezTo>
                    <a:pt x="735" y="29"/>
                    <a:pt x="721" y="30"/>
                    <a:pt x="721" y="30"/>
                  </a:cubicBezTo>
                  <a:cubicBezTo>
                    <a:pt x="721" y="30"/>
                    <a:pt x="721" y="30"/>
                    <a:pt x="721" y="30"/>
                  </a:cubicBezTo>
                  <a:cubicBezTo>
                    <a:pt x="721" y="30"/>
                    <a:pt x="721" y="30"/>
                    <a:pt x="721" y="30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235575" y="441325"/>
              <a:ext cx="2228850" cy="49213"/>
            </a:xfrm>
            <a:custGeom>
              <a:avLst/>
              <a:gdLst>
                <a:gd name="T0" fmla="*/ 0 w 1404"/>
                <a:gd name="T1" fmla="*/ 2147483647 h 31"/>
                <a:gd name="T2" fmla="*/ 2147483647 w 1404"/>
                <a:gd name="T3" fmla="*/ 0 h 31"/>
                <a:gd name="T4" fmla="*/ 2147483647 w 1404"/>
                <a:gd name="T5" fmla="*/ 2147483647 h 31"/>
                <a:gd name="T6" fmla="*/ 0 w 1404"/>
                <a:gd name="T7" fmla="*/ 2147483647 h 31"/>
                <a:gd name="T8" fmla="*/ 0 w 1404"/>
                <a:gd name="T9" fmla="*/ 2147483647 h 31"/>
                <a:gd name="T10" fmla="*/ 0 w 1404"/>
                <a:gd name="T11" fmla="*/ 2147483647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4"/>
                <a:gd name="T19" fmla="*/ 0 h 31"/>
                <a:gd name="T20" fmla="*/ 1404 w 140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4" h="31">
                  <a:moveTo>
                    <a:pt x="0" y="2"/>
                  </a:moveTo>
                  <a:lnTo>
                    <a:pt x="1404" y="0"/>
                  </a:lnTo>
                  <a:lnTo>
                    <a:pt x="1404" y="28"/>
                  </a:lnTo>
                  <a:lnTo>
                    <a:pt x="0" y="31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043488" y="603250"/>
              <a:ext cx="2605088" cy="106363"/>
            </a:xfrm>
            <a:custGeom>
              <a:avLst/>
              <a:gdLst>
                <a:gd name="T0" fmla="*/ 2147483647 w 1641"/>
                <a:gd name="T1" fmla="*/ 2147483647 h 67"/>
                <a:gd name="T2" fmla="*/ 2147483647 w 1641"/>
                <a:gd name="T3" fmla="*/ 2147483647 h 67"/>
                <a:gd name="T4" fmla="*/ 2147483647 w 1641"/>
                <a:gd name="T5" fmla="*/ 2147483647 h 67"/>
                <a:gd name="T6" fmla="*/ 2147483647 w 1641"/>
                <a:gd name="T7" fmla="*/ 2147483647 h 67"/>
                <a:gd name="T8" fmla="*/ 2147483647 w 1641"/>
                <a:gd name="T9" fmla="*/ 2147483647 h 67"/>
                <a:gd name="T10" fmla="*/ 2147483647 w 1641"/>
                <a:gd name="T11" fmla="*/ 2147483647 h 67"/>
                <a:gd name="T12" fmla="*/ 2147483647 w 1641"/>
                <a:gd name="T13" fmla="*/ 2147483647 h 67"/>
                <a:gd name="T14" fmla="*/ 2147483647 w 1641"/>
                <a:gd name="T15" fmla="*/ 2147483647 h 67"/>
                <a:gd name="T16" fmla="*/ 2147483647 w 1641"/>
                <a:gd name="T17" fmla="*/ 2147483647 h 67"/>
                <a:gd name="T18" fmla="*/ 2147483647 w 1641"/>
                <a:gd name="T19" fmla="*/ 2147483647 h 67"/>
                <a:gd name="T20" fmla="*/ 2147483647 w 1641"/>
                <a:gd name="T21" fmla="*/ 2147483647 h 67"/>
                <a:gd name="T22" fmla="*/ 2147483647 w 1641"/>
                <a:gd name="T23" fmla="*/ 2147483647 h 67"/>
                <a:gd name="T24" fmla="*/ 2147483647 w 1641"/>
                <a:gd name="T25" fmla="*/ 2147483647 h 67"/>
                <a:gd name="T26" fmla="*/ 2147483647 w 1641"/>
                <a:gd name="T27" fmla="*/ 2147483647 h 67"/>
                <a:gd name="T28" fmla="*/ 2147483647 w 1641"/>
                <a:gd name="T29" fmla="*/ 2147483647 h 67"/>
                <a:gd name="T30" fmla="*/ 2147483647 w 1641"/>
                <a:gd name="T31" fmla="*/ 2147483647 h 67"/>
                <a:gd name="T32" fmla="*/ 2147483647 w 1641"/>
                <a:gd name="T33" fmla="*/ 2147483647 h 67"/>
                <a:gd name="T34" fmla="*/ 2147483647 w 1641"/>
                <a:gd name="T35" fmla="*/ 2147483647 h 67"/>
                <a:gd name="T36" fmla="*/ 2147483647 w 1641"/>
                <a:gd name="T37" fmla="*/ 2147483647 h 67"/>
                <a:gd name="T38" fmla="*/ 2147483647 w 1641"/>
                <a:gd name="T39" fmla="*/ 2147483647 h 67"/>
                <a:gd name="T40" fmla="*/ 2147483647 w 1641"/>
                <a:gd name="T41" fmla="*/ 2147483647 h 67"/>
                <a:gd name="T42" fmla="*/ 2147483647 w 1641"/>
                <a:gd name="T43" fmla="*/ 2147483647 h 67"/>
                <a:gd name="T44" fmla="*/ 2147483647 w 1641"/>
                <a:gd name="T45" fmla="*/ 2147483647 h 67"/>
                <a:gd name="T46" fmla="*/ 2147483647 w 1641"/>
                <a:gd name="T47" fmla="*/ 2147483647 h 67"/>
                <a:gd name="T48" fmla="*/ 2147483647 w 1641"/>
                <a:gd name="T49" fmla="*/ 2147483647 h 67"/>
                <a:gd name="T50" fmla="*/ 2147483647 w 1641"/>
                <a:gd name="T51" fmla="*/ 2147483647 h 67"/>
                <a:gd name="T52" fmla="*/ 2147483647 w 1641"/>
                <a:gd name="T53" fmla="*/ 2147483647 h 67"/>
                <a:gd name="T54" fmla="*/ 0 w 1641"/>
                <a:gd name="T55" fmla="*/ 2147483647 h 67"/>
                <a:gd name="T56" fmla="*/ 2147483647 w 1641"/>
                <a:gd name="T57" fmla="*/ 2147483647 h 67"/>
                <a:gd name="T58" fmla="*/ 2147483647 w 1641"/>
                <a:gd name="T59" fmla="*/ 2147483647 h 67"/>
                <a:gd name="T60" fmla="*/ 2147483647 w 1641"/>
                <a:gd name="T61" fmla="*/ 2147483647 h 67"/>
                <a:gd name="T62" fmla="*/ 2147483647 w 1641"/>
                <a:gd name="T63" fmla="*/ 2147483647 h 67"/>
                <a:gd name="T64" fmla="*/ 2147483647 w 1641"/>
                <a:gd name="T65" fmla="*/ 2147483647 h 67"/>
                <a:gd name="T66" fmla="*/ 2147483647 w 1641"/>
                <a:gd name="T67" fmla="*/ 2147483647 h 67"/>
                <a:gd name="T68" fmla="*/ 2147483647 w 1641"/>
                <a:gd name="T69" fmla="*/ 2147483647 h 67"/>
                <a:gd name="T70" fmla="*/ 2147483647 w 1641"/>
                <a:gd name="T71" fmla="*/ 2147483647 h 67"/>
                <a:gd name="T72" fmla="*/ 2147483647 w 1641"/>
                <a:gd name="T73" fmla="*/ 2147483647 h 67"/>
                <a:gd name="T74" fmla="*/ 2147483647 w 1641"/>
                <a:gd name="T75" fmla="*/ 2147483647 h 67"/>
                <a:gd name="T76" fmla="*/ 2147483647 w 1641"/>
                <a:gd name="T77" fmla="*/ 2147483647 h 67"/>
                <a:gd name="T78" fmla="*/ 2147483647 w 1641"/>
                <a:gd name="T79" fmla="*/ 2147483647 h 67"/>
                <a:gd name="T80" fmla="*/ 2147483647 w 1641"/>
                <a:gd name="T81" fmla="*/ 2147483647 h 67"/>
                <a:gd name="T82" fmla="*/ 2147483647 w 1641"/>
                <a:gd name="T83" fmla="*/ 2147483647 h 67"/>
                <a:gd name="T84" fmla="*/ 2147483647 w 1641"/>
                <a:gd name="T85" fmla="*/ 2147483647 h 67"/>
                <a:gd name="T86" fmla="*/ 2147483647 w 1641"/>
                <a:gd name="T87" fmla="*/ 0 h 67"/>
                <a:gd name="T88" fmla="*/ 2147483647 w 1641"/>
                <a:gd name="T89" fmla="*/ 0 h 67"/>
                <a:gd name="T90" fmla="*/ 2147483647 w 1641"/>
                <a:gd name="T91" fmla="*/ 2147483647 h 67"/>
                <a:gd name="T92" fmla="*/ 2147483647 w 1641"/>
                <a:gd name="T93" fmla="*/ 2147483647 h 67"/>
                <a:gd name="T94" fmla="*/ 2147483647 w 1641"/>
                <a:gd name="T95" fmla="*/ 2147483647 h 67"/>
                <a:gd name="T96" fmla="*/ 2147483647 w 1641"/>
                <a:gd name="T97" fmla="*/ 2147483647 h 67"/>
                <a:gd name="T98" fmla="*/ 2147483647 w 1641"/>
                <a:gd name="T99" fmla="*/ 2147483647 h 67"/>
                <a:gd name="T100" fmla="*/ 2147483647 w 1641"/>
                <a:gd name="T101" fmla="*/ 2147483647 h 67"/>
                <a:gd name="T102" fmla="*/ 2147483647 w 1641"/>
                <a:gd name="T103" fmla="*/ 2147483647 h 67"/>
                <a:gd name="T104" fmla="*/ 2147483647 w 1641"/>
                <a:gd name="T105" fmla="*/ 2147483647 h 67"/>
                <a:gd name="T106" fmla="*/ 2147483647 w 1641"/>
                <a:gd name="T107" fmla="*/ 2147483647 h 67"/>
                <a:gd name="T108" fmla="*/ 2147483647 w 1641"/>
                <a:gd name="T109" fmla="*/ 2147483647 h 67"/>
                <a:gd name="T110" fmla="*/ 2147483647 w 1641"/>
                <a:gd name="T111" fmla="*/ 2147483647 h 67"/>
                <a:gd name="T112" fmla="*/ 2147483647 w 1641"/>
                <a:gd name="T113" fmla="*/ 2147483647 h 67"/>
                <a:gd name="T114" fmla="*/ 2147483647 w 1641"/>
                <a:gd name="T115" fmla="*/ 2147483647 h 6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1"/>
                <a:gd name="T175" fmla="*/ 0 h 67"/>
                <a:gd name="T176" fmla="*/ 1641 w 1641"/>
                <a:gd name="T177" fmla="*/ 67 h 6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1" h="67">
                  <a:moveTo>
                    <a:pt x="1579" y="38"/>
                  </a:moveTo>
                  <a:lnTo>
                    <a:pt x="1506" y="38"/>
                  </a:lnTo>
                  <a:lnTo>
                    <a:pt x="1459" y="59"/>
                  </a:lnTo>
                  <a:lnTo>
                    <a:pt x="1412" y="38"/>
                  </a:lnTo>
                  <a:lnTo>
                    <a:pt x="1331" y="33"/>
                  </a:lnTo>
                  <a:lnTo>
                    <a:pt x="1289" y="57"/>
                  </a:lnTo>
                  <a:lnTo>
                    <a:pt x="1244" y="31"/>
                  </a:lnTo>
                  <a:lnTo>
                    <a:pt x="1159" y="31"/>
                  </a:lnTo>
                  <a:lnTo>
                    <a:pt x="1118" y="57"/>
                  </a:lnTo>
                  <a:lnTo>
                    <a:pt x="1069" y="29"/>
                  </a:lnTo>
                  <a:lnTo>
                    <a:pt x="993" y="29"/>
                  </a:lnTo>
                  <a:lnTo>
                    <a:pt x="951" y="57"/>
                  </a:lnTo>
                  <a:lnTo>
                    <a:pt x="884" y="36"/>
                  </a:lnTo>
                  <a:lnTo>
                    <a:pt x="766" y="36"/>
                  </a:lnTo>
                  <a:lnTo>
                    <a:pt x="705" y="62"/>
                  </a:lnTo>
                  <a:lnTo>
                    <a:pt x="660" y="33"/>
                  </a:lnTo>
                  <a:lnTo>
                    <a:pt x="577" y="33"/>
                  </a:lnTo>
                  <a:lnTo>
                    <a:pt x="532" y="57"/>
                  </a:lnTo>
                  <a:lnTo>
                    <a:pt x="487" y="33"/>
                  </a:lnTo>
                  <a:lnTo>
                    <a:pt x="407" y="33"/>
                  </a:lnTo>
                  <a:lnTo>
                    <a:pt x="359" y="62"/>
                  </a:lnTo>
                  <a:lnTo>
                    <a:pt x="310" y="38"/>
                  </a:lnTo>
                  <a:lnTo>
                    <a:pt x="234" y="38"/>
                  </a:lnTo>
                  <a:lnTo>
                    <a:pt x="185" y="62"/>
                  </a:lnTo>
                  <a:lnTo>
                    <a:pt x="142" y="38"/>
                  </a:lnTo>
                  <a:lnTo>
                    <a:pt x="59" y="38"/>
                  </a:lnTo>
                  <a:lnTo>
                    <a:pt x="12" y="64"/>
                  </a:lnTo>
                  <a:lnTo>
                    <a:pt x="0" y="38"/>
                  </a:lnTo>
                  <a:lnTo>
                    <a:pt x="52" y="10"/>
                  </a:lnTo>
                  <a:lnTo>
                    <a:pt x="149" y="10"/>
                  </a:lnTo>
                  <a:lnTo>
                    <a:pt x="185" y="29"/>
                  </a:lnTo>
                  <a:lnTo>
                    <a:pt x="227" y="10"/>
                  </a:lnTo>
                  <a:lnTo>
                    <a:pt x="317" y="10"/>
                  </a:lnTo>
                  <a:lnTo>
                    <a:pt x="359" y="29"/>
                  </a:lnTo>
                  <a:lnTo>
                    <a:pt x="400" y="5"/>
                  </a:lnTo>
                  <a:lnTo>
                    <a:pt x="494" y="5"/>
                  </a:lnTo>
                  <a:lnTo>
                    <a:pt x="532" y="26"/>
                  </a:lnTo>
                  <a:lnTo>
                    <a:pt x="570" y="5"/>
                  </a:lnTo>
                  <a:lnTo>
                    <a:pt x="667" y="5"/>
                  </a:lnTo>
                  <a:lnTo>
                    <a:pt x="707" y="29"/>
                  </a:lnTo>
                  <a:lnTo>
                    <a:pt x="759" y="7"/>
                  </a:lnTo>
                  <a:lnTo>
                    <a:pt x="889" y="7"/>
                  </a:lnTo>
                  <a:lnTo>
                    <a:pt x="946" y="26"/>
                  </a:lnTo>
                  <a:lnTo>
                    <a:pt x="986" y="0"/>
                  </a:lnTo>
                  <a:lnTo>
                    <a:pt x="1076" y="0"/>
                  </a:lnTo>
                  <a:lnTo>
                    <a:pt x="1118" y="24"/>
                  </a:lnTo>
                  <a:lnTo>
                    <a:pt x="1151" y="2"/>
                  </a:lnTo>
                  <a:lnTo>
                    <a:pt x="1253" y="2"/>
                  </a:lnTo>
                  <a:lnTo>
                    <a:pt x="1289" y="24"/>
                  </a:lnTo>
                  <a:lnTo>
                    <a:pt x="1326" y="5"/>
                  </a:lnTo>
                  <a:lnTo>
                    <a:pt x="1419" y="10"/>
                  </a:lnTo>
                  <a:lnTo>
                    <a:pt x="1459" y="29"/>
                  </a:lnTo>
                  <a:lnTo>
                    <a:pt x="1499" y="10"/>
                  </a:lnTo>
                  <a:lnTo>
                    <a:pt x="1586" y="10"/>
                  </a:lnTo>
                  <a:lnTo>
                    <a:pt x="1641" y="40"/>
                  </a:lnTo>
                  <a:lnTo>
                    <a:pt x="1629" y="67"/>
                  </a:lnTo>
                  <a:lnTo>
                    <a:pt x="1579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2"/>
            <p:cNvSpPr>
              <a:spLocks noEditPoints="1" noChangeArrowheads="1"/>
            </p:cNvSpPr>
            <p:nvPr/>
          </p:nvSpPr>
          <p:spPr bwMode="auto">
            <a:xfrm>
              <a:off x="5970588" y="682625"/>
              <a:ext cx="146050" cy="173038"/>
            </a:xfrm>
            <a:custGeom>
              <a:avLst/>
              <a:gdLst>
                <a:gd name="T0" fmla="*/ 0 w 92"/>
                <a:gd name="T1" fmla="*/ 2147483647 h 109"/>
                <a:gd name="T2" fmla="*/ 0 w 92"/>
                <a:gd name="T3" fmla="*/ 0 h 109"/>
                <a:gd name="T4" fmla="*/ 2147483647 w 92"/>
                <a:gd name="T5" fmla="*/ 0 h 109"/>
                <a:gd name="T6" fmla="*/ 2147483647 w 92"/>
                <a:gd name="T7" fmla="*/ 2147483647 h 109"/>
                <a:gd name="T8" fmla="*/ 2147483647 w 92"/>
                <a:gd name="T9" fmla="*/ 2147483647 h 109"/>
                <a:gd name="T10" fmla="*/ 0 w 92"/>
                <a:gd name="T11" fmla="*/ 2147483647 h 109"/>
                <a:gd name="T12" fmla="*/ 0 w 92"/>
                <a:gd name="T13" fmla="*/ 2147483647 h 109"/>
                <a:gd name="T14" fmla="*/ 2147483647 w 92"/>
                <a:gd name="T15" fmla="*/ 2147483647 h 109"/>
                <a:gd name="T16" fmla="*/ 2147483647 w 92"/>
                <a:gd name="T17" fmla="*/ 2147483647 h 109"/>
                <a:gd name="T18" fmla="*/ 2147483647 w 92"/>
                <a:gd name="T19" fmla="*/ 2147483647 h 109"/>
                <a:gd name="T20" fmla="*/ 2147483647 w 92"/>
                <a:gd name="T21" fmla="*/ 2147483647 h 109"/>
                <a:gd name="T22" fmla="*/ 2147483647 w 92"/>
                <a:gd name="T23" fmla="*/ 2147483647 h 109"/>
                <a:gd name="T24" fmla="*/ 2147483647 w 92"/>
                <a:gd name="T25" fmla="*/ 2147483647 h 109"/>
                <a:gd name="T26" fmla="*/ 2147483647 w 92"/>
                <a:gd name="T27" fmla="*/ 2147483647 h 109"/>
                <a:gd name="T28" fmla="*/ 2147483647 w 92"/>
                <a:gd name="T29" fmla="*/ 2147483647 h 109"/>
                <a:gd name="T30" fmla="*/ 2147483647 w 92"/>
                <a:gd name="T31" fmla="*/ 2147483647 h 109"/>
                <a:gd name="T32" fmla="*/ 2147483647 w 92"/>
                <a:gd name="T33" fmla="*/ 2147483647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109"/>
                <a:gd name="T53" fmla="*/ 92 w 92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109">
                  <a:moveTo>
                    <a:pt x="0" y="109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92" y="95"/>
                  </a:lnTo>
                  <a:lnTo>
                    <a:pt x="92" y="109"/>
                  </a:lnTo>
                  <a:lnTo>
                    <a:pt x="0" y="109"/>
                  </a:lnTo>
                  <a:close/>
                  <a:moveTo>
                    <a:pt x="78" y="95"/>
                  </a:moveTo>
                  <a:lnTo>
                    <a:pt x="78" y="81"/>
                  </a:lnTo>
                  <a:lnTo>
                    <a:pt x="78" y="95"/>
                  </a:lnTo>
                  <a:close/>
                  <a:moveTo>
                    <a:pt x="28" y="81"/>
                  </a:moveTo>
                  <a:lnTo>
                    <a:pt x="64" y="81"/>
                  </a:lnTo>
                  <a:lnTo>
                    <a:pt x="64" y="28"/>
                  </a:lnTo>
                  <a:lnTo>
                    <a:pt x="28" y="28"/>
                  </a:lnTo>
                  <a:lnTo>
                    <a:pt x="28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3"/>
            <p:cNvSpPr>
              <a:spLocks noEditPoints="1" noChangeArrowheads="1"/>
            </p:cNvSpPr>
            <p:nvPr/>
          </p:nvSpPr>
          <p:spPr bwMode="auto">
            <a:xfrm>
              <a:off x="6262688" y="682625"/>
              <a:ext cx="188913" cy="180975"/>
            </a:xfrm>
            <a:custGeom>
              <a:avLst/>
              <a:gdLst>
                <a:gd name="T0" fmla="*/ 0 w 119"/>
                <a:gd name="T1" fmla="*/ 2147483647 h 114"/>
                <a:gd name="T2" fmla="*/ 0 w 119"/>
                <a:gd name="T3" fmla="*/ 0 h 114"/>
                <a:gd name="T4" fmla="*/ 2147483647 w 119"/>
                <a:gd name="T5" fmla="*/ 0 h 114"/>
                <a:gd name="T6" fmla="*/ 2147483647 w 119"/>
                <a:gd name="T7" fmla="*/ 2147483647 h 114"/>
                <a:gd name="T8" fmla="*/ 2147483647 w 119"/>
                <a:gd name="T9" fmla="*/ 2147483647 h 114"/>
                <a:gd name="T10" fmla="*/ 0 w 119"/>
                <a:gd name="T11" fmla="*/ 2147483647 h 114"/>
                <a:gd name="T12" fmla="*/ 0 w 119"/>
                <a:gd name="T13" fmla="*/ 2147483647 h 114"/>
                <a:gd name="T14" fmla="*/ 2147483647 w 119"/>
                <a:gd name="T15" fmla="*/ 2147483647 h 114"/>
                <a:gd name="T16" fmla="*/ 2147483647 w 119"/>
                <a:gd name="T17" fmla="*/ 2147483647 h 114"/>
                <a:gd name="T18" fmla="*/ 2147483647 w 119"/>
                <a:gd name="T19" fmla="*/ 2147483647 h 114"/>
                <a:gd name="T20" fmla="*/ 2147483647 w 119"/>
                <a:gd name="T21" fmla="*/ 2147483647 h 114"/>
                <a:gd name="T22" fmla="*/ 2147483647 w 119"/>
                <a:gd name="T23" fmla="*/ 2147483647 h 114"/>
                <a:gd name="T24" fmla="*/ 2147483647 w 119"/>
                <a:gd name="T25" fmla="*/ 2147483647 h 114"/>
                <a:gd name="T26" fmla="*/ 2147483647 w 119"/>
                <a:gd name="T27" fmla="*/ 2147483647 h 114"/>
                <a:gd name="T28" fmla="*/ 2147483647 w 119"/>
                <a:gd name="T29" fmla="*/ 2147483647 h 114"/>
                <a:gd name="T30" fmla="*/ 2147483647 w 119"/>
                <a:gd name="T31" fmla="*/ 2147483647 h 114"/>
                <a:gd name="T32" fmla="*/ 2147483647 w 119"/>
                <a:gd name="T33" fmla="*/ 2147483647 h 1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9"/>
                <a:gd name="T52" fmla="*/ 0 h 114"/>
                <a:gd name="T53" fmla="*/ 119 w 119"/>
                <a:gd name="T54" fmla="*/ 114 h 1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9" h="114">
                  <a:moveTo>
                    <a:pt x="0" y="114"/>
                  </a:moveTo>
                  <a:lnTo>
                    <a:pt x="0" y="0"/>
                  </a:lnTo>
                  <a:lnTo>
                    <a:pt x="119" y="0"/>
                  </a:lnTo>
                  <a:lnTo>
                    <a:pt x="119" y="100"/>
                  </a:lnTo>
                  <a:lnTo>
                    <a:pt x="119" y="114"/>
                  </a:lnTo>
                  <a:lnTo>
                    <a:pt x="0" y="114"/>
                  </a:lnTo>
                  <a:close/>
                  <a:moveTo>
                    <a:pt x="104" y="100"/>
                  </a:moveTo>
                  <a:lnTo>
                    <a:pt x="104" y="86"/>
                  </a:lnTo>
                  <a:lnTo>
                    <a:pt x="104" y="100"/>
                  </a:lnTo>
                  <a:close/>
                  <a:moveTo>
                    <a:pt x="29" y="86"/>
                  </a:moveTo>
                  <a:lnTo>
                    <a:pt x="90" y="86"/>
                  </a:lnTo>
                  <a:lnTo>
                    <a:pt x="90" y="28"/>
                  </a:lnTo>
                  <a:lnTo>
                    <a:pt x="29" y="28"/>
                  </a:lnTo>
                  <a:lnTo>
                    <a:pt x="29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"/>
            <p:cNvSpPr>
              <a:spLocks noEditPoints="1" noChangeArrowheads="1"/>
            </p:cNvSpPr>
            <p:nvPr/>
          </p:nvSpPr>
          <p:spPr bwMode="auto">
            <a:xfrm>
              <a:off x="6597650" y="682625"/>
              <a:ext cx="142875" cy="173038"/>
            </a:xfrm>
            <a:custGeom>
              <a:avLst/>
              <a:gdLst>
                <a:gd name="T0" fmla="*/ 0 w 90"/>
                <a:gd name="T1" fmla="*/ 2147483647 h 109"/>
                <a:gd name="T2" fmla="*/ 0 w 90"/>
                <a:gd name="T3" fmla="*/ 0 h 109"/>
                <a:gd name="T4" fmla="*/ 2147483647 w 90"/>
                <a:gd name="T5" fmla="*/ 0 h 109"/>
                <a:gd name="T6" fmla="*/ 2147483647 w 90"/>
                <a:gd name="T7" fmla="*/ 2147483647 h 109"/>
                <a:gd name="T8" fmla="*/ 2147483647 w 90"/>
                <a:gd name="T9" fmla="*/ 2147483647 h 109"/>
                <a:gd name="T10" fmla="*/ 0 w 90"/>
                <a:gd name="T11" fmla="*/ 2147483647 h 109"/>
                <a:gd name="T12" fmla="*/ 0 w 90"/>
                <a:gd name="T13" fmla="*/ 2147483647 h 109"/>
                <a:gd name="T14" fmla="*/ 2147483647 w 90"/>
                <a:gd name="T15" fmla="*/ 2147483647 h 109"/>
                <a:gd name="T16" fmla="*/ 2147483647 w 90"/>
                <a:gd name="T17" fmla="*/ 2147483647 h 109"/>
                <a:gd name="T18" fmla="*/ 2147483647 w 90"/>
                <a:gd name="T19" fmla="*/ 2147483647 h 109"/>
                <a:gd name="T20" fmla="*/ 2147483647 w 90"/>
                <a:gd name="T21" fmla="*/ 2147483647 h 109"/>
                <a:gd name="T22" fmla="*/ 2147483647 w 90"/>
                <a:gd name="T23" fmla="*/ 2147483647 h 109"/>
                <a:gd name="T24" fmla="*/ 2147483647 w 90"/>
                <a:gd name="T25" fmla="*/ 2147483647 h 109"/>
                <a:gd name="T26" fmla="*/ 2147483647 w 90"/>
                <a:gd name="T27" fmla="*/ 2147483647 h 109"/>
                <a:gd name="T28" fmla="*/ 2147483647 w 90"/>
                <a:gd name="T29" fmla="*/ 2147483647 h 109"/>
                <a:gd name="T30" fmla="*/ 2147483647 w 90"/>
                <a:gd name="T31" fmla="*/ 2147483647 h 109"/>
                <a:gd name="T32" fmla="*/ 2147483647 w 90"/>
                <a:gd name="T33" fmla="*/ 2147483647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9"/>
                <a:gd name="T53" fmla="*/ 90 w 90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9">
                  <a:moveTo>
                    <a:pt x="0" y="109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95"/>
                  </a:lnTo>
                  <a:lnTo>
                    <a:pt x="90" y="109"/>
                  </a:lnTo>
                  <a:lnTo>
                    <a:pt x="0" y="109"/>
                  </a:lnTo>
                  <a:close/>
                  <a:moveTo>
                    <a:pt x="76" y="95"/>
                  </a:moveTo>
                  <a:lnTo>
                    <a:pt x="76" y="81"/>
                  </a:lnTo>
                  <a:lnTo>
                    <a:pt x="76" y="95"/>
                  </a:lnTo>
                  <a:close/>
                  <a:moveTo>
                    <a:pt x="28" y="81"/>
                  </a:moveTo>
                  <a:lnTo>
                    <a:pt x="61" y="81"/>
                  </a:lnTo>
                  <a:lnTo>
                    <a:pt x="61" y="28"/>
                  </a:lnTo>
                  <a:lnTo>
                    <a:pt x="28" y="28"/>
                  </a:lnTo>
                  <a:lnTo>
                    <a:pt x="28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5313363" y="674688"/>
              <a:ext cx="46038" cy="177800"/>
            </a:xfrm>
            <a:custGeom>
              <a:avLst/>
              <a:gdLst>
                <a:gd name="T0" fmla="*/ 0 w 29"/>
                <a:gd name="T1" fmla="*/ 2147483647 h 112"/>
                <a:gd name="T2" fmla="*/ 0 w 29"/>
                <a:gd name="T3" fmla="*/ 0 h 112"/>
                <a:gd name="T4" fmla="*/ 2147483647 w 29"/>
                <a:gd name="T5" fmla="*/ 0 h 112"/>
                <a:gd name="T6" fmla="*/ 2147483647 w 29"/>
                <a:gd name="T7" fmla="*/ 2147483647 h 112"/>
                <a:gd name="T8" fmla="*/ 0 w 29"/>
                <a:gd name="T9" fmla="*/ 2147483647 h 112"/>
                <a:gd name="T10" fmla="*/ 0 w 29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2"/>
                <a:gd name="T20" fmla="*/ 29 w 29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2">
                  <a:moveTo>
                    <a:pt x="0" y="112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591175" y="674688"/>
              <a:ext cx="46038" cy="177800"/>
            </a:xfrm>
            <a:custGeom>
              <a:avLst/>
              <a:gdLst>
                <a:gd name="T0" fmla="*/ 0 w 29"/>
                <a:gd name="T1" fmla="*/ 2147483647 h 112"/>
                <a:gd name="T2" fmla="*/ 0 w 29"/>
                <a:gd name="T3" fmla="*/ 0 h 112"/>
                <a:gd name="T4" fmla="*/ 2147483647 w 29"/>
                <a:gd name="T5" fmla="*/ 0 h 112"/>
                <a:gd name="T6" fmla="*/ 2147483647 w 29"/>
                <a:gd name="T7" fmla="*/ 2147483647 h 112"/>
                <a:gd name="T8" fmla="*/ 0 w 29"/>
                <a:gd name="T9" fmla="*/ 2147483647 h 112"/>
                <a:gd name="T10" fmla="*/ 0 w 29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2"/>
                <a:gd name="T20" fmla="*/ 29 w 29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2">
                  <a:moveTo>
                    <a:pt x="0" y="112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865813" y="671513"/>
              <a:ext cx="44450" cy="180975"/>
            </a:xfrm>
            <a:custGeom>
              <a:avLst/>
              <a:gdLst>
                <a:gd name="T0" fmla="*/ 0 w 28"/>
                <a:gd name="T1" fmla="*/ 2147483647 h 114"/>
                <a:gd name="T2" fmla="*/ 0 w 28"/>
                <a:gd name="T3" fmla="*/ 0 h 114"/>
                <a:gd name="T4" fmla="*/ 2147483647 w 28"/>
                <a:gd name="T5" fmla="*/ 0 h 114"/>
                <a:gd name="T6" fmla="*/ 2147483647 w 28"/>
                <a:gd name="T7" fmla="*/ 2147483647 h 114"/>
                <a:gd name="T8" fmla="*/ 0 w 28"/>
                <a:gd name="T9" fmla="*/ 2147483647 h 114"/>
                <a:gd name="T10" fmla="*/ 0 w 28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4"/>
                <a:gd name="T20" fmla="*/ 28 w 28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4">
                  <a:moveTo>
                    <a:pt x="0" y="114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4"/>
                  </a:lnTo>
                  <a:lnTo>
                    <a:pt x="0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6143625" y="674688"/>
              <a:ext cx="44450" cy="177800"/>
            </a:xfrm>
            <a:custGeom>
              <a:avLst/>
              <a:gdLst>
                <a:gd name="T0" fmla="*/ 0 w 28"/>
                <a:gd name="T1" fmla="*/ 2147483647 h 112"/>
                <a:gd name="T2" fmla="*/ 0 w 28"/>
                <a:gd name="T3" fmla="*/ 0 h 112"/>
                <a:gd name="T4" fmla="*/ 2147483647 w 28"/>
                <a:gd name="T5" fmla="*/ 0 h 112"/>
                <a:gd name="T6" fmla="*/ 2147483647 w 28"/>
                <a:gd name="T7" fmla="*/ 2147483647 h 112"/>
                <a:gd name="T8" fmla="*/ 0 w 28"/>
                <a:gd name="T9" fmla="*/ 2147483647 h 112"/>
                <a:gd name="T10" fmla="*/ 0 w 28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2"/>
                <a:gd name="T20" fmla="*/ 28 w 28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2">
                  <a:moveTo>
                    <a:pt x="0" y="11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526213" y="671513"/>
              <a:ext cx="44450" cy="180975"/>
            </a:xfrm>
            <a:custGeom>
              <a:avLst/>
              <a:gdLst>
                <a:gd name="T0" fmla="*/ 0 w 28"/>
                <a:gd name="T1" fmla="*/ 2147483647 h 114"/>
                <a:gd name="T2" fmla="*/ 0 w 28"/>
                <a:gd name="T3" fmla="*/ 0 h 114"/>
                <a:gd name="T4" fmla="*/ 2147483647 w 28"/>
                <a:gd name="T5" fmla="*/ 0 h 114"/>
                <a:gd name="T6" fmla="*/ 2147483647 w 28"/>
                <a:gd name="T7" fmla="*/ 2147483647 h 114"/>
                <a:gd name="T8" fmla="*/ 0 w 28"/>
                <a:gd name="T9" fmla="*/ 2147483647 h 114"/>
                <a:gd name="T10" fmla="*/ 0 w 28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4"/>
                <a:gd name="T20" fmla="*/ 28 w 28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4">
                  <a:moveTo>
                    <a:pt x="0" y="114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4"/>
                  </a:lnTo>
                  <a:lnTo>
                    <a:pt x="0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796088" y="666750"/>
              <a:ext cx="46038" cy="182563"/>
            </a:xfrm>
            <a:custGeom>
              <a:avLst/>
              <a:gdLst>
                <a:gd name="T0" fmla="*/ 0 w 29"/>
                <a:gd name="T1" fmla="*/ 2147483647 h 115"/>
                <a:gd name="T2" fmla="*/ 0 w 29"/>
                <a:gd name="T3" fmla="*/ 0 h 115"/>
                <a:gd name="T4" fmla="*/ 2147483647 w 29"/>
                <a:gd name="T5" fmla="*/ 0 h 115"/>
                <a:gd name="T6" fmla="*/ 2147483647 w 29"/>
                <a:gd name="T7" fmla="*/ 2147483647 h 115"/>
                <a:gd name="T8" fmla="*/ 0 w 29"/>
                <a:gd name="T9" fmla="*/ 2147483647 h 115"/>
                <a:gd name="T10" fmla="*/ 0 w 29"/>
                <a:gd name="T11" fmla="*/ 214748364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5"/>
                <a:gd name="T20" fmla="*/ 29 w 29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5">
                  <a:moveTo>
                    <a:pt x="0" y="115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5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065963" y="666750"/>
              <a:ext cx="46038" cy="182563"/>
            </a:xfrm>
            <a:custGeom>
              <a:avLst/>
              <a:gdLst>
                <a:gd name="T0" fmla="*/ 0 w 29"/>
                <a:gd name="T1" fmla="*/ 2147483647 h 115"/>
                <a:gd name="T2" fmla="*/ 0 w 29"/>
                <a:gd name="T3" fmla="*/ 0 h 115"/>
                <a:gd name="T4" fmla="*/ 2147483647 w 29"/>
                <a:gd name="T5" fmla="*/ 0 h 115"/>
                <a:gd name="T6" fmla="*/ 2147483647 w 29"/>
                <a:gd name="T7" fmla="*/ 2147483647 h 115"/>
                <a:gd name="T8" fmla="*/ 0 w 29"/>
                <a:gd name="T9" fmla="*/ 2147483647 h 115"/>
                <a:gd name="T10" fmla="*/ 0 w 29"/>
                <a:gd name="T11" fmla="*/ 214748364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5"/>
                <a:gd name="T20" fmla="*/ 29 w 29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5">
                  <a:moveTo>
                    <a:pt x="0" y="115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5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22"/>
            <p:cNvSpPr>
              <a:spLocks noChangeArrowheads="1"/>
            </p:cNvSpPr>
            <p:nvPr/>
          </p:nvSpPr>
          <p:spPr bwMode="auto">
            <a:xfrm>
              <a:off x="7337425" y="671513"/>
              <a:ext cx="44450" cy="177800"/>
            </a:xfrm>
            <a:custGeom>
              <a:avLst/>
              <a:gdLst>
                <a:gd name="T0" fmla="*/ 0 w 28"/>
                <a:gd name="T1" fmla="*/ 2147483647 h 112"/>
                <a:gd name="T2" fmla="*/ 0 w 28"/>
                <a:gd name="T3" fmla="*/ 0 h 112"/>
                <a:gd name="T4" fmla="*/ 2147483647 w 28"/>
                <a:gd name="T5" fmla="*/ 0 h 112"/>
                <a:gd name="T6" fmla="*/ 2147483647 w 28"/>
                <a:gd name="T7" fmla="*/ 2147483647 h 112"/>
                <a:gd name="T8" fmla="*/ 0 w 28"/>
                <a:gd name="T9" fmla="*/ 2147483647 h 112"/>
                <a:gd name="T10" fmla="*/ 0 w 28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2"/>
                <a:gd name="T20" fmla="*/ 28 w 28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2">
                  <a:moveTo>
                    <a:pt x="0" y="11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23"/>
            <p:cNvSpPr>
              <a:spLocks noEditPoints="1" noChangeArrowheads="1"/>
            </p:cNvSpPr>
            <p:nvPr/>
          </p:nvSpPr>
          <p:spPr bwMode="auto">
            <a:xfrm>
              <a:off x="6210300" y="1279525"/>
              <a:ext cx="307975" cy="357188"/>
            </a:xfrm>
            <a:custGeom>
              <a:avLst/>
              <a:gdLst>
                <a:gd name="T0" fmla="*/ 0 w 82"/>
                <a:gd name="T1" fmla="*/ 2147483647 h 95"/>
                <a:gd name="T2" fmla="*/ 0 w 82"/>
                <a:gd name="T3" fmla="*/ 2147483647 h 95"/>
                <a:gd name="T4" fmla="*/ 2147483647 w 82"/>
                <a:gd name="T5" fmla="*/ 0 h 95"/>
                <a:gd name="T6" fmla="*/ 2147483647 w 82"/>
                <a:gd name="T7" fmla="*/ 0 h 95"/>
                <a:gd name="T8" fmla="*/ 2147483647 w 82"/>
                <a:gd name="T9" fmla="*/ 2147483647 h 95"/>
                <a:gd name="T10" fmla="*/ 2147483647 w 82"/>
                <a:gd name="T11" fmla="*/ 2147483647 h 95"/>
                <a:gd name="T12" fmla="*/ 2147483647 w 82"/>
                <a:gd name="T13" fmla="*/ 2147483647 h 95"/>
                <a:gd name="T14" fmla="*/ 2147483647 w 82"/>
                <a:gd name="T15" fmla="*/ 2147483647 h 95"/>
                <a:gd name="T16" fmla="*/ 2147483647 w 82"/>
                <a:gd name="T17" fmla="*/ 2147483647 h 95"/>
                <a:gd name="T18" fmla="*/ 0 w 82"/>
                <a:gd name="T19" fmla="*/ 2147483647 h 95"/>
                <a:gd name="T20" fmla="*/ 2147483647 w 82"/>
                <a:gd name="T21" fmla="*/ 2147483647 h 95"/>
                <a:gd name="T22" fmla="*/ 2147483647 w 82"/>
                <a:gd name="T23" fmla="*/ 2147483647 h 95"/>
                <a:gd name="T24" fmla="*/ 2147483647 w 82"/>
                <a:gd name="T25" fmla="*/ 2147483647 h 95"/>
                <a:gd name="T26" fmla="*/ 2147483647 w 82"/>
                <a:gd name="T27" fmla="*/ 2147483647 h 95"/>
                <a:gd name="T28" fmla="*/ 2147483647 w 82"/>
                <a:gd name="T29" fmla="*/ 2147483647 h 95"/>
                <a:gd name="T30" fmla="*/ 2147483647 w 82"/>
                <a:gd name="T31" fmla="*/ 2147483647 h 95"/>
                <a:gd name="T32" fmla="*/ 2147483647 w 82"/>
                <a:gd name="T33" fmla="*/ 2147483647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95"/>
                <a:gd name="T53" fmla="*/ 82 w 82"/>
                <a:gd name="T54" fmla="*/ 95 h 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95">
                  <a:moveTo>
                    <a:pt x="0" y="95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  <a:moveTo>
                    <a:pt x="12" y="41"/>
                  </a:moveTo>
                  <a:cubicBezTo>
                    <a:pt x="12" y="83"/>
                    <a:pt x="12" y="83"/>
                    <a:pt x="12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25"/>
                    <a:pt x="57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25" y="12"/>
                    <a:pt x="12" y="25"/>
                    <a:pt x="1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24"/>
            <p:cNvSpPr>
              <a:spLocks noEditPoints="1" noChangeArrowheads="1"/>
            </p:cNvSpPr>
            <p:nvPr/>
          </p:nvSpPr>
          <p:spPr bwMode="auto">
            <a:xfrm>
              <a:off x="5538788" y="1350963"/>
              <a:ext cx="247650" cy="285750"/>
            </a:xfrm>
            <a:custGeom>
              <a:avLst/>
              <a:gdLst>
                <a:gd name="T0" fmla="*/ 0 w 66"/>
                <a:gd name="T1" fmla="*/ 2147483647 h 76"/>
                <a:gd name="T2" fmla="*/ 0 w 66"/>
                <a:gd name="T3" fmla="*/ 2147483647 h 76"/>
                <a:gd name="T4" fmla="*/ 2147483647 w 66"/>
                <a:gd name="T5" fmla="*/ 0 h 76"/>
                <a:gd name="T6" fmla="*/ 2147483647 w 66"/>
                <a:gd name="T7" fmla="*/ 0 h 76"/>
                <a:gd name="T8" fmla="*/ 2147483647 w 66"/>
                <a:gd name="T9" fmla="*/ 2147483647 h 76"/>
                <a:gd name="T10" fmla="*/ 2147483647 w 66"/>
                <a:gd name="T11" fmla="*/ 2147483647 h 76"/>
                <a:gd name="T12" fmla="*/ 2147483647 w 66"/>
                <a:gd name="T13" fmla="*/ 2147483647 h 76"/>
                <a:gd name="T14" fmla="*/ 2147483647 w 66"/>
                <a:gd name="T15" fmla="*/ 2147483647 h 76"/>
                <a:gd name="T16" fmla="*/ 2147483647 w 66"/>
                <a:gd name="T17" fmla="*/ 2147483647 h 76"/>
                <a:gd name="T18" fmla="*/ 0 w 66"/>
                <a:gd name="T19" fmla="*/ 2147483647 h 76"/>
                <a:gd name="T20" fmla="*/ 2147483647 w 66"/>
                <a:gd name="T21" fmla="*/ 2147483647 h 76"/>
                <a:gd name="T22" fmla="*/ 2147483647 w 66"/>
                <a:gd name="T23" fmla="*/ 2147483647 h 76"/>
                <a:gd name="T24" fmla="*/ 2147483647 w 66"/>
                <a:gd name="T25" fmla="*/ 2147483647 h 76"/>
                <a:gd name="T26" fmla="*/ 2147483647 w 66"/>
                <a:gd name="T27" fmla="*/ 2147483647 h 76"/>
                <a:gd name="T28" fmla="*/ 2147483647 w 66"/>
                <a:gd name="T29" fmla="*/ 2147483647 h 76"/>
                <a:gd name="T30" fmla="*/ 2147483647 w 66"/>
                <a:gd name="T31" fmla="*/ 2147483647 h 76"/>
                <a:gd name="T32" fmla="*/ 2147483647 w 66"/>
                <a:gd name="T33" fmla="*/ 2147483647 h 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"/>
                <a:gd name="T52" fmla="*/ 0 h 76"/>
                <a:gd name="T53" fmla="*/ 66 w 66"/>
                <a:gd name="T54" fmla="*/ 76 h 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2"/>
                    <a:pt x="44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2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25"/>
            <p:cNvSpPr>
              <a:spLocks noEditPoints="1" noChangeArrowheads="1"/>
            </p:cNvSpPr>
            <p:nvPr/>
          </p:nvSpPr>
          <p:spPr bwMode="auto">
            <a:xfrm>
              <a:off x="4905375" y="1350963"/>
              <a:ext cx="247650" cy="285750"/>
            </a:xfrm>
            <a:custGeom>
              <a:avLst/>
              <a:gdLst>
                <a:gd name="T0" fmla="*/ 0 w 66"/>
                <a:gd name="T1" fmla="*/ 2147483647 h 76"/>
                <a:gd name="T2" fmla="*/ 0 w 66"/>
                <a:gd name="T3" fmla="*/ 2147483647 h 76"/>
                <a:gd name="T4" fmla="*/ 2147483647 w 66"/>
                <a:gd name="T5" fmla="*/ 0 h 76"/>
                <a:gd name="T6" fmla="*/ 2147483647 w 66"/>
                <a:gd name="T7" fmla="*/ 0 h 76"/>
                <a:gd name="T8" fmla="*/ 2147483647 w 66"/>
                <a:gd name="T9" fmla="*/ 2147483647 h 76"/>
                <a:gd name="T10" fmla="*/ 2147483647 w 66"/>
                <a:gd name="T11" fmla="*/ 2147483647 h 76"/>
                <a:gd name="T12" fmla="*/ 2147483647 w 66"/>
                <a:gd name="T13" fmla="*/ 2147483647 h 76"/>
                <a:gd name="T14" fmla="*/ 2147483647 w 66"/>
                <a:gd name="T15" fmla="*/ 2147483647 h 76"/>
                <a:gd name="T16" fmla="*/ 2147483647 w 66"/>
                <a:gd name="T17" fmla="*/ 2147483647 h 76"/>
                <a:gd name="T18" fmla="*/ 0 w 66"/>
                <a:gd name="T19" fmla="*/ 2147483647 h 76"/>
                <a:gd name="T20" fmla="*/ 2147483647 w 66"/>
                <a:gd name="T21" fmla="*/ 2147483647 h 76"/>
                <a:gd name="T22" fmla="*/ 2147483647 w 66"/>
                <a:gd name="T23" fmla="*/ 2147483647 h 76"/>
                <a:gd name="T24" fmla="*/ 2147483647 w 66"/>
                <a:gd name="T25" fmla="*/ 2147483647 h 76"/>
                <a:gd name="T26" fmla="*/ 2147483647 w 66"/>
                <a:gd name="T27" fmla="*/ 2147483647 h 76"/>
                <a:gd name="T28" fmla="*/ 2147483647 w 66"/>
                <a:gd name="T29" fmla="*/ 2147483647 h 76"/>
                <a:gd name="T30" fmla="*/ 2147483647 w 66"/>
                <a:gd name="T31" fmla="*/ 2147483647 h 76"/>
                <a:gd name="T32" fmla="*/ 2147483647 w 66"/>
                <a:gd name="T33" fmla="*/ 2147483647 h 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"/>
                <a:gd name="T52" fmla="*/ 0 h 76"/>
                <a:gd name="T53" fmla="*/ 66 w 66"/>
                <a:gd name="T54" fmla="*/ 76 h 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2"/>
                    <a:pt x="44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2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26"/>
            <p:cNvSpPr>
              <a:spLocks noEditPoints="1" noChangeArrowheads="1"/>
            </p:cNvSpPr>
            <p:nvPr/>
          </p:nvSpPr>
          <p:spPr bwMode="auto">
            <a:xfrm>
              <a:off x="7621588" y="1350963"/>
              <a:ext cx="244475" cy="285750"/>
            </a:xfrm>
            <a:custGeom>
              <a:avLst/>
              <a:gdLst>
                <a:gd name="T0" fmla="*/ 0 w 65"/>
                <a:gd name="T1" fmla="*/ 2147483647 h 76"/>
                <a:gd name="T2" fmla="*/ 0 w 65"/>
                <a:gd name="T3" fmla="*/ 2147483647 h 76"/>
                <a:gd name="T4" fmla="*/ 2147483647 w 65"/>
                <a:gd name="T5" fmla="*/ 0 h 76"/>
                <a:gd name="T6" fmla="*/ 2147483647 w 65"/>
                <a:gd name="T7" fmla="*/ 0 h 76"/>
                <a:gd name="T8" fmla="*/ 2147483647 w 65"/>
                <a:gd name="T9" fmla="*/ 2147483647 h 76"/>
                <a:gd name="T10" fmla="*/ 2147483647 w 65"/>
                <a:gd name="T11" fmla="*/ 2147483647 h 76"/>
                <a:gd name="T12" fmla="*/ 2147483647 w 65"/>
                <a:gd name="T13" fmla="*/ 2147483647 h 76"/>
                <a:gd name="T14" fmla="*/ 2147483647 w 65"/>
                <a:gd name="T15" fmla="*/ 2147483647 h 76"/>
                <a:gd name="T16" fmla="*/ 2147483647 w 65"/>
                <a:gd name="T17" fmla="*/ 2147483647 h 76"/>
                <a:gd name="T18" fmla="*/ 0 w 65"/>
                <a:gd name="T19" fmla="*/ 2147483647 h 76"/>
                <a:gd name="T20" fmla="*/ 2147483647 w 65"/>
                <a:gd name="T21" fmla="*/ 2147483647 h 76"/>
                <a:gd name="T22" fmla="*/ 2147483647 w 65"/>
                <a:gd name="T23" fmla="*/ 2147483647 h 76"/>
                <a:gd name="T24" fmla="*/ 2147483647 w 65"/>
                <a:gd name="T25" fmla="*/ 2147483647 h 76"/>
                <a:gd name="T26" fmla="*/ 2147483647 w 65"/>
                <a:gd name="T27" fmla="*/ 2147483647 h 76"/>
                <a:gd name="T28" fmla="*/ 2147483647 w 65"/>
                <a:gd name="T29" fmla="*/ 2147483647 h 76"/>
                <a:gd name="T30" fmla="*/ 2147483647 w 65"/>
                <a:gd name="T31" fmla="*/ 2147483647 h 76"/>
                <a:gd name="T32" fmla="*/ 2147483647 w 65"/>
                <a:gd name="T33" fmla="*/ 2147483647 h 76"/>
                <a:gd name="T34" fmla="*/ 2147483647 w 65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76"/>
                <a:gd name="T56" fmla="*/ 65 w 65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22"/>
                    <a:pt x="44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27"/>
            <p:cNvSpPr>
              <a:spLocks noEditPoints="1" noChangeArrowheads="1"/>
            </p:cNvSpPr>
            <p:nvPr/>
          </p:nvSpPr>
          <p:spPr bwMode="auto">
            <a:xfrm>
              <a:off x="6988175" y="1350963"/>
              <a:ext cx="242888" cy="285750"/>
            </a:xfrm>
            <a:custGeom>
              <a:avLst/>
              <a:gdLst>
                <a:gd name="T0" fmla="*/ 0 w 65"/>
                <a:gd name="T1" fmla="*/ 2147483647 h 76"/>
                <a:gd name="T2" fmla="*/ 0 w 65"/>
                <a:gd name="T3" fmla="*/ 2147483647 h 76"/>
                <a:gd name="T4" fmla="*/ 2147483647 w 65"/>
                <a:gd name="T5" fmla="*/ 0 h 76"/>
                <a:gd name="T6" fmla="*/ 2147483647 w 65"/>
                <a:gd name="T7" fmla="*/ 0 h 76"/>
                <a:gd name="T8" fmla="*/ 2147483647 w 65"/>
                <a:gd name="T9" fmla="*/ 2147483647 h 76"/>
                <a:gd name="T10" fmla="*/ 2147483647 w 65"/>
                <a:gd name="T11" fmla="*/ 2147483647 h 76"/>
                <a:gd name="T12" fmla="*/ 2147483647 w 65"/>
                <a:gd name="T13" fmla="*/ 2147483647 h 76"/>
                <a:gd name="T14" fmla="*/ 2147483647 w 65"/>
                <a:gd name="T15" fmla="*/ 2147483647 h 76"/>
                <a:gd name="T16" fmla="*/ 2147483647 w 65"/>
                <a:gd name="T17" fmla="*/ 2147483647 h 76"/>
                <a:gd name="T18" fmla="*/ 0 w 65"/>
                <a:gd name="T19" fmla="*/ 2147483647 h 76"/>
                <a:gd name="T20" fmla="*/ 2147483647 w 65"/>
                <a:gd name="T21" fmla="*/ 2147483647 h 76"/>
                <a:gd name="T22" fmla="*/ 2147483647 w 65"/>
                <a:gd name="T23" fmla="*/ 2147483647 h 76"/>
                <a:gd name="T24" fmla="*/ 2147483647 w 65"/>
                <a:gd name="T25" fmla="*/ 2147483647 h 76"/>
                <a:gd name="T26" fmla="*/ 2147483647 w 65"/>
                <a:gd name="T27" fmla="*/ 2147483647 h 76"/>
                <a:gd name="T28" fmla="*/ 2147483647 w 65"/>
                <a:gd name="T29" fmla="*/ 2147483647 h 76"/>
                <a:gd name="T30" fmla="*/ 2147483647 w 65"/>
                <a:gd name="T31" fmla="*/ 2147483647 h 76"/>
                <a:gd name="T32" fmla="*/ 2147483647 w 65"/>
                <a:gd name="T33" fmla="*/ 2147483647 h 76"/>
                <a:gd name="T34" fmla="*/ 2147483647 w 65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76"/>
                <a:gd name="T56" fmla="*/ 65 w 65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22"/>
                    <a:pt x="44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28"/>
            <p:cNvSpPr>
              <a:spLocks noEditPoints="1" noChangeArrowheads="1"/>
            </p:cNvSpPr>
            <p:nvPr/>
          </p:nvSpPr>
          <p:spPr bwMode="auto">
            <a:xfrm>
              <a:off x="4360863" y="927100"/>
              <a:ext cx="1497013" cy="196850"/>
            </a:xfrm>
            <a:custGeom>
              <a:avLst/>
              <a:gdLst>
                <a:gd name="T0" fmla="*/ 0 w 943"/>
                <a:gd name="T1" fmla="*/ 2147483647 h 124"/>
                <a:gd name="T2" fmla="*/ 0 w 943"/>
                <a:gd name="T3" fmla="*/ 0 h 124"/>
                <a:gd name="T4" fmla="*/ 2147483647 w 943"/>
                <a:gd name="T5" fmla="*/ 0 h 124"/>
                <a:gd name="T6" fmla="*/ 2147483647 w 943"/>
                <a:gd name="T7" fmla="*/ 2147483647 h 124"/>
                <a:gd name="T8" fmla="*/ 2147483647 w 943"/>
                <a:gd name="T9" fmla="*/ 2147483647 h 124"/>
                <a:gd name="T10" fmla="*/ 0 w 943"/>
                <a:gd name="T11" fmla="*/ 2147483647 h 124"/>
                <a:gd name="T12" fmla="*/ 0 w 943"/>
                <a:gd name="T13" fmla="*/ 2147483647 h 124"/>
                <a:gd name="T14" fmla="*/ 2147483647 w 943"/>
                <a:gd name="T15" fmla="*/ 2147483647 h 124"/>
                <a:gd name="T16" fmla="*/ 2147483647 w 943"/>
                <a:gd name="T17" fmla="*/ 2147483647 h 124"/>
                <a:gd name="T18" fmla="*/ 2147483647 w 943"/>
                <a:gd name="T19" fmla="*/ 2147483647 h 124"/>
                <a:gd name="T20" fmla="*/ 2147483647 w 943"/>
                <a:gd name="T21" fmla="*/ 2147483647 h 124"/>
                <a:gd name="T22" fmla="*/ 2147483647 w 943"/>
                <a:gd name="T23" fmla="*/ 2147483647 h 124"/>
                <a:gd name="T24" fmla="*/ 2147483647 w 943"/>
                <a:gd name="T25" fmla="*/ 2147483647 h 124"/>
                <a:gd name="T26" fmla="*/ 2147483647 w 943"/>
                <a:gd name="T27" fmla="*/ 2147483647 h 124"/>
                <a:gd name="T28" fmla="*/ 2147483647 w 943"/>
                <a:gd name="T29" fmla="*/ 2147483647 h 124"/>
                <a:gd name="T30" fmla="*/ 2147483647 w 943"/>
                <a:gd name="T31" fmla="*/ 2147483647 h 124"/>
                <a:gd name="T32" fmla="*/ 2147483647 w 943"/>
                <a:gd name="T33" fmla="*/ 2147483647 h 1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3"/>
                <a:gd name="T52" fmla="*/ 0 h 124"/>
                <a:gd name="T53" fmla="*/ 943 w 943"/>
                <a:gd name="T54" fmla="*/ 124 h 1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3" h="124">
                  <a:moveTo>
                    <a:pt x="0" y="124"/>
                  </a:moveTo>
                  <a:lnTo>
                    <a:pt x="0" y="0"/>
                  </a:lnTo>
                  <a:lnTo>
                    <a:pt x="943" y="0"/>
                  </a:lnTo>
                  <a:lnTo>
                    <a:pt x="943" y="110"/>
                  </a:lnTo>
                  <a:lnTo>
                    <a:pt x="943" y="124"/>
                  </a:lnTo>
                  <a:lnTo>
                    <a:pt x="0" y="124"/>
                  </a:lnTo>
                  <a:close/>
                  <a:moveTo>
                    <a:pt x="929" y="110"/>
                  </a:moveTo>
                  <a:lnTo>
                    <a:pt x="929" y="96"/>
                  </a:lnTo>
                  <a:lnTo>
                    <a:pt x="929" y="110"/>
                  </a:lnTo>
                  <a:close/>
                  <a:moveTo>
                    <a:pt x="28" y="96"/>
                  </a:moveTo>
                  <a:lnTo>
                    <a:pt x="915" y="96"/>
                  </a:lnTo>
                  <a:lnTo>
                    <a:pt x="915" y="29"/>
                  </a:lnTo>
                  <a:lnTo>
                    <a:pt x="28" y="29"/>
                  </a:lnTo>
                  <a:lnTo>
                    <a:pt x="28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29"/>
            <p:cNvSpPr>
              <a:spLocks noEditPoints="1" noChangeArrowheads="1"/>
            </p:cNvSpPr>
            <p:nvPr/>
          </p:nvSpPr>
          <p:spPr bwMode="auto">
            <a:xfrm>
              <a:off x="6859588" y="927100"/>
              <a:ext cx="1498600" cy="196850"/>
            </a:xfrm>
            <a:custGeom>
              <a:avLst/>
              <a:gdLst>
                <a:gd name="T0" fmla="*/ 0 w 944"/>
                <a:gd name="T1" fmla="*/ 2147483647 h 124"/>
                <a:gd name="T2" fmla="*/ 0 w 944"/>
                <a:gd name="T3" fmla="*/ 0 h 124"/>
                <a:gd name="T4" fmla="*/ 2147483647 w 944"/>
                <a:gd name="T5" fmla="*/ 0 h 124"/>
                <a:gd name="T6" fmla="*/ 2147483647 w 944"/>
                <a:gd name="T7" fmla="*/ 2147483647 h 124"/>
                <a:gd name="T8" fmla="*/ 2147483647 w 944"/>
                <a:gd name="T9" fmla="*/ 2147483647 h 124"/>
                <a:gd name="T10" fmla="*/ 0 w 944"/>
                <a:gd name="T11" fmla="*/ 2147483647 h 124"/>
                <a:gd name="T12" fmla="*/ 0 w 944"/>
                <a:gd name="T13" fmla="*/ 2147483647 h 124"/>
                <a:gd name="T14" fmla="*/ 2147483647 w 944"/>
                <a:gd name="T15" fmla="*/ 2147483647 h 124"/>
                <a:gd name="T16" fmla="*/ 2147483647 w 944"/>
                <a:gd name="T17" fmla="*/ 2147483647 h 124"/>
                <a:gd name="T18" fmla="*/ 2147483647 w 944"/>
                <a:gd name="T19" fmla="*/ 2147483647 h 124"/>
                <a:gd name="T20" fmla="*/ 2147483647 w 944"/>
                <a:gd name="T21" fmla="*/ 2147483647 h 124"/>
                <a:gd name="T22" fmla="*/ 2147483647 w 944"/>
                <a:gd name="T23" fmla="*/ 2147483647 h 124"/>
                <a:gd name="T24" fmla="*/ 2147483647 w 944"/>
                <a:gd name="T25" fmla="*/ 2147483647 h 124"/>
                <a:gd name="T26" fmla="*/ 2147483647 w 944"/>
                <a:gd name="T27" fmla="*/ 2147483647 h 124"/>
                <a:gd name="T28" fmla="*/ 2147483647 w 944"/>
                <a:gd name="T29" fmla="*/ 2147483647 h 124"/>
                <a:gd name="T30" fmla="*/ 2147483647 w 944"/>
                <a:gd name="T31" fmla="*/ 2147483647 h 124"/>
                <a:gd name="T32" fmla="*/ 2147483647 w 944"/>
                <a:gd name="T33" fmla="*/ 2147483647 h 1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4"/>
                <a:gd name="T52" fmla="*/ 0 h 124"/>
                <a:gd name="T53" fmla="*/ 944 w 944"/>
                <a:gd name="T54" fmla="*/ 124 h 1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4" h="124">
                  <a:moveTo>
                    <a:pt x="0" y="124"/>
                  </a:moveTo>
                  <a:lnTo>
                    <a:pt x="0" y="0"/>
                  </a:lnTo>
                  <a:lnTo>
                    <a:pt x="944" y="0"/>
                  </a:lnTo>
                  <a:lnTo>
                    <a:pt x="944" y="110"/>
                  </a:lnTo>
                  <a:lnTo>
                    <a:pt x="944" y="124"/>
                  </a:lnTo>
                  <a:lnTo>
                    <a:pt x="0" y="124"/>
                  </a:lnTo>
                  <a:close/>
                  <a:moveTo>
                    <a:pt x="930" y="110"/>
                  </a:moveTo>
                  <a:lnTo>
                    <a:pt x="930" y="96"/>
                  </a:lnTo>
                  <a:lnTo>
                    <a:pt x="930" y="110"/>
                  </a:lnTo>
                  <a:close/>
                  <a:moveTo>
                    <a:pt x="29" y="96"/>
                  </a:moveTo>
                  <a:lnTo>
                    <a:pt x="915" y="96"/>
                  </a:lnTo>
                  <a:lnTo>
                    <a:pt x="915" y="29"/>
                  </a:lnTo>
                  <a:lnTo>
                    <a:pt x="29" y="29"/>
                  </a:lnTo>
                  <a:lnTo>
                    <a:pt x="29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35" name="Shape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1111250" y="215265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精细解读四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989013" y="1673225"/>
            <a:ext cx="3119437" cy="635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9013" y="1700213"/>
            <a:ext cx="311943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一个重大思想：新时代中国特色社会主义思想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5213350" y="400050"/>
            <a:ext cx="3316288" cy="4367213"/>
            <a:chOff x="5213282" y="400512"/>
            <a:chExt cx="3316844" cy="436596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213282" y="1233712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343479" y="400512"/>
              <a:ext cx="2910376" cy="4300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新时代中国特色社会主义思想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213282" y="1676497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213282" y="2098651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213282" y="2530328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213282" y="2954069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13282" y="3395268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213282" y="3819009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13282" y="4291949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575293" y="927411"/>
              <a:ext cx="2954833" cy="3697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是对马克思列宁主义、毛泽东思想、邓小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13282" y="1332108"/>
              <a:ext cx="3262860" cy="3697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平理论、三个代表重要思想、科学发展观的继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13282" y="1747915"/>
              <a:ext cx="1108261" cy="3697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继承和发展。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75293" y="2197048"/>
              <a:ext cx="2286383" cy="3459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是马克思主义中国化最新成果。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75293" y="2587461"/>
              <a:ext cx="2900849" cy="3681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是党和人名时间经验和集体智慧的结晶。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75293" y="3052466"/>
              <a:ext cx="2800819" cy="3697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是中国特色社会主义理论体系的重要组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213282" y="3474621"/>
              <a:ext cx="954248" cy="34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组成部分。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575293" y="3906297"/>
              <a:ext cx="2840514" cy="3697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是全党全国人民为实现中华民族伟大复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13282" y="4741083"/>
              <a:ext cx="317077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213282" y="4396694"/>
              <a:ext cx="1724314" cy="3697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兴而奋斗的行动指南。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精细解读五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989013" y="1673225"/>
            <a:ext cx="3119437" cy="635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9013" y="1700213"/>
            <a:ext cx="311943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新时代坚持和发展中国特色社会主义的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14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条基本方略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302250" y="481013"/>
            <a:ext cx="3268663" cy="4243387"/>
            <a:chOff x="5301737" y="481275"/>
            <a:chExt cx="3269898" cy="4242405"/>
          </a:xfrm>
        </p:grpSpPr>
        <p:sp>
          <p:nvSpPr>
            <p:cNvPr id="18" name="矩形 17"/>
            <p:cNvSpPr/>
            <p:nvPr/>
          </p:nvSpPr>
          <p:spPr>
            <a:xfrm>
              <a:off x="5301737" y="481275"/>
              <a:ext cx="3269898" cy="424240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01737" y="481275"/>
              <a:ext cx="682883" cy="42424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58959" y="1725587"/>
              <a:ext cx="479606" cy="17537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14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条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基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本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方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略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31911" y="652685"/>
              <a:ext cx="114343" cy="11427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331911" y="2574702"/>
              <a:ext cx="114343" cy="11427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331911" y="4461804"/>
              <a:ext cx="114343" cy="11427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301737" y="709822"/>
              <a:ext cx="125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301737" y="2631839"/>
              <a:ext cx="125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01737" y="4514178"/>
              <a:ext cx="1254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4"/>
            </p:cNvCxnSpPr>
            <p:nvPr/>
          </p:nvCxnSpPr>
          <p:spPr>
            <a:xfrm>
              <a:off x="5389083" y="766959"/>
              <a:ext cx="0" cy="18632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1" idx="4"/>
            </p:cNvCxnSpPr>
            <p:nvPr/>
          </p:nvCxnSpPr>
          <p:spPr>
            <a:xfrm flipH="1">
              <a:off x="5389083" y="2671518"/>
              <a:ext cx="0" cy="19045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246"/>
            <p:cNvGrpSpPr/>
            <p:nvPr/>
          </p:nvGrpSpPr>
          <p:grpSpPr bwMode="auto">
            <a:xfrm>
              <a:off x="6899019" y="671526"/>
              <a:ext cx="628250" cy="572869"/>
              <a:chOff x="0" y="0"/>
              <a:chExt cx="896938" cy="817563"/>
            </a:xfrm>
            <a:solidFill>
              <a:schemeClr val="accent4"/>
            </a:solidFill>
          </p:grpSpPr>
          <p:sp>
            <p:nvSpPr>
              <p:cNvPr id="39" name="Freeform 273"/>
              <p:cNvSpPr>
                <a:spLocks noEditPoints="1" noChangeArrowheads="1"/>
              </p:cNvSpPr>
              <p:nvPr/>
            </p:nvSpPr>
            <p:spPr bwMode="auto">
              <a:xfrm>
                <a:off x="158751" y="0"/>
                <a:ext cx="582613" cy="411163"/>
              </a:xfrm>
              <a:custGeom>
                <a:avLst/>
                <a:gdLst>
                  <a:gd name="T0" fmla="*/ 2147483647 w 367"/>
                  <a:gd name="T1" fmla="*/ 2147483647 h 259"/>
                  <a:gd name="T2" fmla="*/ 2147483647 w 367"/>
                  <a:gd name="T3" fmla="*/ 2147483647 h 259"/>
                  <a:gd name="T4" fmla="*/ 2147483647 w 367"/>
                  <a:gd name="T5" fmla="*/ 2147483647 h 259"/>
                  <a:gd name="T6" fmla="*/ 2147483647 w 367"/>
                  <a:gd name="T7" fmla="*/ 0 h 259"/>
                  <a:gd name="T8" fmla="*/ 2147483647 w 367"/>
                  <a:gd name="T9" fmla="*/ 2147483647 h 259"/>
                  <a:gd name="T10" fmla="*/ 2147483647 w 367"/>
                  <a:gd name="T11" fmla="*/ 2147483647 h 259"/>
                  <a:gd name="T12" fmla="*/ 2147483647 w 367"/>
                  <a:gd name="T13" fmla="*/ 2147483647 h 259"/>
                  <a:gd name="T14" fmla="*/ 2147483647 w 367"/>
                  <a:gd name="T15" fmla="*/ 2147483647 h 259"/>
                  <a:gd name="T16" fmla="*/ 2147483647 w 367"/>
                  <a:gd name="T17" fmla="*/ 2147483647 h 259"/>
                  <a:gd name="T18" fmla="*/ 2147483647 w 367"/>
                  <a:gd name="T19" fmla="*/ 2147483647 h 259"/>
                  <a:gd name="T20" fmla="*/ 2147483647 w 367"/>
                  <a:gd name="T21" fmla="*/ 2147483647 h 259"/>
                  <a:gd name="T22" fmla="*/ 2147483647 w 367"/>
                  <a:gd name="T23" fmla="*/ 2147483647 h 259"/>
                  <a:gd name="T24" fmla="*/ 2147483647 w 367"/>
                  <a:gd name="T25" fmla="*/ 2147483647 h 259"/>
                  <a:gd name="T26" fmla="*/ 2147483647 w 367"/>
                  <a:gd name="T27" fmla="*/ 2147483647 h 259"/>
                  <a:gd name="T28" fmla="*/ 0 w 367"/>
                  <a:gd name="T29" fmla="*/ 2147483647 h 259"/>
                  <a:gd name="T30" fmla="*/ 2147483647 w 367"/>
                  <a:gd name="T31" fmla="*/ 2147483647 h 259"/>
                  <a:gd name="T32" fmla="*/ 2147483647 w 367"/>
                  <a:gd name="T33" fmla="*/ 2147483647 h 259"/>
                  <a:gd name="T34" fmla="*/ 2147483647 w 367"/>
                  <a:gd name="T35" fmla="*/ 2147483647 h 259"/>
                  <a:gd name="T36" fmla="*/ 2147483647 w 367"/>
                  <a:gd name="T37" fmla="*/ 2147483647 h 259"/>
                  <a:gd name="T38" fmla="*/ 2147483647 w 367"/>
                  <a:gd name="T39" fmla="*/ 2147483647 h 259"/>
                  <a:gd name="T40" fmla="*/ 2147483647 w 367"/>
                  <a:gd name="T41" fmla="*/ 2147483647 h 259"/>
                  <a:gd name="T42" fmla="*/ 2147483647 w 367"/>
                  <a:gd name="T43" fmla="*/ 2147483647 h 259"/>
                  <a:gd name="T44" fmla="*/ 2147483647 w 367"/>
                  <a:gd name="T45" fmla="*/ 2147483647 h 259"/>
                  <a:gd name="T46" fmla="*/ 2147483647 w 367"/>
                  <a:gd name="T47" fmla="*/ 2147483647 h 259"/>
                  <a:gd name="T48" fmla="*/ 2147483647 w 367"/>
                  <a:gd name="T49" fmla="*/ 2147483647 h 259"/>
                  <a:gd name="T50" fmla="*/ 2147483647 w 367"/>
                  <a:gd name="T51" fmla="*/ 2147483647 h 259"/>
                  <a:gd name="T52" fmla="*/ 2147483647 w 367"/>
                  <a:gd name="T53" fmla="*/ 2147483647 h 259"/>
                  <a:gd name="T54" fmla="*/ 2147483647 w 367"/>
                  <a:gd name="T55" fmla="*/ 2147483647 h 259"/>
                  <a:gd name="T56" fmla="*/ 2147483647 w 367"/>
                  <a:gd name="T57" fmla="*/ 2147483647 h 259"/>
                  <a:gd name="T58" fmla="*/ 2147483647 w 367"/>
                  <a:gd name="T59" fmla="*/ 2147483647 h 259"/>
                  <a:gd name="T60" fmla="*/ 2147483647 w 367"/>
                  <a:gd name="T61" fmla="*/ 2147483647 h 259"/>
                  <a:gd name="T62" fmla="*/ 2147483647 w 367"/>
                  <a:gd name="T63" fmla="*/ 2147483647 h 259"/>
                  <a:gd name="T64" fmla="*/ 2147483647 w 367"/>
                  <a:gd name="T65" fmla="*/ 2147483647 h 259"/>
                  <a:gd name="T66" fmla="*/ 2147483647 w 367"/>
                  <a:gd name="T67" fmla="*/ 2147483647 h 259"/>
                  <a:gd name="T68" fmla="*/ 2147483647 w 367"/>
                  <a:gd name="T69" fmla="*/ 2147483647 h 259"/>
                  <a:gd name="T70" fmla="*/ 2147483647 w 367"/>
                  <a:gd name="T71" fmla="*/ 2147483647 h 259"/>
                  <a:gd name="T72" fmla="*/ 2147483647 w 367"/>
                  <a:gd name="T73" fmla="*/ 2147483647 h 259"/>
                  <a:gd name="T74" fmla="*/ 2147483647 w 367"/>
                  <a:gd name="T75" fmla="*/ 2147483647 h 259"/>
                  <a:gd name="T76" fmla="*/ 2147483647 w 367"/>
                  <a:gd name="T77" fmla="*/ 2147483647 h 259"/>
                  <a:gd name="T78" fmla="*/ 2147483647 w 367"/>
                  <a:gd name="T79" fmla="*/ 2147483647 h 259"/>
                  <a:gd name="T80" fmla="*/ 2147483647 w 367"/>
                  <a:gd name="T81" fmla="*/ 2147483647 h 259"/>
                  <a:gd name="T82" fmla="*/ 2147483647 w 367"/>
                  <a:gd name="T83" fmla="*/ 2147483647 h 259"/>
                  <a:gd name="T84" fmla="*/ 2147483647 w 367"/>
                  <a:gd name="T85" fmla="*/ 2147483647 h 259"/>
                  <a:gd name="T86" fmla="*/ 2147483647 w 367"/>
                  <a:gd name="T87" fmla="*/ 2147483647 h 259"/>
                  <a:gd name="T88" fmla="*/ 2147483647 w 367"/>
                  <a:gd name="T89" fmla="*/ 2147483647 h 259"/>
                  <a:gd name="T90" fmla="*/ 2147483647 w 367"/>
                  <a:gd name="T91" fmla="*/ 2147483647 h 259"/>
                  <a:gd name="T92" fmla="*/ 2147483647 w 367"/>
                  <a:gd name="T93" fmla="*/ 2147483647 h 259"/>
                  <a:gd name="T94" fmla="*/ 2147483647 w 367"/>
                  <a:gd name="T95" fmla="*/ 2147483647 h 259"/>
                  <a:gd name="T96" fmla="*/ 2147483647 w 367"/>
                  <a:gd name="T97" fmla="*/ 2147483647 h 259"/>
                  <a:gd name="T98" fmla="*/ 2147483647 w 367"/>
                  <a:gd name="T99" fmla="*/ 2147483647 h 259"/>
                  <a:gd name="T100" fmla="*/ 2147483647 w 367"/>
                  <a:gd name="T101" fmla="*/ 2147483647 h 259"/>
                  <a:gd name="T102" fmla="*/ 2147483647 w 367"/>
                  <a:gd name="T103" fmla="*/ 2147483647 h 259"/>
                  <a:gd name="T104" fmla="*/ 2147483647 w 367"/>
                  <a:gd name="T105" fmla="*/ 2147483647 h 259"/>
                  <a:gd name="T106" fmla="*/ 2147483647 w 367"/>
                  <a:gd name="T107" fmla="*/ 2147483647 h 259"/>
                  <a:gd name="T108" fmla="*/ 2147483647 w 367"/>
                  <a:gd name="T109" fmla="*/ 2147483647 h 25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7"/>
                  <a:gd name="T166" fmla="*/ 0 h 259"/>
                  <a:gd name="T167" fmla="*/ 367 w 367"/>
                  <a:gd name="T168" fmla="*/ 259 h 25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7" h="259">
                    <a:moveTo>
                      <a:pt x="213" y="91"/>
                    </a:moveTo>
                    <a:lnTo>
                      <a:pt x="259" y="55"/>
                    </a:lnTo>
                    <a:lnTo>
                      <a:pt x="201" y="55"/>
                    </a:lnTo>
                    <a:lnTo>
                      <a:pt x="182" y="0"/>
                    </a:lnTo>
                    <a:lnTo>
                      <a:pt x="163" y="55"/>
                    </a:lnTo>
                    <a:lnTo>
                      <a:pt x="106" y="55"/>
                    </a:lnTo>
                    <a:lnTo>
                      <a:pt x="151" y="91"/>
                    </a:lnTo>
                    <a:lnTo>
                      <a:pt x="137" y="146"/>
                    </a:lnTo>
                    <a:lnTo>
                      <a:pt x="182" y="113"/>
                    </a:lnTo>
                    <a:lnTo>
                      <a:pt x="230" y="144"/>
                    </a:lnTo>
                    <a:lnTo>
                      <a:pt x="213" y="91"/>
                    </a:lnTo>
                    <a:close/>
                    <a:moveTo>
                      <a:pt x="53" y="122"/>
                    </a:moveTo>
                    <a:lnTo>
                      <a:pt x="39" y="93"/>
                    </a:lnTo>
                    <a:lnTo>
                      <a:pt x="31" y="125"/>
                    </a:lnTo>
                    <a:lnTo>
                      <a:pt x="0" y="127"/>
                    </a:lnTo>
                    <a:lnTo>
                      <a:pt x="27" y="144"/>
                    </a:lnTo>
                    <a:lnTo>
                      <a:pt x="20" y="175"/>
                    </a:lnTo>
                    <a:lnTo>
                      <a:pt x="43" y="156"/>
                    </a:lnTo>
                    <a:lnTo>
                      <a:pt x="72" y="173"/>
                    </a:lnTo>
                    <a:lnTo>
                      <a:pt x="60" y="141"/>
                    </a:lnTo>
                    <a:lnTo>
                      <a:pt x="84" y="122"/>
                    </a:lnTo>
                    <a:lnTo>
                      <a:pt x="53" y="122"/>
                    </a:lnTo>
                    <a:close/>
                    <a:moveTo>
                      <a:pt x="367" y="127"/>
                    </a:moveTo>
                    <a:lnTo>
                      <a:pt x="333" y="125"/>
                    </a:lnTo>
                    <a:lnTo>
                      <a:pt x="326" y="93"/>
                    </a:lnTo>
                    <a:lnTo>
                      <a:pt x="314" y="122"/>
                    </a:lnTo>
                    <a:lnTo>
                      <a:pt x="280" y="122"/>
                    </a:lnTo>
                    <a:lnTo>
                      <a:pt x="304" y="141"/>
                    </a:lnTo>
                    <a:lnTo>
                      <a:pt x="295" y="173"/>
                    </a:lnTo>
                    <a:lnTo>
                      <a:pt x="321" y="156"/>
                    </a:lnTo>
                    <a:lnTo>
                      <a:pt x="347" y="175"/>
                    </a:lnTo>
                    <a:lnTo>
                      <a:pt x="340" y="144"/>
                    </a:lnTo>
                    <a:lnTo>
                      <a:pt x="367" y="127"/>
                    </a:lnTo>
                    <a:close/>
                    <a:moveTo>
                      <a:pt x="142" y="175"/>
                    </a:moveTo>
                    <a:lnTo>
                      <a:pt x="122" y="199"/>
                    </a:lnTo>
                    <a:lnTo>
                      <a:pt x="91" y="189"/>
                    </a:lnTo>
                    <a:lnTo>
                      <a:pt x="108" y="216"/>
                    </a:lnTo>
                    <a:lnTo>
                      <a:pt x="89" y="240"/>
                    </a:lnTo>
                    <a:lnTo>
                      <a:pt x="120" y="233"/>
                    </a:lnTo>
                    <a:lnTo>
                      <a:pt x="139" y="259"/>
                    </a:lnTo>
                    <a:lnTo>
                      <a:pt x="142" y="228"/>
                    </a:lnTo>
                    <a:lnTo>
                      <a:pt x="170" y="218"/>
                    </a:lnTo>
                    <a:lnTo>
                      <a:pt x="142" y="206"/>
                    </a:lnTo>
                    <a:lnTo>
                      <a:pt x="142" y="175"/>
                    </a:lnTo>
                    <a:close/>
                    <a:moveTo>
                      <a:pt x="271" y="189"/>
                    </a:moveTo>
                    <a:lnTo>
                      <a:pt x="242" y="199"/>
                    </a:lnTo>
                    <a:lnTo>
                      <a:pt x="221" y="175"/>
                    </a:lnTo>
                    <a:lnTo>
                      <a:pt x="221" y="206"/>
                    </a:lnTo>
                    <a:lnTo>
                      <a:pt x="192" y="218"/>
                    </a:lnTo>
                    <a:lnTo>
                      <a:pt x="223" y="228"/>
                    </a:lnTo>
                    <a:lnTo>
                      <a:pt x="225" y="259"/>
                    </a:lnTo>
                    <a:lnTo>
                      <a:pt x="242" y="233"/>
                    </a:lnTo>
                    <a:lnTo>
                      <a:pt x="273" y="240"/>
                    </a:lnTo>
                    <a:lnTo>
                      <a:pt x="254" y="216"/>
                    </a:lnTo>
                    <a:lnTo>
                      <a:pt x="271" y="1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274"/>
              <p:cNvSpPr>
                <a:spLocks noEditPoints="1" noChangeArrowheads="1"/>
              </p:cNvSpPr>
              <p:nvPr/>
            </p:nvSpPr>
            <p:spPr bwMode="auto">
              <a:xfrm>
                <a:off x="0" y="547688"/>
                <a:ext cx="896938" cy="269875"/>
              </a:xfrm>
              <a:custGeom>
                <a:avLst/>
                <a:gdLst>
                  <a:gd name="T0" fmla="*/ 2147483647 w 236"/>
                  <a:gd name="T1" fmla="*/ 2147483647 h 71"/>
                  <a:gd name="T2" fmla="*/ 2147483647 w 236"/>
                  <a:gd name="T3" fmla="*/ 2147483647 h 71"/>
                  <a:gd name="T4" fmla="*/ 2147483647 w 236"/>
                  <a:gd name="T5" fmla="*/ 2147483647 h 71"/>
                  <a:gd name="T6" fmla="*/ 2147483647 w 236"/>
                  <a:gd name="T7" fmla="*/ 0 h 71"/>
                  <a:gd name="T8" fmla="*/ 2147483647 w 236"/>
                  <a:gd name="T9" fmla="*/ 2147483647 h 71"/>
                  <a:gd name="T10" fmla="*/ 2147483647 w 236"/>
                  <a:gd name="T11" fmla="*/ 2147483647 h 71"/>
                  <a:gd name="T12" fmla="*/ 2147483647 w 236"/>
                  <a:gd name="T13" fmla="*/ 2147483647 h 71"/>
                  <a:gd name="T14" fmla="*/ 2147483647 w 236"/>
                  <a:gd name="T15" fmla="*/ 2147483647 h 71"/>
                  <a:gd name="T16" fmla="*/ 2147483647 w 236"/>
                  <a:gd name="T17" fmla="*/ 2147483647 h 71"/>
                  <a:gd name="T18" fmla="*/ 2147483647 w 236"/>
                  <a:gd name="T19" fmla="*/ 2147483647 h 71"/>
                  <a:gd name="T20" fmla="*/ 2147483647 w 236"/>
                  <a:gd name="T21" fmla="*/ 2147483647 h 71"/>
                  <a:gd name="T22" fmla="*/ 2147483647 w 236"/>
                  <a:gd name="T23" fmla="*/ 2147483647 h 71"/>
                  <a:gd name="T24" fmla="*/ 2147483647 w 236"/>
                  <a:gd name="T25" fmla="*/ 2147483647 h 71"/>
                  <a:gd name="T26" fmla="*/ 2147483647 w 236"/>
                  <a:gd name="T27" fmla="*/ 2147483647 h 71"/>
                  <a:gd name="T28" fmla="*/ 2147483647 w 236"/>
                  <a:gd name="T29" fmla="*/ 2147483647 h 71"/>
                  <a:gd name="T30" fmla="*/ 2147483647 w 236"/>
                  <a:gd name="T31" fmla="*/ 2147483647 h 71"/>
                  <a:gd name="T32" fmla="*/ 2147483647 w 236"/>
                  <a:gd name="T33" fmla="*/ 2147483647 h 71"/>
                  <a:gd name="T34" fmla="*/ 2147483647 w 236"/>
                  <a:gd name="T35" fmla="*/ 2147483647 h 71"/>
                  <a:gd name="T36" fmla="*/ 2147483647 w 236"/>
                  <a:gd name="T37" fmla="*/ 2147483647 h 71"/>
                  <a:gd name="T38" fmla="*/ 2147483647 w 236"/>
                  <a:gd name="T39" fmla="*/ 2147483647 h 71"/>
                  <a:gd name="T40" fmla="*/ 2147483647 w 236"/>
                  <a:gd name="T41" fmla="*/ 2147483647 h 71"/>
                  <a:gd name="T42" fmla="*/ 2147483647 w 236"/>
                  <a:gd name="T43" fmla="*/ 2147483647 h 71"/>
                  <a:gd name="T44" fmla="*/ 2147483647 w 236"/>
                  <a:gd name="T45" fmla="*/ 2147483647 h 71"/>
                  <a:gd name="T46" fmla="*/ 2147483647 w 236"/>
                  <a:gd name="T47" fmla="*/ 2147483647 h 71"/>
                  <a:gd name="T48" fmla="*/ 2147483647 w 236"/>
                  <a:gd name="T49" fmla="*/ 2147483647 h 71"/>
                  <a:gd name="T50" fmla="*/ 2147483647 w 236"/>
                  <a:gd name="T51" fmla="*/ 2147483647 h 71"/>
                  <a:gd name="T52" fmla="*/ 2147483647 w 236"/>
                  <a:gd name="T53" fmla="*/ 2147483647 h 71"/>
                  <a:gd name="T54" fmla="*/ 2147483647 w 236"/>
                  <a:gd name="T55" fmla="*/ 2147483647 h 71"/>
                  <a:gd name="T56" fmla="*/ 2147483647 w 236"/>
                  <a:gd name="T57" fmla="*/ 2147483647 h 71"/>
                  <a:gd name="T58" fmla="*/ 2147483647 w 236"/>
                  <a:gd name="T59" fmla="*/ 2147483647 h 71"/>
                  <a:gd name="T60" fmla="*/ 2147483647 w 236"/>
                  <a:gd name="T61" fmla="*/ 2147483647 h 71"/>
                  <a:gd name="T62" fmla="*/ 2147483647 w 236"/>
                  <a:gd name="T63" fmla="*/ 2147483647 h 71"/>
                  <a:gd name="T64" fmla="*/ 2147483647 w 236"/>
                  <a:gd name="T65" fmla="*/ 2147483647 h 71"/>
                  <a:gd name="T66" fmla="*/ 2147483647 w 236"/>
                  <a:gd name="T67" fmla="*/ 2147483647 h 71"/>
                  <a:gd name="T68" fmla="*/ 2147483647 w 236"/>
                  <a:gd name="T69" fmla="*/ 2147483647 h 71"/>
                  <a:gd name="T70" fmla="*/ 2147483647 w 236"/>
                  <a:gd name="T71" fmla="*/ 2147483647 h 71"/>
                  <a:gd name="T72" fmla="*/ 2147483647 w 236"/>
                  <a:gd name="T73" fmla="*/ 2147483647 h 71"/>
                  <a:gd name="T74" fmla="*/ 2147483647 w 236"/>
                  <a:gd name="T75" fmla="*/ 2147483647 h 71"/>
                  <a:gd name="T76" fmla="*/ 2147483647 w 236"/>
                  <a:gd name="T77" fmla="*/ 2147483647 h 71"/>
                  <a:gd name="T78" fmla="*/ 2147483647 w 236"/>
                  <a:gd name="T79" fmla="*/ 2147483647 h 71"/>
                  <a:gd name="T80" fmla="*/ 2147483647 w 236"/>
                  <a:gd name="T81" fmla="*/ 2147483647 h 71"/>
                  <a:gd name="T82" fmla="*/ 2147483647 w 236"/>
                  <a:gd name="T83" fmla="*/ 2147483647 h 71"/>
                  <a:gd name="T84" fmla="*/ 2147483647 w 236"/>
                  <a:gd name="T85" fmla="*/ 2147483647 h 71"/>
                  <a:gd name="T86" fmla="*/ 2147483647 w 236"/>
                  <a:gd name="T87" fmla="*/ 2147483647 h 71"/>
                  <a:gd name="T88" fmla="*/ 2147483647 w 236"/>
                  <a:gd name="T89" fmla="*/ 2147483647 h 71"/>
                  <a:gd name="T90" fmla="*/ 2147483647 w 236"/>
                  <a:gd name="T91" fmla="*/ 2147483647 h 71"/>
                  <a:gd name="T92" fmla="*/ 2147483647 w 236"/>
                  <a:gd name="T93" fmla="*/ 2147483647 h 71"/>
                  <a:gd name="T94" fmla="*/ 2147483647 w 236"/>
                  <a:gd name="T95" fmla="*/ 2147483647 h 71"/>
                  <a:gd name="T96" fmla="*/ 2147483647 w 236"/>
                  <a:gd name="T97" fmla="*/ 2147483647 h 71"/>
                  <a:gd name="T98" fmla="*/ 2147483647 w 236"/>
                  <a:gd name="T99" fmla="*/ 2147483647 h 71"/>
                  <a:gd name="T100" fmla="*/ 2147483647 w 236"/>
                  <a:gd name="T101" fmla="*/ 2147483647 h 71"/>
                  <a:gd name="T102" fmla="*/ 2147483647 w 236"/>
                  <a:gd name="T103" fmla="*/ 2147483647 h 71"/>
                  <a:gd name="T104" fmla="*/ 2147483647 w 236"/>
                  <a:gd name="T105" fmla="*/ 2147483647 h 71"/>
                  <a:gd name="T106" fmla="*/ 2147483647 w 236"/>
                  <a:gd name="T107" fmla="*/ 2147483647 h 71"/>
                  <a:gd name="T108" fmla="*/ 2147483647 w 236"/>
                  <a:gd name="T109" fmla="*/ 2147483647 h 71"/>
                  <a:gd name="T110" fmla="*/ 2147483647 w 236"/>
                  <a:gd name="T111" fmla="*/ 2147483647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36"/>
                  <a:gd name="T169" fmla="*/ 0 h 71"/>
                  <a:gd name="T170" fmla="*/ 236 w 236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36" h="71">
                    <a:moveTo>
                      <a:pt x="227" y="41"/>
                    </a:moveTo>
                    <a:cubicBezTo>
                      <a:pt x="177" y="41"/>
                      <a:pt x="177" y="41"/>
                      <a:pt x="177" y="41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173" y="37"/>
                      <a:pt x="173" y="37"/>
                      <a:pt x="173" y="37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7" y="28"/>
                      <a:pt x="177" y="28"/>
                      <a:pt x="177" y="28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1"/>
                      <a:pt x="165" y="1"/>
                      <a:pt x="165" y="1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59" y="1"/>
                      <a:pt x="159" y="1"/>
                      <a:pt x="159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236" y="71"/>
                      <a:pt x="236" y="71"/>
                      <a:pt x="236" y="71"/>
                    </a:cubicBezTo>
                    <a:lnTo>
                      <a:pt x="227" y="41"/>
                    </a:lnTo>
                    <a:close/>
                    <a:moveTo>
                      <a:pt x="73" y="3"/>
                    </a:moveTo>
                    <a:cubicBezTo>
                      <a:pt x="74" y="3"/>
                      <a:pt x="74" y="3"/>
                      <a:pt x="74" y="3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15"/>
                      <a:pt x="163" y="15"/>
                      <a:pt x="163" y="15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3" y="15"/>
                      <a:pt x="73" y="15"/>
                      <a:pt x="73" y="15"/>
                    </a:cubicBezTo>
                    <a:lnTo>
                      <a:pt x="73" y="3"/>
                    </a:lnTo>
                    <a:close/>
                    <a:moveTo>
                      <a:pt x="163" y="19"/>
                    </a:moveTo>
                    <a:cubicBezTo>
                      <a:pt x="163" y="21"/>
                      <a:pt x="163" y="21"/>
                      <a:pt x="163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19"/>
                      <a:pt x="74" y="19"/>
                      <a:pt x="74" y="19"/>
                    </a:cubicBezTo>
                    <a:lnTo>
                      <a:pt x="163" y="19"/>
                    </a:lnTo>
                    <a:close/>
                    <a:moveTo>
                      <a:pt x="68" y="24"/>
                    </a:moveTo>
                    <a:cubicBezTo>
                      <a:pt x="168" y="24"/>
                      <a:pt x="168" y="24"/>
                      <a:pt x="168" y="24"/>
                    </a:cubicBezTo>
                    <a:cubicBezTo>
                      <a:pt x="168" y="26"/>
                      <a:pt x="168" y="26"/>
                      <a:pt x="168" y="26"/>
                    </a:cubicBezTo>
                    <a:cubicBezTo>
                      <a:pt x="68" y="26"/>
                      <a:pt x="68" y="26"/>
                      <a:pt x="68" y="26"/>
                    </a:cubicBezTo>
                    <a:lnTo>
                      <a:pt x="68" y="24"/>
                    </a:lnTo>
                    <a:close/>
                    <a:moveTo>
                      <a:pt x="65" y="28"/>
                    </a:moveTo>
                    <a:cubicBezTo>
                      <a:pt x="171" y="28"/>
                      <a:pt x="171" y="28"/>
                      <a:pt x="171" y="28"/>
                    </a:cubicBezTo>
                    <a:cubicBezTo>
                      <a:pt x="171" y="37"/>
                      <a:pt x="171" y="37"/>
                      <a:pt x="171" y="37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61" y="31"/>
                      <a:pt x="161" y="31"/>
                      <a:pt x="161" y="31"/>
                    </a:cubicBezTo>
                    <a:cubicBezTo>
                      <a:pt x="161" y="37"/>
                      <a:pt x="161" y="37"/>
                      <a:pt x="161" y="37"/>
                    </a:cubicBezTo>
                    <a:cubicBezTo>
                      <a:pt x="158" y="37"/>
                      <a:pt x="158" y="37"/>
                      <a:pt x="158" y="37"/>
                    </a:cubicBezTo>
                    <a:cubicBezTo>
                      <a:pt x="158" y="31"/>
                      <a:pt x="158" y="31"/>
                      <a:pt x="158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6" y="29"/>
                      <a:pt x="156" y="29"/>
                      <a:pt x="156" y="29"/>
                    </a:cubicBezTo>
                    <a:cubicBezTo>
                      <a:pt x="153" y="29"/>
                      <a:pt x="153" y="29"/>
                      <a:pt x="153" y="29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151" y="31"/>
                      <a:pt x="151" y="31"/>
                      <a:pt x="151" y="31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47" y="37"/>
                      <a:pt x="147" y="37"/>
                      <a:pt x="147" y="37"/>
                    </a:cubicBezTo>
                    <a:cubicBezTo>
                      <a:pt x="147" y="31"/>
                      <a:pt x="147" y="31"/>
                      <a:pt x="147" y="31"/>
                    </a:cubicBezTo>
                    <a:cubicBezTo>
                      <a:pt x="146" y="31"/>
                      <a:pt x="146" y="31"/>
                      <a:pt x="146" y="31"/>
                    </a:cubicBezTo>
                    <a:cubicBezTo>
                      <a:pt x="146" y="29"/>
                      <a:pt x="146" y="29"/>
                      <a:pt x="146" y="29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3" y="31"/>
                      <a:pt x="143" y="31"/>
                      <a:pt x="143" y="31"/>
                    </a:cubicBezTo>
                    <a:cubicBezTo>
                      <a:pt x="141" y="31"/>
                      <a:pt x="141" y="31"/>
                      <a:pt x="141" y="31"/>
                    </a:cubicBezTo>
                    <a:cubicBezTo>
                      <a:pt x="141" y="37"/>
                      <a:pt x="141" y="37"/>
                      <a:pt x="141" y="37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1"/>
                      <a:pt x="137" y="31"/>
                      <a:pt x="137" y="31"/>
                    </a:cubicBezTo>
                    <a:cubicBezTo>
                      <a:pt x="136" y="31"/>
                      <a:pt x="136" y="31"/>
                      <a:pt x="136" y="31"/>
                    </a:cubicBezTo>
                    <a:cubicBezTo>
                      <a:pt x="136" y="29"/>
                      <a:pt x="136" y="29"/>
                      <a:pt x="136" y="29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1" y="31"/>
                      <a:pt x="131" y="31"/>
                      <a:pt x="131" y="31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5" y="29"/>
                      <a:pt x="125" y="29"/>
                      <a:pt x="125" y="29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7"/>
                      <a:pt x="99" y="37"/>
                      <a:pt x="99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5" y="37"/>
                      <a:pt x="65" y="37"/>
                      <a:pt x="65" y="37"/>
                    </a:cubicBezTo>
                    <a:lnTo>
                      <a:pt x="65" y="28"/>
                    </a:lnTo>
                    <a:close/>
                    <a:moveTo>
                      <a:pt x="13" y="44"/>
                    </a:move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7"/>
                      <a:pt x="225" y="47"/>
                      <a:pt x="225" y="47"/>
                    </a:cubicBezTo>
                    <a:cubicBezTo>
                      <a:pt x="12" y="47"/>
                      <a:pt x="12" y="47"/>
                      <a:pt x="12" y="47"/>
                    </a:cubicBezTo>
                    <a:lnTo>
                      <a:pt x="13" y="44"/>
                    </a:lnTo>
                    <a:close/>
                    <a:moveTo>
                      <a:pt x="6" y="69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7"/>
                      <a:pt x="70" y="55"/>
                      <a:pt x="72" y="55"/>
                    </a:cubicBezTo>
                    <a:cubicBezTo>
                      <a:pt x="74" y="55"/>
                      <a:pt x="76" y="57"/>
                      <a:pt x="76" y="59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6" y="56"/>
                      <a:pt x="88" y="54"/>
                      <a:pt x="91" y="54"/>
                    </a:cubicBezTo>
                    <a:cubicBezTo>
                      <a:pt x="94" y="54"/>
                      <a:pt x="96" y="56"/>
                      <a:pt x="96" y="59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111" y="67"/>
                      <a:pt x="111" y="67"/>
                      <a:pt x="111" y="67"/>
                    </a:cubicBezTo>
                    <a:cubicBezTo>
                      <a:pt x="111" y="57"/>
                      <a:pt x="111" y="57"/>
                      <a:pt x="111" y="57"/>
                    </a:cubicBezTo>
                    <a:cubicBezTo>
                      <a:pt x="111" y="55"/>
                      <a:pt x="114" y="52"/>
                      <a:pt x="118" y="52"/>
                    </a:cubicBezTo>
                    <a:cubicBezTo>
                      <a:pt x="121" y="52"/>
                      <a:pt x="125" y="55"/>
                      <a:pt x="125" y="5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39" y="67"/>
                      <a:pt x="139" y="67"/>
                      <a:pt x="139" y="67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39" y="56"/>
                      <a:pt x="142" y="54"/>
                      <a:pt x="145" y="54"/>
                    </a:cubicBezTo>
                    <a:cubicBezTo>
                      <a:pt x="147" y="54"/>
                      <a:pt x="150" y="56"/>
                      <a:pt x="150" y="59"/>
                    </a:cubicBezTo>
                    <a:cubicBezTo>
                      <a:pt x="150" y="67"/>
                      <a:pt x="150" y="67"/>
                      <a:pt x="150" y="67"/>
                    </a:cubicBezTo>
                    <a:cubicBezTo>
                      <a:pt x="161" y="67"/>
                      <a:pt x="161" y="67"/>
                      <a:pt x="161" y="67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1" y="57"/>
                      <a:pt x="163" y="55"/>
                      <a:pt x="165" y="55"/>
                    </a:cubicBezTo>
                    <a:cubicBezTo>
                      <a:pt x="167" y="55"/>
                      <a:pt x="169" y="57"/>
                      <a:pt x="169" y="59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230" y="67"/>
                      <a:pt x="230" y="67"/>
                      <a:pt x="230" y="67"/>
                    </a:cubicBezTo>
                    <a:cubicBezTo>
                      <a:pt x="230" y="69"/>
                      <a:pt x="230" y="69"/>
                      <a:pt x="230" y="69"/>
                    </a:cubicBezTo>
                    <a:lnTo>
                      <a:pt x="6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6245068" y="1325630"/>
              <a:ext cx="2101057" cy="3323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坚持党对一切工作的领导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坚持以人民为中心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坚持全面深化改革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坚持新发展理念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坚持人民当家作主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坚持全面依法治国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坚持社会主义核心价值体系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坚持在发展中保障和改善民主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坚持人与自然和谐共生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坚持总体国家安全观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坚持党对人民军队的绝对领导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坚持“一国两制”推进祖国统一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坚持推动构建人类命运共同体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坚持全面从严治党</a:t>
              </a: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 descr="E:\0000000我图PPT\00001PNG素材\01党委政府\红色丝带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1588" y="3729038"/>
            <a:ext cx="39671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E:\0000000我图PPT\00001PNG素材\01党委政府\华表60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25" y="3355975"/>
            <a:ext cx="1247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精细解读六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0288" y="1695450"/>
            <a:ext cx="141605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两个重要时期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5081588" y="908050"/>
            <a:ext cx="2924175" cy="2212975"/>
            <a:chOff x="5082362" y="908584"/>
            <a:chExt cx="2923954" cy="2212311"/>
          </a:xfrm>
        </p:grpSpPr>
        <p:sp>
          <p:nvSpPr>
            <p:cNvPr id="42" name="圆角矩形 41"/>
            <p:cNvSpPr/>
            <p:nvPr/>
          </p:nvSpPr>
          <p:spPr>
            <a:xfrm>
              <a:off x="5444285" y="908584"/>
              <a:ext cx="2562031" cy="929996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633182" y="1070460"/>
              <a:ext cx="2255668" cy="6237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从现在起到二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年：全面建成小康社会决胜期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6877" name="Freeform 2244"/>
            <p:cNvSpPr>
              <a:spLocks noChangeArrowheads="1"/>
            </p:cNvSpPr>
            <p:nvPr/>
          </p:nvSpPr>
          <p:spPr bwMode="auto">
            <a:xfrm>
              <a:off x="5082363" y="1072378"/>
              <a:ext cx="594733" cy="602874"/>
            </a:xfrm>
            <a:custGeom>
              <a:avLst/>
              <a:gdLst>
                <a:gd name="T0" fmla="*/ 594113 w 959"/>
                <a:gd name="T1" fmla="*/ 300814 h 968"/>
                <a:gd name="T2" fmla="*/ 594113 w 959"/>
                <a:gd name="T3" fmla="*/ 300814 h 968"/>
                <a:gd name="T4" fmla="*/ 300157 w 959"/>
                <a:gd name="T5" fmla="*/ 602251 h 968"/>
                <a:gd name="T6" fmla="*/ 0 w 959"/>
                <a:gd name="T7" fmla="*/ 300814 h 968"/>
                <a:gd name="T8" fmla="*/ 300157 w 959"/>
                <a:gd name="T9" fmla="*/ 0 h 968"/>
                <a:gd name="T10" fmla="*/ 594113 w 959"/>
                <a:gd name="T11" fmla="*/ 300814 h 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968"/>
                <a:gd name="T20" fmla="*/ 959 w 959"/>
                <a:gd name="T21" fmla="*/ 968 h 9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968">
                  <a:moveTo>
                    <a:pt x="958" y="483"/>
                  </a:moveTo>
                  <a:lnTo>
                    <a:pt x="958" y="483"/>
                  </a:lnTo>
                  <a:cubicBezTo>
                    <a:pt x="958" y="746"/>
                    <a:pt x="746" y="967"/>
                    <a:pt x="484" y="967"/>
                  </a:cubicBezTo>
                  <a:cubicBezTo>
                    <a:pt x="212" y="967"/>
                    <a:pt x="0" y="746"/>
                    <a:pt x="0" y="483"/>
                  </a:cubicBezTo>
                  <a:cubicBezTo>
                    <a:pt x="0" y="221"/>
                    <a:pt x="212" y="0"/>
                    <a:pt x="484" y="0"/>
                  </a:cubicBezTo>
                  <a:cubicBezTo>
                    <a:pt x="746" y="0"/>
                    <a:pt x="958" y="221"/>
                    <a:pt x="958" y="483"/>
                  </a:cubicBezTo>
                </a:path>
              </a:pathLst>
            </a:custGeom>
            <a:solidFill>
              <a:srgbClr val="CC0000"/>
            </a:solidFill>
            <a:ln w="9525">
              <a:noFill/>
              <a:round/>
            </a:ln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  <p:sp>
          <p:nvSpPr>
            <p:cNvPr id="36878" name="Freeform 102"/>
            <p:cNvSpPr>
              <a:spLocks noChangeArrowheads="1"/>
            </p:cNvSpPr>
            <p:nvPr/>
          </p:nvSpPr>
          <p:spPr bwMode="auto">
            <a:xfrm>
              <a:off x="5244217" y="1243540"/>
              <a:ext cx="289502" cy="260552"/>
            </a:xfrm>
            <a:custGeom>
              <a:avLst/>
              <a:gdLst>
                <a:gd name="T0" fmla="*/ 46506 w 498"/>
                <a:gd name="T1" fmla="*/ 88412 h 445"/>
                <a:gd name="T2" fmla="*/ 46506 w 498"/>
                <a:gd name="T3" fmla="*/ 88412 h 445"/>
                <a:gd name="T4" fmla="*/ 82549 w 498"/>
                <a:gd name="T5" fmla="*/ 98951 h 445"/>
                <a:gd name="T6" fmla="*/ 87781 w 498"/>
                <a:gd name="T7" fmla="*/ 98951 h 445"/>
                <a:gd name="T8" fmla="*/ 113359 w 498"/>
                <a:gd name="T9" fmla="*/ 78458 h 445"/>
                <a:gd name="T10" fmla="*/ 113359 w 498"/>
                <a:gd name="T11" fmla="*/ 73189 h 445"/>
                <a:gd name="T12" fmla="*/ 103477 w 498"/>
                <a:gd name="T13" fmla="*/ 62650 h 445"/>
                <a:gd name="T14" fmla="*/ 159866 w 498"/>
                <a:gd name="T15" fmla="*/ 5855 h 445"/>
                <a:gd name="T16" fmla="*/ 113359 w 498"/>
                <a:gd name="T17" fmla="*/ 0 h 445"/>
                <a:gd name="T18" fmla="*/ 62202 w 498"/>
                <a:gd name="T19" fmla="*/ 31618 h 445"/>
                <a:gd name="T20" fmla="*/ 41856 w 498"/>
                <a:gd name="T21" fmla="*/ 47426 h 445"/>
                <a:gd name="T22" fmla="*/ 30810 w 498"/>
                <a:gd name="T23" fmla="*/ 67919 h 445"/>
                <a:gd name="T24" fmla="*/ 10464 w 498"/>
                <a:gd name="T25" fmla="*/ 73189 h 445"/>
                <a:gd name="T26" fmla="*/ 0 w 498"/>
                <a:gd name="T27" fmla="*/ 83728 h 445"/>
                <a:gd name="T28" fmla="*/ 0 w 498"/>
                <a:gd name="T29" fmla="*/ 88412 h 445"/>
                <a:gd name="T30" fmla="*/ 20928 w 498"/>
                <a:gd name="T31" fmla="*/ 109490 h 445"/>
                <a:gd name="T32" fmla="*/ 30810 w 498"/>
                <a:gd name="T33" fmla="*/ 114760 h 445"/>
                <a:gd name="T34" fmla="*/ 41856 w 498"/>
                <a:gd name="T35" fmla="*/ 104221 h 445"/>
                <a:gd name="T36" fmla="*/ 46506 w 498"/>
                <a:gd name="T37" fmla="*/ 88412 h 445"/>
                <a:gd name="T38" fmla="*/ 129055 w 498"/>
                <a:gd name="T39" fmla="*/ 93682 h 445"/>
                <a:gd name="T40" fmla="*/ 129055 w 498"/>
                <a:gd name="T41" fmla="*/ 93682 h 445"/>
                <a:gd name="T42" fmla="*/ 123823 w 498"/>
                <a:gd name="T43" fmla="*/ 93682 h 445"/>
                <a:gd name="T44" fmla="*/ 103477 w 498"/>
                <a:gd name="T45" fmla="*/ 109490 h 445"/>
                <a:gd name="T46" fmla="*/ 98245 w 498"/>
                <a:gd name="T47" fmla="*/ 119444 h 445"/>
                <a:gd name="T48" fmla="*/ 221486 w 498"/>
                <a:gd name="T49" fmla="*/ 254697 h 445"/>
                <a:gd name="T50" fmla="*/ 231950 w 498"/>
                <a:gd name="T51" fmla="*/ 254697 h 445"/>
                <a:gd name="T52" fmla="*/ 247646 w 498"/>
                <a:gd name="T53" fmla="*/ 244158 h 445"/>
                <a:gd name="T54" fmla="*/ 247646 w 498"/>
                <a:gd name="T55" fmla="*/ 234204 h 445"/>
                <a:gd name="T56" fmla="*/ 129055 w 498"/>
                <a:gd name="T57" fmla="*/ 93682 h 445"/>
                <a:gd name="T58" fmla="*/ 288921 w 498"/>
                <a:gd name="T59" fmla="*/ 36887 h 445"/>
                <a:gd name="T60" fmla="*/ 288921 w 498"/>
                <a:gd name="T61" fmla="*/ 36887 h 445"/>
                <a:gd name="T62" fmla="*/ 278457 w 498"/>
                <a:gd name="T63" fmla="*/ 31618 h 445"/>
                <a:gd name="T64" fmla="*/ 267993 w 498"/>
                <a:gd name="T65" fmla="*/ 52110 h 445"/>
                <a:gd name="T66" fmla="*/ 237182 w 498"/>
                <a:gd name="T67" fmla="*/ 62650 h 445"/>
                <a:gd name="T68" fmla="*/ 231950 w 498"/>
                <a:gd name="T69" fmla="*/ 36887 h 445"/>
                <a:gd name="T70" fmla="*/ 242414 w 498"/>
                <a:gd name="T71" fmla="*/ 11125 h 445"/>
                <a:gd name="T72" fmla="*/ 237182 w 498"/>
                <a:gd name="T73" fmla="*/ 5855 h 445"/>
                <a:gd name="T74" fmla="*/ 195908 w 498"/>
                <a:gd name="T75" fmla="*/ 42157 h 445"/>
                <a:gd name="T76" fmla="*/ 185444 w 498"/>
                <a:gd name="T77" fmla="*/ 88412 h 445"/>
                <a:gd name="T78" fmla="*/ 165098 w 498"/>
                <a:gd name="T79" fmla="*/ 109490 h 445"/>
                <a:gd name="T80" fmla="*/ 185444 w 498"/>
                <a:gd name="T81" fmla="*/ 135253 h 445"/>
                <a:gd name="T82" fmla="*/ 211604 w 498"/>
                <a:gd name="T83" fmla="*/ 109490 h 445"/>
                <a:gd name="T84" fmla="*/ 237182 w 498"/>
                <a:gd name="T85" fmla="*/ 104221 h 445"/>
                <a:gd name="T86" fmla="*/ 283689 w 498"/>
                <a:gd name="T87" fmla="*/ 83728 h 445"/>
                <a:gd name="T88" fmla="*/ 288921 w 498"/>
                <a:gd name="T89" fmla="*/ 36887 h 445"/>
                <a:gd name="T90" fmla="*/ 41856 w 498"/>
                <a:gd name="T91" fmla="*/ 234204 h 445"/>
                <a:gd name="T92" fmla="*/ 41856 w 498"/>
                <a:gd name="T93" fmla="*/ 234204 h 445"/>
                <a:gd name="T94" fmla="*/ 41856 w 498"/>
                <a:gd name="T95" fmla="*/ 244158 h 445"/>
                <a:gd name="T96" fmla="*/ 51738 w 498"/>
                <a:gd name="T97" fmla="*/ 259966 h 445"/>
                <a:gd name="T98" fmla="*/ 62202 w 498"/>
                <a:gd name="T99" fmla="*/ 254697 h 445"/>
                <a:gd name="T100" fmla="*/ 134287 w 498"/>
                <a:gd name="T101" fmla="*/ 187363 h 445"/>
                <a:gd name="T102" fmla="*/ 113359 w 498"/>
                <a:gd name="T103" fmla="*/ 161015 h 445"/>
                <a:gd name="T104" fmla="*/ 41856 w 498"/>
                <a:gd name="T105" fmla="*/ 234204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8"/>
                <a:gd name="T160" fmla="*/ 0 h 445"/>
                <a:gd name="T161" fmla="*/ 498 w 498"/>
                <a:gd name="T162" fmla="*/ 445 h 44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none" lIns="34284" tIns="17142" rIns="34284" bIns="17142" anchor="ctr"/>
            <a:lstStyle/>
            <a:p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444285" y="2190899"/>
              <a:ext cx="2562031" cy="929996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33182" y="2352776"/>
              <a:ext cx="2255668" cy="6221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从十九大到二十大：两个一百年奋斗目标的历史交汇期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6881" name="Freeform 2244"/>
            <p:cNvSpPr>
              <a:spLocks noChangeArrowheads="1"/>
            </p:cNvSpPr>
            <p:nvPr/>
          </p:nvSpPr>
          <p:spPr bwMode="auto">
            <a:xfrm>
              <a:off x="5082362" y="2354226"/>
              <a:ext cx="594733" cy="602874"/>
            </a:xfrm>
            <a:custGeom>
              <a:avLst/>
              <a:gdLst>
                <a:gd name="T0" fmla="*/ 594113 w 959"/>
                <a:gd name="T1" fmla="*/ 300814 h 968"/>
                <a:gd name="T2" fmla="*/ 594113 w 959"/>
                <a:gd name="T3" fmla="*/ 300814 h 968"/>
                <a:gd name="T4" fmla="*/ 300157 w 959"/>
                <a:gd name="T5" fmla="*/ 602251 h 968"/>
                <a:gd name="T6" fmla="*/ 0 w 959"/>
                <a:gd name="T7" fmla="*/ 300814 h 968"/>
                <a:gd name="T8" fmla="*/ 300157 w 959"/>
                <a:gd name="T9" fmla="*/ 0 h 968"/>
                <a:gd name="T10" fmla="*/ 594113 w 959"/>
                <a:gd name="T11" fmla="*/ 300814 h 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968"/>
                <a:gd name="T20" fmla="*/ 959 w 959"/>
                <a:gd name="T21" fmla="*/ 968 h 9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968">
                  <a:moveTo>
                    <a:pt x="958" y="483"/>
                  </a:moveTo>
                  <a:lnTo>
                    <a:pt x="958" y="483"/>
                  </a:lnTo>
                  <a:cubicBezTo>
                    <a:pt x="958" y="746"/>
                    <a:pt x="746" y="967"/>
                    <a:pt x="484" y="967"/>
                  </a:cubicBezTo>
                  <a:cubicBezTo>
                    <a:pt x="212" y="967"/>
                    <a:pt x="0" y="746"/>
                    <a:pt x="0" y="483"/>
                  </a:cubicBezTo>
                  <a:cubicBezTo>
                    <a:pt x="0" y="221"/>
                    <a:pt x="212" y="0"/>
                    <a:pt x="484" y="0"/>
                  </a:cubicBezTo>
                  <a:cubicBezTo>
                    <a:pt x="746" y="0"/>
                    <a:pt x="958" y="221"/>
                    <a:pt x="958" y="483"/>
                  </a:cubicBezTo>
                </a:path>
              </a:pathLst>
            </a:custGeom>
            <a:solidFill>
              <a:srgbClr val="CC0000"/>
            </a:solidFill>
            <a:ln w="9525">
              <a:noFill/>
              <a:round/>
            </a:ln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  <p:sp>
          <p:nvSpPr>
            <p:cNvPr id="36882" name="Freeform 102"/>
            <p:cNvSpPr>
              <a:spLocks noChangeArrowheads="1"/>
            </p:cNvSpPr>
            <p:nvPr/>
          </p:nvSpPr>
          <p:spPr bwMode="auto">
            <a:xfrm>
              <a:off x="5244216" y="2525388"/>
              <a:ext cx="289502" cy="260552"/>
            </a:xfrm>
            <a:custGeom>
              <a:avLst/>
              <a:gdLst>
                <a:gd name="T0" fmla="*/ 46506 w 498"/>
                <a:gd name="T1" fmla="*/ 88412 h 445"/>
                <a:gd name="T2" fmla="*/ 46506 w 498"/>
                <a:gd name="T3" fmla="*/ 88412 h 445"/>
                <a:gd name="T4" fmla="*/ 82549 w 498"/>
                <a:gd name="T5" fmla="*/ 98951 h 445"/>
                <a:gd name="T6" fmla="*/ 87781 w 498"/>
                <a:gd name="T7" fmla="*/ 98951 h 445"/>
                <a:gd name="T8" fmla="*/ 113359 w 498"/>
                <a:gd name="T9" fmla="*/ 78458 h 445"/>
                <a:gd name="T10" fmla="*/ 113359 w 498"/>
                <a:gd name="T11" fmla="*/ 73189 h 445"/>
                <a:gd name="T12" fmla="*/ 103477 w 498"/>
                <a:gd name="T13" fmla="*/ 62650 h 445"/>
                <a:gd name="T14" fmla="*/ 159866 w 498"/>
                <a:gd name="T15" fmla="*/ 5855 h 445"/>
                <a:gd name="T16" fmla="*/ 113359 w 498"/>
                <a:gd name="T17" fmla="*/ 0 h 445"/>
                <a:gd name="T18" fmla="*/ 62202 w 498"/>
                <a:gd name="T19" fmla="*/ 31618 h 445"/>
                <a:gd name="T20" fmla="*/ 41856 w 498"/>
                <a:gd name="T21" fmla="*/ 47426 h 445"/>
                <a:gd name="T22" fmla="*/ 30810 w 498"/>
                <a:gd name="T23" fmla="*/ 67919 h 445"/>
                <a:gd name="T24" fmla="*/ 10464 w 498"/>
                <a:gd name="T25" fmla="*/ 73189 h 445"/>
                <a:gd name="T26" fmla="*/ 0 w 498"/>
                <a:gd name="T27" fmla="*/ 83728 h 445"/>
                <a:gd name="T28" fmla="*/ 0 w 498"/>
                <a:gd name="T29" fmla="*/ 88412 h 445"/>
                <a:gd name="T30" fmla="*/ 20928 w 498"/>
                <a:gd name="T31" fmla="*/ 109490 h 445"/>
                <a:gd name="T32" fmla="*/ 30810 w 498"/>
                <a:gd name="T33" fmla="*/ 114760 h 445"/>
                <a:gd name="T34" fmla="*/ 41856 w 498"/>
                <a:gd name="T35" fmla="*/ 104221 h 445"/>
                <a:gd name="T36" fmla="*/ 46506 w 498"/>
                <a:gd name="T37" fmla="*/ 88412 h 445"/>
                <a:gd name="T38" fmla="*/ 129055 w 498"/>
                <a:gd name="T39" fmla="*/ 93682 h 445"/>
                <a:gd name="T40" fmla="*/ 129055 w 498"/>
                <a:gd name="T41" fmla="*/ 93682 h 445"/>
                <a:gd name="T42" fmla="*/ 123823 w 498"/>
                <a:gd name="T43" fmla="*/ 93682 h 445"/>
                <a:gd name="T44" fmla="*/ 103477 w 498"/>
                <a:gd name="T45" fmla="*/ 109490 h 445"/>
                <a:gd name="T46" fmla="*/ 98245 w 498"/>
                <a:gd name="T47" fmla="*/ 119444 h 445"/>
                <a:gd name="T48" fmla="*/ 221486 w 498"/>
                <a:gd name="T49" fmla="*/ 254697 h 445"/>
                <a:gd name="T50" fmla="*/ 231950 w 498"/>
                <a:gd name="T51" fmla="*/ 254697 h 445"/>
                <a:gd name="T52" fmla="*/ 247646 w 498"/>
                <a:gd name="T53" fmla="*/ 244158 h 445"/>
                <a:gd name="T54" fmla="*/ 247646 w 498"/>
                <a:gd name="T55" fmla="*/ 234204 h 445"/>
                <a:gd name="T56" fmla="*/ 129055 w 498"/>
                <a:gd name="T57" fmla="*/ 93682 h 445"/>
                <a:gd name="T58" fmla="*/ 288921 w 498"/>
                <a:gd name="T59" fmla="*/ 36887 h 445"/>
                <a:gd name="T60" fmla="*/ 288921 w 498"/>
                <a:gd name="T61" fmla="*/ 36887 h 445"/>
                <a:gd name="T62" fmla="*/ 278457 w 498"/>
                <a:gd name="T63" fmla="*/ 31618 h 445"/>
                <a:gd name="T64" fmla="*/ 267993 w 498"/>
                <a:gd name="T65" fmla="*/ 52110 h 445"/>
                <a:gd name="T66" fmla="*/ 237182 w 498"/>
                <a:gd name="T67" fmla="*/ 62650 h 445"/>
                <a:gd name="T68" fmla="*/ 231950 w 498"/>
                <a:gd name="T69" fmla="*/ 36887 h 445"/>
                <a:gd name="T70" fmla="*/ 242414 w 498"/>
                <a:gd name="T71" fmla="*/ 11125 h 445"/>
                <a:gd name="T72" fmla="*/ 237182 w 498"/>
                <a:gd name="T73" fmla="*/ 5855 h 445"/>
                <a:gd name="T74" fmla="*/ 195908 w 498"/>
                <a:gd name="T75" fmla="*/ 42157 h 445"/>
                <a:gd name="T76" fmla="*/ 185444 w 498"/>
                <a:gd name="T77" fmla="*/ 88412 h 445"/>
                <a:gd name="T78" fmla="*/ 165098 w 498"/>
                <a:gd name="T79" fmla="*/ 109490 h 445"/>
                <a:gd name="T80" fmla="*/ 185444 w 498"/>
                <a:gd name="T81" fmla="*/ 135253 h 445"/>
                <a:gd name="T82" fmla="*/ 211604 w 498"/>
                <a:gd name="T83" fmla="*/ 109490 h 445"/>
                <a:gd name="T84" fmla="*/ 237182 w 498"/>
                <a:gd name="T85" fmla="*/ 104221 h 445"/>
                <a:gd name="T86" fmla="*/ 283689 w 498"/>
                <a:gd name="T87" fmla="*/ 83728 h 445"/>
                <a:gd name="T88" fmla="*/ 288921 w 498"/>
                <a:gd name="T89" fmla="*/ 36887 h 445"/>
                <a:gd name="T90" fmla="*/ 41856 w 498"/>
                <a:gd name="T91" fmla="*/ 234204 h 445"/>
                <a:gd name="T92" fmla="*/ 41856 w 498"/>
                <a:gd name="T93" fmla="*/ 234204 h 445"/>
                <a:gd name="T94" fmla="*/ 41856 w 498"/>
                <a:gd name="T95" fmla="*/ 244158 h 445"/>
                <a:gd name="T96" fmla="*/ 51738 w 498"/>
                <a:gd name="T97" fmla="*/ 259966 h 445"/>
                <a:gd name="T98" fmla="*/ 62202 w 498"/>
                <a:gd name="T99" fmla="*/ 254697 h 445"/>
                <a:gd name="T100" fmla="*/ 134287 w 498"/>
                <a:gd name="T101" fmla="*/ 187363 h 445"/>
                <a:gd name="T102" fmla="*/ 113359 w 498"/>
                <a:gd name="T103" fmla="*/ 161015 h 445"/>
                <a:gd name="T104" fmla="*/ 41856 w 498"/>
                <a:gd name="T105" fmla="*/ 234204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8"/>
                <a:gd name="T160" fmla="*/ 0 h 445"/>
                <a:gd name="T161" fmla="*/ 498 w 498"/>
                <a:gd name="T162" fmla="*/ 445 h 44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none" lIns="34284" tIns="17142" rIns="34284" bIns="17142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精细解读七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0288" y="1706563"/>
            <a:ext cx="2032000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两个阶段（两步走）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2730500"/>
            <a:ext cx="1616075" cy="5238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97550" y="2489200"/>
            <a:ext cx="1617663" cy="5238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70713" y="2281238"/>
            <a:ext cx="1616075" cy="523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4556125" y="822325"/>
            <a:ext cx="4030663" cy="1038225"/>
            <a:chOff x="4555961" y="821863"/>
            <a:chExt cx="4031423" cy="1038617"/>
          </a:xfrm>
        </p:grpSpPr>
        <p:sp>
          <p:nvSpPr>
            <p:cNvPr id="7" name="矩形 6"/>
            <p:cNvSpPr/>
            <p:nvPr/>
          </p:nvSpPr>
          <p:spPr>
            <a:xfrm>
              <a:off x="4555961" y="1237945"/>
              <a:ext cx="4031423" cy="6225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从二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年到二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三五年，在全面建成小康社会的基础上，再奋斗十五年，基本实现社会主义现代化。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71839" y="821863"/>
              <a:ext cx="1211491" cy="43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第一个阶段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4556125" y="3051175"/>
            <a:ext cx="4030663" cy="1316038"/>
            <a:chOff x="4555961" y="3050929"/>
            <a:chExt cx="4031423" cy="1315743"/>
          </a:xfrm>
        </p:grpSpPr>
        <p:sp>
          <p:nvSpPr>
            <p:cNvPr id="8" name="矩形 7"/>
            <p:cNvSpPr/>
            <p:nvPr/>
          </p:nvSpPr>
          <p:spPr>
            <a:xfrm>
              <a:off x="4555961" y="3466761"/>
              <a:ext cx="4031423" cy="8999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从二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三五年到本世纪中叶，在基本实现现代化的基础上，再奋斗十五年，把我国建成富强民主文明和谐美丽的社会主义现代化强国。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571839" y="3050929"/>
              <a:ext cx="1211491" cy="430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第二个阶段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  <p:grpSp>
        <p:nvGrpSpPr>
          <p:cNvPr id="19" name="组合 2"/>
          <p:cNvGrpSpPr/>
          <p:nvPr/>
        </p:nvGrpSpPr>
        <p:grpSpPr bwMode="auto">
          <a:xfrm>
            <a:off x="5021263" y="2325688"/>
            <a:ext cx="393700" cy="374650"/>
            <a:chOff x="0" y="0"/>
            <a:chExt cx="2135187" cy="2025650"/>
          </a:xfrm>
        </p:grpSpPr>
        <p:sp>
          <p:nvSpPr>
            <p:cNvPr id="38932" name="Freeform 254"/>
            <p:cNvSpPr>
              <a:spLocks noChangeArrowheads="1"/>
            </p:cNvSpPr>
            <p:nvPr/>
          </p:nvSpPr>
          <p:spPr bwMode="auto">
            <a:xfrm>
              <a:off x="0" y="0"/>
              <a:ext cx="2135187" cy="2025650"/>
            </a:xfrm>
            <a:custGeom>
              <a:avLst/>
              <a:gdLst>
                <a:gd name="T0" fmla="*/ 2147483647 w 1345"/>
                <a:gd name="T1" fmla="*/ 0 h 1276"/>
                <a:gd name="T2" fmla="*/ 2147483647 w 1345"/>
                <a:gd name="T3" fmla="*/ 2147483647 h 1276"/>
                <a:gd name="T4" fmla="*/ 2147483647 w 1345"/>
                <a:gd name="T5" fmla="*/ 2147483647 h 1276"/>
                <a:gd name="T6" fmla="*/ 2147483647 w 1345"/>
                <a:gd name="T7" fmla="*/ 2147483647 h 1276"/>
                <a:gd name="T8" fmla="*/ 2147483647 w 1345"/>
                <a:gd name="T9" fmla="*/ 2147483647 h 1276"/>
                <a:gd name="T10" fmla="*/ 2147483647 w 1345"/>
                <a:gd name="T11" fmla="*/ 2147483647 h 1276"/>
                <a:gd name="T12" fmla="*/ 2147483647 w 1345"/>
                <a:gd name="T13" fmla="*/ 2147483647 h 1276"/>
                <a:gd name="T14" fmla="*/ 2147483647 w 1345"/>
                <a:gd name="T15" fmla="*/ 2147483647 h 1276"/>
                <a:gd name="T16" fmla="*/ 0 w 1345"/>
                <a:gd name="T17" fmla="*/ 2147483647 h 1276"/>
                <a:gd name="T18" fmla="*/ 2147483647 w 1345"/>
                <a:gd name="T19" fmla="*/ 2147483647 h 1276"/>
                <a:gd name="T20" fmla="*/ 2147483647 w 1345"/>
                <a:gd name="T21" fmla="*/ 0 h 1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5"/>
                <a:gd name="T34" fmla="*/ 0 h 1276"/>
                <a:gd name="T35" fmla="*/ 1345 w 1345"/>
                <a:gd name="T36" fmla="*/ 1276 h 1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5" h="1276">
                  <a:moveTo>
                    <a:pt x="672" y="0"/>
                  </a:moveTo>
                  <a:lnTo>
                    <a:pt x="831" y="484"/>
                  </a:lnTo>
                  <a:lnTo>
                    <a:pt x="1345" y="489"/>
                  </a:lnTo>
                  <a:lnTo>
                    <a:pt x="926" y="788"/>
                  </a:lnTo>
                  <a:lnTo>
                    <a:pt x="1083" y="1276"/>
                  </a:lnTo>
                  <a:lnTo>
                    <a:pt x="672" y="979"/>
                  </a:lnTo>
                  <a:lnTo>
                    <a:pt x="257" y="1276"/>
                  </a:lnTo>
                  <a:lnTo>
                    <a:pt x="413" y="788"/>
                  </a:lnTo>
                  <a:lnTo>
                    <a:pt x="0" y="489"/>
                  </a:lnTo>
                  <a:lnTo>
                    <a:pt x="511" y="484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0EA3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256"/>
            <p:cNvSpPr>
              <a:spLocks noChangeArrowheads="1"/>
            </p:cNvSpPr>
            <p:nvPr/>
          </p:nvSpPr>
          <p:spPr bwMode="auto">
            <a:xfrm>
              <a:off x="282575" y="271462"/>
              <a:ext cx="1562100" cy="1485900"/>
            </a:xfrm>
            <a:custGeom>
              <a:avLst/>
              <a:gdLst>
                <a:gd name="T0" fmla="*/ 2147483647 w 984"/>
                <a:gd name="T1" fmla="*/ 0 h 936"/>
                <a:gd name="T2" fmla="*/ 2147483647 w 984"/>
                <a:gd name="T3" fmla="*/ 2147483647 h 936"/>
                <a:gd name="T4" fmla="*/ 2147483647 w 984"/>
                <a:gd name="T5" fmla="*/ 2147483647 h 936"/>
                <a:gd name="T6" fmla="*/ 2147483647 w 984"/>
                <a:gd name="T7" fmla="*/ 2147483647 h 936"/>
                <a:gd name="T8" fmla="*/ 2147483647 w 984"/>
                <a:gd name="T9" fmla="*/ 2147483647 h 936"/>
                <a:gd name="T10" fmla="*/ 2147483647 w 984"/>
                <a:gd name="T11" fmla="*/ 2147483647 h 936"/>
                <a:gd name="T12" fmla="*/ 2147483647 w 984"/>
                <a:gd name="T13" fmla="*/ 2147483647 h 936"/>
                <a:gd name="T14" fmla="*/ 2147483647 w 984"/>
                <a:gd name="T15" fmla="*/ 2147483647 h 936"/>
                <a:gd name="T16" fmla="*/ 0 w 984"/>
                <a:gd name="T17" fmla="*/ 2147483647 h 936"/>
                <a:gd name="T18" fmla="*/ 2147483647 w 984"/>
                <a:gd name="T19" fmla="*/ 2147483647 h 936"/>
                <a:gd name="T20" fmla="*/ 2147483647 w 984"/>
                <a:gd name="T21" fmla="*/ 0 h 9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4"/>
                <a:gd name="T34" fmla="*/ 0 h 936"/>
                <a:gd name="T35" fmla="*/ 984 w 984"/>
                <a:gd name="T36" fmla="*/ 936 h 9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4" h="936">
                  <a:moveTo>
                    <a:pt x="494" y="0"/>
                  </a:moveTo>
                  <a:lnTo>
                    <a:pt x="608" y="356"/>
                  </a:lnTo>
                  <a:lnTo>
                    <a:pt x="984" y="356"/>
                  </a:lnTo>
                  <a:lnTo>
                    <a:pt x="682" y="577"/>
                  </a:lnTo>
                  <a:lnTo>
                    <a:pt x="798" y="936"/>
                  </a:lnTo>
                  <a:lnTo>
                    <a:pt x="494" y="715"/>
                  </a:lnTo>
                  <a:lnTo>
                    <a:pt x="190" y="936"/>
                  </a:lnTo>
                  <a:lnTo>
                    <a:pt x="304" y="577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"/>
          <p:cNvGrpSpPr/>
          <p:nvPr/>
        </p:nvGrpSpPr>
        <p:grpSpPr bwMode="auto">
          <a:xfrm>
            <a:off x="6299200" y="2079625"/>
            <a:ext cx="395288" cy="374650"/>
            <a:chOff x="0" y="0"/>
            <a:chExt cx="2135187" cy="2025650"/>
          </a:xfrm>
        </p:grpSpPr>
        <p:sp>
          <p:nvSpPr>
            <p:cNvPr id="38930" name="Freeform 254"/>
            <p:cNvSpPr>
              <a:spLocks noChangeArrowheads="1"/>
            </p:cNvSpPr>
            <p:nvPr/>
          </p:nvSpPr>
          <p:spPr bwMode="auto">
            <a:xfrm>
              <a:off x="0" y="0"/>
              <a:ext cx="2135187" cy="2025650"/>
            </a:xfrm>
            <a:custGeom>
              <a:avLst/>
              <a:gdLst>
                <a:gd name="T0" fmla="*/ 2147483647 w 1345"/>
                <a:gd name="T1" fmla="*/ 0 h 1276"/>
                <a:gd name="T2" fmla="*/ 2147483647 w 1345"/>
                <a:gd name="T3" fmla="*/ 2147483647 h 1276"/>
                <a:gd name="T4" fmla="*/ 2147483647 w 1345"/>
                <a:gd name="T5" fmla="*/ 2147483647 h 1276"/>
                <a:gd name="T6" fmla="*/ 2147483647 w 1345"/>
                <a:gd name="T7" fmla="*/ 2147483647 h 1276"/>
                <a:gd name="T8" fmla="*/ 2147483647 w 1345"/>
                <a:gd name="T9" fmla="*/ 2147483647 h 1276"/>
                <a:gd name="T10" fmla="*/ 2147483647 w 1345"/>
                <a:gd name="T11" fmla="*/ 2147483647 h 1276"/>
                <a:gd name="T12" fmla="*/ 2147483647 w 1345"/>
                <a:gd name="T13" fmla="*/ 2147483647 h 1276"/>
                <a:gd name="T14" fmla="*/ 2147483647 w 1345"/>
                <a:gd name="T15" fmla="*/ 2147483647 h 1276"/>
                <a:gd name="T16" fmla="*/ 0 w 1345"/>
                <a:gd name="T17" fmla="*/ 2147483647 h 1276"/>
                <a:gd name="T18" fmla="*/ 2147483647 w 1345"/>
                <a:gd name="T19" fmla="*/ 2147483647 h 1276"/>
                <a:gd name="T20" fmla="*/ 2147483647 w 1345"/>
                <a:gd name="T21" fmla="*/ 0 h 1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5"/>
                <a:gd name="T34" fmla="*/ 0 h 1276"/>
                <a:gd name="T35" fmla="*/ 1345 w 1345"/>
                <a:gd name="T36" fmla="*/ 1276 h 1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5" h="1276">
                  <a:moveTo>
                    <a:pt x="672" y="0"/>
                  </a:moveTo>
                  <a:lnTo>
                    <a:pt x="831" y="484"/>
                  </a:lnTo>
                  <a:lnTo>
                    <a:pt x="1345" y="489"/>
                  </a:lnTo>
                  <a:lnTo>
                    <a:pt x="926" y="788"/>
                  </a:lnTo>
                  <a:lnTo>
                    <a:pt x="1083" y="1276"/>
                  </a:lnTo>
                  <a:lnTo>
                    <a:pt x="672" y="979"/>
                  </a:lnTo>
                  <a:lnTo>
                    <a:pt x="257" y="1276"/>
                  </a:lnTo>
                  <a:lnTo>
                    <a:pt x="413" y="788"/>
                  </a:lnTo>
                  <a:lnTo>
                    <a:pt x="0" y="489"/>
                  </a:lnTo>
                  <a:lnTo>
                    <a:pt x="511" y="484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0EA3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Freeform 256"/>
            <p:cNvSpPr>
              <a:spLocks noChangeArrowheads="1"/>
            </p:cNvSpPr>
            <p:nvPr/>
          </p:nvSpPr>
          <p:spPr bwMode="auto">
            <a:xfrm>
              <a:off x="282575" y="271462"/>
              <a:ext cx="1562100" cy="1485900"/>
            </a:xfrm>
            <a:custGeom>
              <a:avLst/>
              <a:gdLst>
                <a:gd name="T0" fmla="*/ 2147483647 w 984"/>
                <a:gd name="T1" fmla="*/ 0 h 936"/>
                <a:gd name="T2" fmla="*/ 2147483647 w 984"/>
                <a:gd name="T3" fmla="*/ 2147483647 h 936"/>
                <a:gd name="T4" fmla="*/ 2147483647 w 984"/>
                <a:gd name="T5" fmla="*/ 2147483647 h 936"/>
                <a:gd name="T6" fmla="*/ 2147483647 w 984"/>
                <a:gd name="T7" fmla="*/ 2147483647 h 936"/>
                <a:gd name="T8" fmla="*/ 2147483647 w 984"/>
                <a:gd name="T9" fmla="*/ 2147483647 h 936"/>
                <a:gd name="T10" fmla="*/ 2147483647 w 984"/>
                <a:gd name="T11" fmla="*/ 2147483647 h 936"/>
                <a:gd name="T12" fmla="*/ 2147483647 w 984"/>
                <a:gd name="T13" fmla="*/ 2147483647 h 936"/>
                <a:gd name="T14" fmla="*/ 2147483647 w 984"/>
                <a:gd name="T15" fmla="*/ 2147483647 h 936"/>
                <a:gd name="T16" fmla="*/ 0 w 984"/>
                <a:gd name="T17" fmla="*/ 2147483647 h 936"/>
                <a:gd name="T18" fmla="*/ 2147483647 w 984"/>
                <a:gd name="T19" fmla="*/ 2147483647 h 936"/>
                <a:gd name="T20" fmla="*/ 2147483647 w 984"/>
                <a:gd name="T21" fmla="*/ 0 h 9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4"/>
                <a:gd name="T34" fmla="*/ 0 h 936"/>
                <a:gd name="T35" fmla="*/ 984 w 984"/>
                <a:gd name="T36" fmla="*/ 936 h 9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4" h="936">
                  <a:moveTo>
                    <a:pt x="494" y="0"/>
                  </a:moveTo>
                  <a:lnTo>
                    <a:pt x="608" y="356"/>
                  </a:lnTo>
                  <a:lnTo>
                    <a:pt x="984" y="356"/>
                  </a:lnTo>
                  <a:lnTo>
                    <a:pt x="682" y="577"/>
                  </a:lnTo>
                  <a:lnTo>
                    <a:pt x="798" y="936"/>
                  </a:lnTo>
                  <a:lnTo>
                    <a:pt x="494" y="715"/>
                  </a:lnTo>
                  <a:lnTo>
                    <a:pt x="190" y="936"/>
                  </a:lnTo>
                  <a:lnTo>
                    <a:pt x="304" y="577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"/>
          <p:cNvGrpSpPr/>
          <p:nvPr/>
        </p:nvGrpSpPr>
        <p:grpSpPr bwMode="auto">
          <a:xfrm>
            <a:off x="7581900" y="1855788"/>
            <a:ext cx="395288" cy="374650"/>
            <a:chOff x="0" y="0"/>
            <a:chExt cx="2135187" cy="2025650"/>
          </a:xfrm>
        </p:grpSpPr>
        <p:sp>
          <p:nvSpPr>
            <p:cNvPr id="38928" name="Freeform 254"/>
            <p:cNvSpPr>
              <a:spLocks noChangeArrowheads="1"/>
            </p:cNvSpPr>
            <p:nvPr/>
          </p:nvSpPr>
          <p:spPr bwMode="auto">
            <a:xfrm>
              <a:off x="0" y="0"/>
              <a:ext cx="2135187" cy="2025650"/>
            </a:xfrm>
            <a:custGeom>
              <a:avLst/>
              <a:gdLst>
                <a:gd name="T0" fmla="*/ 2147483647 w 1345"/>
                <a:gd name="T1" fmla="*/ 0 h 1276"/>
                <a:gd name="T2" fmla="*/ 2147483647 w 1345"/>
                <a:gd name="T3" fmla="*/ 2147483647 h 1276"/>
                <a:gd name="T4" fmla="*/ 2147483647 w 1345"/>
                <a:gd name="T5" fmla="*/ 2147483647 h 1276"/>
                <a:gd name="T6" fmla="*/ 2147483647 w 1345"/>
                <a:gd name="T7" fmla="*/ 2147483647 h 1276"/>
                <a:gd name="T8" fmla="*/ 2147483647 w 1345"/>
                <a:gd name="T9" fmla="*/ 2147483647 h 1276"/>
                <a:gd name="T10" fmla="*/ 2147483647 w 1345"/>
                <a:gd name="T11" fmla="*/ 2147483647 h 1276"/>
                <a:gd name="T12" fmla="*/ 2147483647 w 1345"/>
                <a:gd name="T13" fmla="*/ 2147483647 h 1276"/>
                <a:gd name="T14" fmla="*/ 2147483647 w 1345"/>
                <a:gd name="T15" fmla="*/ 2147483647 h 1276"/>
                <a:gd name="T16" fmla="*/ 0 w 1345"/>
                <a:gd name="T17" fmla="*/ 2147483647 h 1276"/>
                <a:gd name="T18" fmla="*/ 2147483647 w 1345"/>
                <a:gd name="T19" fmla="*/ 2147483647 h 1276"/>
                <a:gd name="T20" fmla="*/ 2147483647 w 1345"/>
                <a:gd name="T21" fmla="*/ 0 h 12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5"/>
                <a:gd name="T34" fmla="*/ 0 h 1276"/>
                <a:gd name="T35" fmla="*/ 1345 w 1345"/>
                <a:gd name="T36" fmla="*/ 1276 h 12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5" h="1276">
                  <a:moveTo>
                    <a:pt x="672" y="0"/>
                  </a:moveTo>
                  <a:lnTo>
                    <a:pt x="831" y="484"/>
                  </a:lnTo>
                  <a:lnTo>
                    <a:pt x="1345" y="489"/>
                  </a:lnTo>
                  <a:lnTo>
                    <a:pt x="926" y="788"/>
                  </a:lnTo>
                  <a:lnTo>
                    <a:pt x="1083" y="1276"/>
                  </a:lnTo>
                  <a:lnTo>
                    <a:pt x="672" y="979"/>
                  </a:lnTo>
                  <a:lnTo>
                    <a:pt x="257" y="1276"/>
                  </a:lnTo>
                  <a:lnTo>
                    <a:pt x="413" y="788"/>
                  </a:lnTo>
                  <a:lnTo>
                    <a:pt x="0" y="489"/>
                  </a:lnTo>
                  <a:lnTo>
                    <a:pt x="511" y="484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0EA3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256"/>
            <p:cNvSpPr>
              <a:spLocks noChangeArrowheads="1"/>
            </p:cNvSpPr>
            <p:nvPr/>
          </p:nvSpPr>
          <p:spPr bwMode="auto">
            <a:xfrm>
              <a:off x="282575" y="271462"/>
              <a:ext cx="1562100" cy="1485900"/>
            </a:xfrm>
            <a:custGeom>
              <a:avLst/>
              <a:gdLst>
                <a:gd name="T0" fmla="*/ 2147483647 w 984"/>
                <a:gd name="T1" fmla="*/ 0 h 936"/>
                <a:gd name="T2" fmla="*/ 2147483647 w 984"/>
                <a:gd name="T3" fmla="*/ 2147483647 h 936"/>
                <a:gd name="T4" fmla="*/ 2147483647 w 984"/>
                <a:gd name="T5" fmla="*/ 2147483647 h 936"/>
                <a:gd name="T6" fmla="*/ 2147483647 w 984"/>
                <a:gd name="T7" fmla="*/ 2147483647 h 936"/>
                <a:gd name="T8" fmla="*/ 2147483647 w 984"/>
                <a:gd name="T9" fmla="*/ 2147483647 h 936"/>
                <a:gd name="T10" fmla="*/ 2147483647 w 984"/>
                <a:gd name="T11" fmla="*/ 2147483647 h 936"/>
                <a:gd name="T12" fmla="*/ 2147483647 w 984"/>
                <a:gd name="T13" fmla="*/ 2147483647 h 936"/>
                <a:gd name="T14" fmla="*/ 2147483647 w 984"/>
                <a:gd name="T15" fmla="*/ 2147483647 h 936"/>
                <a:gd name="T16" fmla="*/ 0 w 984"/>
                <a:gd name="T17" fmla="*/ 2147483647 h 936"/>
                <a:gd name="T18" fmla="*/ 2147483647 w 984"/>
                <a:gd name="T19" fmla="*/ 2147483647 h 936"/>
                <a:gd name="T20" fmla="*/ 2147483647 w 984"/>
                <a:gd name="T21" fmla="*/ 0 h 9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4"/>
                <a:gd name="T34" fmla="*/ 0 h 936"/>
                <a:gd name="T35" fmla="*/ 984 w 984"/>
                <a:gd name="T36" fmla="*/ 936 h 9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4" h="936">
                  <a:moveTo>
                    <a:pt x="494" y="0"/>
                  </a:moveTo>
                  <a:lnTo>
                    <a:pt x="608" y="356"/>
                  </a:lnTo>
                  <a:lnTo>
                    <a:pt x="984" y="356"/>
                  </a:lnTo>
                  <a:lnTo>
                    <a:pt x="682" y="577"/>
                  </a:lnTo>
                  <a:lnTo>
                    <a:pt x="798" y="936"/>
                  </a:lnTo>
                  <a:lnTo>
                    <a:pt x="494" y="715"/>
                  </a:lnTo>
                  <a:lnTo>
                    <a:pt x="190" y="936"/>
                  </a:lnTo>
                  <a:lnTo>
                    <a:pt x="304" y="577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6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精细解读八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0288" y="1706563"/>
            <a:ext cx="2852737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九个方面理论分析和政策指导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4268788" y="1030288"/>
            <a:ext cx="1681162" cy="1681162"/>
            <a:chOff x="5486400" y="534390"/>
            <a:chExt cx="1757548" cy="1757548"/>
          </a:xfrm>
        </p:grpSpPr>
        <p:sp>
          <p:nvSpPr>
            <p:cNvPr id="6" name="椭圆 5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5831603" y="756780"/>
              <a:ext cx="1015694" cy="3700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经济方面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60238" y="1184965"/>
              <a:ext cx="1281235" cy="8547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贯彻新发展理念，建设现代化经济体系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 bwMode="auto">
          <a:xfrm>
            <a:off x="5591175" y="1030288"/>
            <a:ext cx="1681163" cy="1681162"/>
            <a:chOff x="5486400" y="534390"/>
            <a:chExt cx="1757548" cy="1757548"/>
          </a:xfrm>
        </p:grpSpPr>
        <p:sp>
          <p:nvSpPr>
            <p:cNvPr id="25" name="椭圆 24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31603" y="756780"/>
              <a:ext cx="1015693" cy="3700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政治方面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45724" y="1184965"/>
              <a:ext cx="1478730" cy="8547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健全人民当家作主制度体系，发展社会主义民主政治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979310" y="1126878"/>
              <a:ext cx="720279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6951663" y="1030288"/>
            <a:ext cx="1681162" cy="1681162"/>
            <a:chOff x="5486400" y="534390"/>
            <a:chExt cx="1757548" cy="1757548"/>
          </a:xfrm>
        </p:grpSpPr>
        <p:sp>
          <p:nvSpPr>
            <p:cNvPr id="33" name="椭圆 32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831603" y="756780"/>
              <a:ext cx="1015694" cy="3617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文化方面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60238" y="1184965"/>
              <a:ext cx="1281235" cy="9011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坚定文化自信，推动社会主体文化繁荣兴盛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 bwMode="auto">
          <a:xfrm>
            <a:off x="4981575" y="2740025"/>
            <a:ext cx="1681163" cy="1682750"/>
            <a:chOff x="5486400" y="534390"/>
            <a:chExt cx="1757548" cy="1757548"/>
          </a:xfrm>
        </p:grpSpPr>
        <p:sp>
          <p:nvSpPr>
            <p:cNvPr id="43" name="椭圆 42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62743" y="610661"/>
              <a:ext cx="1604862" cy="16050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831603" y="756571"/>
              <a:ext cx="1015693" cy="369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社会方面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760239" y="1186010"/>
              <a:ext cx="1281234" cy="8323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提高保障和改善民生水平，加强和创新社会理念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5979310" y="1126319"/>
              <a:ext cx="720279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 bwMode="auto">
          <a:xfrm>
            <a:off x="6316663" y="2740025"/>
            <a:ext cx="1681162" cy="1682750"/>
            <a:chOff x="5486400" y="534390"/>
            <a:chExt cx="1757548" cy="1757548"/>
          </a:xfrm>
        </p:grpSpPr>
        <p:sp>
          <p:nvSpPr>
            <p:cNvPr id="37" name="椭圆 36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5562743" y="610661"/>
              <a:ext cx="1604862" cy="16050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31603" y="756571"/>
              <a:ext cx="1015694" cy="3697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生态方面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760238" y="1186010"/>
              <a:ext cx="1281235" cy="8323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加快生态文明体质改革，建设美丽中国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979310" y="1126319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精细解读八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0288" y="1706563"/>
            <a:ext cx="2852737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九个方面理论分析和政策指导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910138" y="931863"/>
            <a:ext cx="1681162" cy="1681162"/>
            <a:chOff x="5486400" y="534390"/>
            <a:chExt cx="1757548" cy="1757548"/>
          </a:xfrm>
        </p:grpSpPr>
        <p:sp>
          <p:nvSpPr>
            <p:cNvPr id="33" name="椭圆 32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748622" y="756780"/>
              <a:ext cx="1209870" cy="3468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国防和军队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62743" y="1184965"/>
              <a:ext cx="1604862" cy="8331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坚持走中国特色强军之路，全面推进国防和军队现代化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 bwMode="auto">
          <a:xfrm>
            <a:off x="6526213" y="931863"/>
            <a:ext cx="1681162" cy="1681162"/>
            <a:chOff x="5486400" y="534390"/>
            <a:chExt cx="1757548" cy="1757548"/>
          </a:xfrm>
        </p:grpSpPr>
        <p:sp>
          <p:nvSpPr>
            <p:cNvPr id="28" name="椭圆 27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600914" y="828144"/>
              <a:ext cx="1506944" cy="3252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一国两制和祖国统一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60238" y="1184965"/>
              <a:ext cx="1281235" cy="5792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坚持一国两制，推进祖国统一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 bwMode="auto">
          <a:xfrm>
            <a:off x="4910138" y="2501900"/>
            <a:ext cx="1681162" cy="1681163"/>
            <a:chOff x="5486400" y="534390"/>
            <a:chExt cx="1757548" cy="1757548"/>
          </a:xfrm>
        </p:grpSpPr>
        <p:sp>
          <p:nvSpPr>
            <p:cNvPr id="44" name="椭圆 43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831603" y="756780"/>
              <a:ext cx="1015694" cy="3468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外交方面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60238" y="1184965"/>
              <a:ext cx="1281235" cy="8331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坚持和平发展道路，推动构建人类命运共同体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6526213" y="2501900"/>
            <a:ext cx="1681162" cy="1681163"/>
            <a:chOff x="5486400" y="534390"/>
            <a:chExt cx="1757548" cy="1757548"/>
          </a:xfrm>
        </p:grpSpPr>
        <p:sp>
          <p:nvSpPr>
            <p:cNvPr id="50" name="椭圆 49"/>
            <p:cNvSpPr/>
            <p:nvPr/>
          </p:nvSpPr>
          <p:spPr>
            <a:xfrm>
              <a:off x="5486400" y="534390"/>
              <a:ext cx="1757548" cy="1757548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5562743" y="610733"/>
              <a:ext cx="1604862" cy="160486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831603" y="756780"/>
              <a:ext cx="1015694" cy="3468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党建方面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562743" y="1101983"/>
              <a:ext cx="1601543" cy="8331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坚定不移全面从严治党，不断提高党的执政能力和领导水平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5979310" y="1126878"/>
              <a:ext cx="720280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163" y="230188"/>
            <a:ext cx="8321675" cy="468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3084513"/>
            <a:ext cx="28384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998663" y="1011238"/>
            <a:ext cx="514667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秒懂十九大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rcRect l="10599" t="3926" r="4544" b="13242"/>
          <a:stretch>
            <a:fillRect/>
          </a:stretch>
        </p:blipFill>
        <p:spPr bwMode="auto">
          <a:xfrm>
            <a:off x="6305550" y="3084513"/>
            <a:ext cx="28384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 descr="C:\Users\xb\Desktop\53bf653e36a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8738" y="2139950"/>
            <a:ext cx="140652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260"/>
          <p:cNvGrpSpPr/>
          <p:nvPr/>
        </p:nvGrpSpPr>
        <p:grpSpPr bwMode="auto">
          <a:xfrm>
            <a:off x="0" y="3829014"/>
            <a:ext cx="9144000" cy="1183481"/>
            <a:chOff x="0" y="0"/>
            <a:chExt cx="12644438" cy="1636713"/>
          </a:xfrm>
          <a:solidFill>
            <a:srgbClr val="C00000"/>
          </a:solidFill>
        </p:grpSpPr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0" y="822325"/>
              <a:ext cx="12644438" cy="392113"/>
            </a:xfrm>
            <a:custGeom>
              <a:avLst/>
              <a:gdLst>
                <a:gd name="T0" fmla="*/ 0 w 7965"/>
                <a:gd name="T1" fmla="*/ 2147483647 h 247"/>
                <a:gd name="T2" fmla="*/ 0 w 7965"/>
                <a:gd name="T3" fmla="*/ 2147483647 h 247"/>
                <a:gd name="T4" fmla="*/ 2147483647 w 7965"/>
                <a:gd name="T5" fmla="*/ 2147483647 h 247"/>
                <a:gd name="T6" fmla="*/ 2147483647 w 7965"/>
                <a:gd name="T7" fmla="*/ 2147483647 h 247"/>
                <a:gd name="T8" fmla="*/ 2147483647 w 7965"/>
                <a:gd name="T9" fmla="*/ 0 h 247"/>
                <a:gd name="T10" fmla="*/ 2147483647 w 7965"/>
                <a:gd name="T11" fmla="*/ 2147483647 h 247"/>
                <a:gd name="T12" fmla="*/ 2147483647 w 7965"/>
                <a:gd name="T13" fmla="*/ 2147483647 h 247"/>
                <a:gd name="T14" fmla="*/ 2147483647 w 7965"/>
                <a:gd name="T15" fmla="*/ 2147483647 h 247"/>
                <a:gd name="T16" fmla="*/ 2147483647 w 7965"/>
                <a:gd name="T17" fmla="*/ 2147483647 h 247"/>
                <a:gd name="T18" fmla="*/ 2147483647 w 7965"/>
                <a:gd name="T19" fmla="*/ 2147483647 h 247"/>
                <a:gd name="T20" fmla="*/ 2147483647 w 7965"/>
                <a:gd name="T21" fmla="*/ 2147483647 h 247"/>
                <a:gd name="T22" fmla="*/ 2147483647 w 7965"/>
                <a:gd name="T23" fmla="*/ 2147483647 h 247"/>
                <a:gd name="T24" fmla="*/ 0 w 7965"/>
                <a:gd name="T25" fmla="*/ 2147483647 h 247"/>
                <a:gd name="T26" fmla="*/ 0 w 7965"/>
                <a:gd name="T27" fmla="*/ 2147483647 h 2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965"/>
                <a:gd name="T43" fmla="*/ 0 h 247"/>
                <a:gd name="T44" fmla="*/ 7965 w 7965"/>
                <a:gd name="T45" fmla="*/ 247 h 2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965" h="247">
                  <a:moveTo>
                    <a:pt x="0" y="247"/>
                  </a:moveTo>
                  <a:lnTo>
                    <a:pt x="0" y="219"/>
                  </a:lnTo>
                  <a:lnTo>
                    <a:pt x="2158" y="219"/>
                  </a:lnTo>
                  <a:lnTo>
                    <a:pt x="2187" y="9"/>
                  </a:lnTo>
                  <a:lnTo>
                    <a:pt x="5745" y="0"/>
                  </a:lnTo>
                  <a:lnTo>
                    <a:pt x="5773" y="185"/>
                  </a:lnTo>
                  <a:lnTo>
                    <a:pt x="7965" y="185"/>
                  </a:lnTo>
                  <a:lnTo>
                    <a:pt x="7965" y="214"/>
                  </a:lnTo>
                  <a:lnTo>
                    <a:pt x="5747" y="214"/>
                  </a:lnTo>
                  <a:lnTo>
                    <a:pt x="5719" y="28"/>
                  </a:lnTo>
                  <a:lnTo>
                    <a:pt x="2213" y="38"/>
                  </a:lnTo>
                  <a:lnTo>
                    <a:pt x="2184" y="247"/>
                  </a:lnTo>
                  <a:lnTo>
                    <a:pt x="0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837113" y="0"/>
              <a:ext cx="3009900" cy="855663"/>
            </a:xfrm>
            <a:custGeom>
              <a:avLst/>
              <a:gdLst>
                <a:gd name="T0" fmla="*/ 2147483647 w 802"/>
                <a:gd name="T1" fmla="*/ 2147483647 h 227"/>
                <a:gd name="T2" fmla="*/ 2147483647 w 802"/>
                <a:gd name="T3" fmla="*/ 2147483647 h 227"/>
                <a:gd name="T4" fmla="*/ 2147483647 w 802"/>
                <a:gd name="T5" fmla="*/ 2147483647 h 227"/>
                <a:gd name="T6" fmla="*/ 2147483647 w 802"/>
                <a:gd name="T7" fmla="*/ 2147483647 h 227"/>
                <a:gd name="T8" fmla="*/ 2147483647 w 802"/>
                <a:gd name="T9" fmla="*/ 2147483647 h 227"/>
                <a:gd name="T10" fmla="*/ 2147483647 w 802"/>
                <a:gd name="T11" fmla="*/ 2147483647 h 227"/>
                <a:gd name="T12" fmla="*/ 2147483647 w 802"/>
                <a:gd name="T13" fmla="*/ 2147483647 h 227"/>
                <a:gd name="T14" fmla="*/ 2147483647 w 802"/>
                <a:gd name="T15" fmla="*/ 2147483647 h 227"/>
                <a:gd name="T16" fmla="*/ 2147483647 w 802"/>
                <a:gd name="T17" fmla="*/ 2147483647 h 227"/>
                <a:gd name="T18" fmla="*/ 2147483647 w 802"/>
                <a:gd name="T19" fmla="*/ 2147483647 h 227"/>
                <a:gd name="T20" fmla="*/ 2147483647 w 802"/>
                <a:gd name="T21" fmla="*/ 2147483647 h 227"/>
                <a:gd name="T22" fmla="*/ 2147483647 w 802"/>
                <a:gd name="T23" fmla="*/ 2147483647 h 227"/>
                <a:gd name="T24" fmla="*/ 2147483647 w 802"/>
                <a:gd name="T25" fmla="*/ 2147483647 h 227"/>
                <a:gd name="T26" fmla="*/ 2147483647 w 802"/>
                <a:gd name="T27" fmla="*/ 2147483647 h 227"/>
                <a:gd name="T28" fmla="*/ 2147483647 w 802"/>
                <a:gd name="T29" fmla="*/ 0 h 227"/>
                <a:gd name="T30" fmla="*/ 2147483647 w 802"/>
                <a:gd name="T31" fmla="*/ 2147483647 h 227"/>
                <a:gd name="T32" fmla="*/ 2147483647 w 802"/>
                <a:gd name="T33" fmla="*/ 2147483647 h 227"/>
                <a:gd name="T34" fmla="*/ 2147483647 w 802"/>
                <a:gd name="T35" fmla="*/ 2147483647 h 227"/>
                <a:gd name="T36" fmla="*/ 2147483647 w 802"/>
                <a:gd name="T37" fmla="*/ 2147483647 h 227"/>
                <a:gd name="T38" fmla="*/ 2147483647 w 802"/>
                <a:gd name="T39" fmla="*/ 2147483647 h 227"/>
                <a:gd name="T40" fmla="*/ 2147483647 w 802"/>
                <a:gd name="T41" fmla="*/ 2147483647 h 227"/>
                <a:gd name="T42" fmla="*/ 2147483647 w 802"/>
                <a:gd name="T43" fmla="*/ 2147483647 h 227"/>
                <a:gd name="T44" fmla="*/ 2147483647 w 802"/>
                <a:gd name="T45" fmla="*/ 2147483647 h 227"/>
                <a:gd name="T46" fmla="*/ 2147483647 w 802"/>
                <a:gd name="T47" fmla="*/ 2147483647 h 227"/>
                <a:gd name="T48" fmla="*/ 2147483647 w 802"/>
                <a:gd name="T49" fmla="*/ 2147483647 h 227"/>
                <a:gd name="T50" fmla="*/ 2147483647 w 802"/>
                <a:gd name="T51" fmla="*/ 2147483647 h 227"/>
                <a:gd name="T52" fmla="*/ 2147483647 w 802"/>
                <a:gd name="T53" fmla="*/ 2147483647 h 227"/>
                <a:gd name="T54" fmla="*/ 2147483647 w 802"/>
                <a:gd name="T55" fmla="*/ 2147483647 h 227"/>
                <a:gd name="T56" fmla="*/ 2147483647 w 802"/>
                <a:gd name="T57" fmla="*/ 2147483647 h 227"/>
                <a:gd name="T58" fmla="*/ 2147483647 w 802"/>
                <a:gd name="T59" fmla="*/ 2147483647 h 227"/>
                <a:gd name="T60" fmla="*/ 2147483647 w 802"/>
                <a:gd name="T61" fmla="*/ 2147483647 h 227"/>
                <a:gd name="T62" fmla="*/ 2147483647 w 802"/>
                <a:gd name="T63" fmla="*/ 2147483647 h 227"/>
                <a:gd name="T64" fmla="*/ 2147483647 w 802"/>
                <a:gd name="T65" fmla="*/ 2147483647 h 227"/>
                <a:gd name="T66" fmla="*/ 2147483647 w 802"/>
                <a:gd name="T67" fmla="*/ 2147483647 h 227"/>
                <a:gd name="T68" fmla="*/ 2147483647 w 802"/>
                <a:gd name="T69" fmla="*/ 2147483647 h 227"/>
                <a:gd name="T70" fmla="*/ 2147483647 w 802"/>
                <a:gd name="T71" fmla="*/ 2147483647 h 227"/>
                <a:gd name="T72" fmla="*/ 2147483647 w 802"/>
                <a:gd name="T73" fmla="*/ 2147483647 h 227"/>
                <a:gd name="T74" fmla="*/ 2147483647 w 802"/>
                <a:gd name="T75" fmla="*/ 2147483647 h 227"/>
                <a:gd name="T76" fmla="*/ 2147483647 w 802"/>
                <a:gd name="T77" fmla="*/ 2147483647 h 227"/>
                <a:gd name="T78" fmla="*/ 2147483647 w 802"/>
                <a:gd name="T79" fmla="*/ 2147483647 h 227"/>
                <a:gd name="T80" fmla="*/ 2147483647 w 802"/>
                <a:gd name="T81" fmla="*/ 2147483647 h 227"/>
                <a:gd name="T82" fmla="*/ 2147483647 w 802"/>
                <a:gd name="T83" fmla="*/ 2147483647 h 227"/>
                <a:gd name="T84" fmla="*/ 2147483647 w 802"/>
                <a:gd name="T85" fmla="*/ 2147483647 h 227"/>
                <a:gd name="T86" fmla="*/ 2147483647 w 802"/>
                <a:gd name="T87" fmla="*/ 2147483647 h 227"/>
                <a:gd name="T88" fmla="*/ 2147483647 w 802"/>
                <a:gd name="T89" fmla="*/ 2147483647 h 227"/>
                <a:gd name="T90" fmla="*/ 2147483647 w 802"/>
                <a:gd name="T91" fmla="*/ 2147483647 h 227"/>
                <a:gd name="T92" fmla="*/ 2147483647 w 802"/>
                <a:gd name="T93" fmla="*/ 2147483647 h 227"/>
                <a:gd name="T94" fmla="*/ 2147483647 w 802"/>
                <a:gd name="T95" fmla="*/ 2147483647 h 227"/>
                <a:gd name="T96" fmla="*/ 2147483647 w 802"/>
                <a:gd name="T97" fmla="*/ 2147483647 h 227"/>
                <a:gd name="T98" fmla="*/ 2147483647 w 802"/>
                <a:gd name="T99" fmla="*/ 2147483647 h 227"/>
                <a:gd name="T100" fmla="*/ 2147483647 w 802"/>
                <a:gd name="T101" fmla="*/ 2147483647 h 2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02"/>
                <a:gd name="T154" fmla="*/ 0 h 227"/>
                <a:gd name="T155" fmla="*/ 802 w 802"/>
                <a:gd name="T156" fmla="*/ 227 h 22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02" h="227">
                  <a:moveTo>
                    <a:pt x="52" y="227"/>
                  </a:moveTo>
                  <a:cubicBezTo>
                    <a:pt x="52" y="173"/>
                    <a:pt x="52" y="173"/>
                    <a:pt x="52" y="17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8"/>
                    <a:pt x="36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75" y="121"/>
                    <a:pt x="84" y="121"/>
                    <a:pt x="93" y="120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7" y="65"/>
                    <a:pt x="118" y="64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3" y="62"/>
                    <a:pt x="127" y="59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9" y="49"/>
                    <a:pt x="146" y="40"/>
                    <a:pt x="146" y="34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28"/>
                    <a:pt x="146" y="24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83" y="2"/>
                    <a:pt x="183" y="2"/>
                    <a:pt x="183" y="2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627" y="25"/>
                    <a:pt x="627" y="25"/>
                    <a:pt x="627" y="25"/>
                  </a:cubicBezTo>
                  <a:cubicBezTo>
                    <a:pt x="627" y="23"/>
                    <a:pt x="627" y="23"/>
                    <a:pt x="627" y="23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7" y="2"/>
                    <a:pt x="647" y="2"/>
                    <a:pt x="647" y="2"/>
                  </a:cubicBezTo>
                  <a:cubicBezTo>
                    <a:pt x="660" y="2"/>
                    <a:pt x="660" y="2"/>
                    <a:pt x="660" y="2"/>
                  </a:cubicBezTo>
                  <a:cubicBezTo>
                    <a:pt x="660" y="30"/>
                    <a:pt x="660" y="30"/>
                    <a:pt x="660" y="30"/>
                  </a:cubicBezTo>
                  <a:cubicBezTo>
                    <a:pt x="661" y="31"/>
                    <a:pt x="661" y="32"/>
                    <a:pt x="662" y="34"/>
                  </a:cubicBezTo>
                  <a:cubicBezTo>
                    <a:pt x="662" y="34"/>
                    <a:pt x="662" y="34"/>
                    <a:pt x="662" y="34"/>
                  </a:cubicBezTo>
                  <a:cubicBezTo>
                    <a:pt x="663" y="36"/>
                    <a:pt x="665" y="40"/>
                    <a:pt x="667" y="44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72" y="53"/>
                    <a:pt x="679" y="61"/>
                    <a:pt x="688" y="65"/>
                  </a:cubicBezTo>
                  <a:cubicBezTo>
                    <a:pt x="688" y="65"/>
                    <a:pt x="688" y="65"/>
                    <a:pt x="688" y="65"/>
                  </a:cubicBezTo>
                  <a:cubicBezTo>
                    <a:pt x="694" y="67"/>
                    <a:pt x="702" y="68"/>
                    <a:pt x="709" y="68"/>
                  </a:cubicBezTo>
                  <a:cubicBezTo>
                    <a:pt x="709" y="68"/>
                    <a:pt x="709" y="68"/>
                    <a:pt x="709" y="68"/>
                  </a:cubicBezTo>
                  <a:cubicBezTo>
                    <a:pt x="717" y="68"/>
                    <a:pt x="725" y="67"/>
                    <a:pt x="731" y="66"/>
                  </a:cubicBezTo>
                  <a:cubicBezTo>
                    <a:pt x="731" y="66"/>
                    <a:pt x="731" y="66"/>
                    <a:pt x="731" y="66"/>
                  </a:cubicBezTo>
                  <a:cubicBezTo>
                    <a:pt x="737" y="65"/>
                    <a:pt x="741" y="64"/>
                    <a:pt x="741" y="64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8" y="62"/>
                    <a:pt x="748" y="62"/>
                    <a:pt x="748" y="62"/>
                  </a:cubicBezTo>
                  <a:cubicBezTo>
                    <a:pt x="748" y="79"/>
                    <a:pt x="748" y="79"/>
                    <a:pt x="748" y="79"/>
                  </a:cubicBezTo>
                  <a:cubicBezTo>
                    <a:pt x="709" y="122"/>
                    <a:pt x="709" y="122"/>
                    <a:pt x="709" y="122"/>
                  </a:cubicBezTo>
                  <a:cubicBezTo>
                    <a:pt x="711" y="123"/>
                    <a:pt x="711" y="123"/>
                    <a:pt x="711" y="123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2" y="138"/>
                    <a:pt x="802" y="138"/>
                    <a:pt x="802" y="138"/>
                  </a:cubicBezTo>
                  <a:cubicBezTo>
                    <a:pt x="753" y="173"/>
                    <a:pt x="753" y="173"/>
                    <a:pt x="753" y="173"/>
                  </a:cubicBezTo>
                  <a:cubicBezTo>
                    <a:pt x="753" y="225"/>
                    <a:pt x="753" y="225"/>
                    <a:pt x="753" y="225"/>
                  </a:cubicBezTo>
                  <a:cubicBezTo>
                    <a:pt x="741" y="225"/>
                    <a:pt x="741" y="225"/>
                    <a:pt x="741" y="225"/>
                  </a:cubicBezTo>
                  <a:cubicBezTo>
                    <a:pt x="741" y="167"/>
                    <a:pt x="741" y="167"/>
                    <a:pt x="741" y="167"/>
                  </a:cubicBezTo>
                  <a:cubicBezTo>
                    <a:pt x="790" y="132"/>
                    <a:pt x="790" y="132"/>
                    <a:pt x="790" y="132"/>
                  </a:cubicBezTo>
                  <a:cubicBezTo>
                    <a:pt x="790" y="131"/>
                    <a:pt x="790" y="131"/>
                    <a:pt x="790" y="131"/>
                  </a:cubicBezTo>
                  <a:cubicBezTo>
                    <a:pt x="708" y="135"/>
                    <a:pt x="708" y="135"/>
                    <a:pt x="708" y="135"/>
                  </a:cubicBezTo>
                  <a:cubicBezTo>
                    <a:pt x="691" y="125"/>
                    <a:pt x="691" y="125"/>
                    <a:pt x="691" y="125"/>
                  </a:cubicBezTo>
                  <a:cubicBezTo>
                    <a:pt x="733" y="78"/>
                    <a:pt x="733" y="78"/>
                    <a:pt x="733" y="78"/>
                  </a:cubicBezTo>
                  <a:cubicBezTo>
                    <a:pt x="727" y="79"/>
                    <a:pt x="718" y="80"/>
                    <a:pt x="709" y="80"/>
                  </a:cubicBezTo>
                  <a:cubicBezTo>
                    <a:pt x="709" y="80"/>
                    <a:pt x="709" y="80"/>
                    <a:pt x="709" y="80"/>
                  </a:cubicBezTo>
                  <a:cubicBezTo>
                    <a:pt x="701" y="80"/>
                    <a:pt x="692" y="79"/>
                    <a:pt x="684" y="76"/>
                  </a:cubicBezTo>
                  <a:cubicBezTo>
                    <a:pt x="684" y="76"/>
                    <a:pt x="684" y="76"/>
                    <a:pt x="684" y="76"/>
                  </a:cubicBezTo>
                  <a:cubicBezTo>
                    <a:pt x="658" y="65"/>
                    <a:pt x="649" y="33"/>
                    <a:pt x="649" y="33"/>
                  </a:cubicBezTo>
                  <a:cubicBezTo>
                    <a:pt x="649" y="33"/>
                    <a:pt x="649" y="33"/>
                    <a:pt x="649" y="33"/>
                  </a:cubicBezTo>
                  <a:cubicBezTo>
                    <a:pt x="648" y="32"/>
                    <a:pt x="648" y="32"/>
                    <a:pt x="648" y="32"/>
                  </a:cubicBezTo>
                  <a:cubicBezTo>
                    <a:pt x="648" y="14"/>
                    <a:pt x="648" y="14"/>
                    <a:pt x="648" y="14"/>
                  </a:cubicBezTo>
                  <a:cubicBezTo>
                    <a:pt x="646" y="14"/>
                    <a:pt x="646" y="14"/>
                    <a:pt x="646" y="14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9" y="15"/>
                    <a:pt x="639" y="15"/>
                    <a:pt x="639" y="15"/>
                  </a:cubicBezTo>
                  <a:cubicBezTo>
                    <a:pt x="639" y="23"/>
                    <a:pt x="639" y="23"/>
                    <a:pt x="639" y="23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22"/>
                    <a:pt x="158" y="25"/>
                    <a:pt x="158" y="34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7" y="47"/>
                    <a:pt x="147" y="57"/>
                    <a:pt x="138" y="65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29" y="72"/>
                    <a:pt x="121" y="77"/>
                    <a:pt x="120" y="77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95" y="132"/>
                    <a:pt x="80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43" y="133"/>
                    <a:pt x="23" y="131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64" y="227"/>
                    <a:pt x="64" y="227"/>
                    <a:pt x="64" y="227"/>
                  </a:cubicBezTo>
                  <a:cubicBezTo>
                    <a:pt x="52" y="227"/>
                    <a:pt x="52" y="227"/>
                    <a:pt x="52" y="2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"/>
            <p:cNvSpPr>
              <a:spLocks noEditPoints="1" noChangeArrowheads="1"/>
            </p:cNvSpPr>
            <p:nvPr/>
          </p:nvSpPr>
          <p:spPr bwMode="auto">
            <a:xfrm>
              <a:off x="6215063" y="844550"/>
              <a:ext cx="288925" cy="358775"/>
            </a:xfrm>
            <a:custGeom>
              <a:avLst/>
              <a:gdLst>
                <a:gd name="T0" fmla="*/ 0 w 182"/>
                <a:gd name="T1" fmla="*/ 2147483647 h 226"/>
                <a:gd name="T2" fmla="*/ 0 w 182"/>
                <a:gd name="T3" fmla="*/ 2147483647 h 226"/>
                <a:gd name="T4" fmla="*/ 0 w 182"/>
                <a:gd name="T5" fmla="*/ 0 h 226"/>
                <a:gd name="T6" fmla="*/ 2147483647 w 182"/>
                <a:gd name="T7" fmla="*/ 0 h 226"/>
                <a:gd name="T8" fmla="*/ 2147483647 w 182"/>
                <a:gd name="T9" fmla="*/ 2147483647 h 226"/>
                <a:gd name="T10" fmla="*/ 0 w 182"/>
                <a:gd name="T11" fmla="*/ 2147483647 h 226"/>
                <a:gd name="T12" fmla="*/ 0 w 182"/>
                <a:gd name="T13" fmla="*/ 2147483647 h 226"/>
                <a:gd name="T14" fmla="*/ 2147483647 w 182"/>
                <a:gd name="T15" fmla="*/ 2147483647 h 226"/>
                <a:gd name="T16" fmla="*/ 2147483647 w 182"/>
                <a:gd name="T17" fmla="*/ 2147483647 h 226"/>
                <a:gd name="T18" fmla="*/ 2147483647 w 182"/>
                <a:gd name="T19" fmla="*/ 2147483647 h 226"/>
                <a:gd name="T20" fmla="*/ 2147483647 w 182"/>
                <a:gd name="T21" fmla="*/ 2147483647 h 226"/>
                <a:gd name="T22" fmla="*/ 2147483647 w 182"/>
                <a:gd name="T23" fmla="*/ 2147483647 h 226"/>
                <a:gd name="T24" fmla="*/ 2147483647 w 182"/>
                <a:gd name="T25" fmla="*/ 2147483647 h 2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226"/>
                <a:gd name="T41" fmla="*/ 182 w 182"/>
                <a:gd name="T42" fmla="*/ 226 h 2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226">
                  <a:moveTo>
                    <a:pt x="0" y="226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0" y="226"/>
                  </a:lnTo>
                  <a:close/>
                  <a:moveTo>
                    <a:pt x="28" y="197"/>
                  </a:moveTo>
                  <a:lnTo>
                    <a:pt x="153" y="197"/>
                  </a:lnTo>
                  <a:lnTo>
                    <a:pt x="153" y="29"/>
                  </a:lnTo>
                  <a:lnTo>
                    <a:pt x="28" y="29"/>
                  </a:lnTo>
                  <a:lnTo>
                    <a:pt x="28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5046663" y="255588"/>
              <a:ext cx="2586038" cy="95250"/>
            </a:xfrm>
            <a:custGeom>
              <a:avLst/>
              <a:gdLst>
                <a:gd name="T0" fmla="*/ 2147483647 w 689"/>
                <a:gd name="T1" fmla="*/ 2147483647 h 25"/>
                <a:gd name="T2" fmla="*/ 2147483647 w 689"/>
                <a:gd name="T3" fmla="*/ 2147483647 h 25"/>
                <a:gd name="T4" fmla="*/ 2147483647 w 689"/>
                <a:gd name="T5" fmla="*/ 2147483647 h 25"/>
                <a:gd name="T6" fmla="*/ 2147483647 w 689"/>
                <a:gd name="T7" fmla="*/ 2147483647 h 25"/>
                <a:gd name="T8" fmla="*/ 0 w 689"/>
                <a:gd name="T9" fmla="*/ 2147483647 h 25"/>
                <a:gd name="T10" fmla="*/ 0 w 689"/>
                <a:gd name="T11" fmla="*/ 2147483647 h 25"/>
                <a:gd name="T12" fmla="*/ 2147483647 w 689"/>
                <a:gd name="T13" fmla="*/ 0 h 25"/>
                <a:gd name="T14" fmla="*/ 2147483647 w 689"/>
                <a:gd name="T15" fmla="*/ 2147483647 h 25"/>
                <a:gd name="T16" fmla="*/ 2147483647 w 689"/>
                <a:gd name="T17" fmla="*/ 2147483647 h 25"/>
                <a:gd name="T18" fmla="*/ 2147483647 w 689"/>
                <a:gd name="T19" fmla="*/ 2147483647 h 25"/>
                <a:gd name="T20" fmla="*/ 2147483647 w 689"/>
                <a:gd name="T21" fmla="*/ 2147483647 h 25"/>
                <a:gd name="T22" fmla="*/ 2147483647 w 689"/>
                <a:gd name="T23" fmla="*/ 2147483647 h 25"/>
                <a:gd name="T24" fmla="*/ 2147483647 w 689"/>
                <a:gd name="T25" fmla="*/ 2147483647 h 25"/>
                <a:gd name="T26" fmla="*/ 2147483647 w 689"/>
                <a:gd name="T27" fmla="*/ 2147483647 h 25"/>
                <a:gd name="T28" fmla="*/ 2147483647 w 689"/>
                <a:gd name="T29" fmla="*/ 2147483647 h 25"/>
                <a:gd name="T30" fmla="*/ 2147483647 w 689"/>
                <a:gd name="T31" fmla="*/ 2147483647 h 25"/>
                <a:gd name="T32" fmla="*/ 2147483647 w 689"/>
                <a:gd name="T33" fmla="*/ 2147483647 h 25"/>
                <a:gd name="T34" fmla="*/ 2147483647 w 689"/>
                <a:gd name="T35" fmla="*/ 2147483647 h 25"/>
                <a:gd name="T36" fmla="*/ 2147483647 w 689"/>
                <a:gd name="T37" fmla="*/ 2147483647 h 25"/>
                <a:gd name="T38" fmla="*/ 2147483647 w 689"/>
                <a:gd name="T39" fmla="*/ 2147483647 h 25"/>
                <a:gd name="T40" fmla="*/ 2147483647 w 689"/>
                <a:gd name="T41" fmla="*/ 2147483647 h 25"/>
                <a:gd name="T42" fmla="*/ 2147483647 w 689"/>
                <a:gd name="T43" fmla="*/ 2147483647 h 25"/>
                <a:gd name="T44" fmla="*/ 2147483647 w 689"/>
                <a:gd name="T45" fmla="*/ 2147483647 h 25"/>
                <a:gd name="T46" fmla="*/ 2147483647 w 689"/>
                <a:gd name="T47" fmla="*/ 2147483647 h 25"/>
                <a:gd name="T48" fmla="*/ 2147483647 w 689"/>
                <a:gd name="T49" fmla="*/ 2147483647 h 2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9"/>
                <a:gd name="T76" fmla="*/ 0 h 25"/>
                <a:gd name="T77" fmla="*/ 689 w 689"/>
                <a:gd name="T78" fmla="*/ 25 h 2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9" h="25">
                  <a:moveTo>
                    <a:pt x="628" y="25"/>
                  </a:moveTo>
                  <a:cubicBezTo>
                    <a:pt x="628" y="25"/>
                    <a:pt x="628" y="25"/>
                    <a:pt x="628" y="25"/>
                  </a:cubicBezTo>
                  <a:cubicBezTo>
                    <a:pt x="628" y="25"/>
                    <a:pt x="71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34" y="25"/>
                    <a:pt x="1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3" y="3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4" y="10"/>
                    <a:pt x="46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62" y="13"/>
                    <a:pt x="206" y="13"/>
                    <a:pt x="347" y="13"/>
                  </a:cubicBezTo>
                  <a:cubicBezTo>
                    <a:pt x="347" y="13"/>
                    <a:pt x="347" y="13"/>
                    <a:pt x="347" y="13"/>
                  </a:cubicBezTo>
                  <a:cubicBezTo>
                    <a:pt x="485" y="13"/>
                    <a:pt x="620" y="13"/>
                    <a:pt x="627" y="13"/>
                  </a:cubicBezTo>
                  <a:cubicBezTo>
                    <a:pt x="627" y="13"/>
                    <a:pt x="627" y="13"/>
                    <a:pt x="627" y="13"/>
                  </a:cubicBezTo>
                  <a:cubicBezTo>
                    <a:pt x="627" y="13"/>
                    <a:pt x="639" y="12"/>
                    <a:pt x="652" y="11"/>
                  </a:cubicBezTo>
                  <a:cubicBezTo>
                    <a:pt x="652" y="11"/>
                    <a:pt x="652" y="11"/>
                    <a:pt x="652" y="11"/>
                  </a:cubicBezTo>
                  <a:cubicBezTo>
                    <a:pt x="664" y="9"/>
                    <a:pt x="679" y="6"/>
                    <a:pt x="683" y="4"/>
                  </a:cubicBezTo>
                  <a:cubicBezTo>
                    <a:pt x="683" y="4"/>
                    <a:pt x="683" y="4"/>
                    <a:pt x="683" y="4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81" y="19"/>
                    <a:pt x="666" y="21"/>
                    <a:pt x="653" y="23"/>
                  </a:cubicBezTo>
                  <a:cubicBezTo>
                    <a:pt x="653" y="23"/>
                    <a:pt x="653" y="23"/>
                    <a:pt x="653" y="23"/>
                  </a:cubicBezTo>
                  <a:cubicBezTo>
                    <a:pt x="640" y="24"/>
                    <a:pt x="628" y="25"/>
                    <a:pt x="628" y="2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28" y="25"/>
                    <a:pt x="628" y="25"/>
                    <a:pt x="628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9"/>
            <p:cNvSpPr>
              <a:spLocks noEditPoints="1" noChangeArrowheads="1"/>
            </p:cNvSpPr>
            <p:nvPr/>
          </p:nvSpPr>
          <p:spPr bwMode="auto">
            <a:xfrm>
              <a:off x="4856163" y="455613"/>
              <a:ext cx="2982913" cy="114300"/>
            </a:xfrm>
            <a:custGeom>
              <a:avLst/>
              <a:gdLst>
                <a:gd name="T0" fmla="*/ 2147483647 w 795"/>
                <a:gd name="T1" fmla="*/ 2147483647 h 30"/>
                <a:gd name="T2" fmla="*/ 2147483647 w 795"/>
                <a:gd name="T3" fmla="*/ 2147483647 h 30"/>
                <a:gd name="T4" fmla="*/ 2147483647 w 795"/>
                <a:gd name="T5" fmla="*/ 2147483647 h 30"/>
                <a:gd name="T6" fmla="*/ 2147483647 w 795"/>
                <a:gd name="T7" fmla="*/ 2147483647 h 30"/>
                <a:gd name="T8" fmla="*/ 0 w 795"/>
                <a:gd name="T9" fmla="*/ 2147483647 h 30"/>
                <a:gd name="T10" fmla="*/ 0 w 795"/>
                <a:gd name="T11" fmla="*/ 2147483647 h 30"/>
                <a:gd name="T12" fmla="*/ 2147483647 w 795"/>
                <a:gd name="T13" fmla="*/ 2147483647 h 30"/>
                <a:gd name="T14" fmla="*/ 2147483647 w 795"/>
                <a:gd name="T15" fmla="*/ 2147483647 h 30"/>
                <a:gd name="T16" fmla="*/ 2147483647 w 795"/>
                <a:gd name="T17" fmla="*/ 2147483647 h 30"/>
                <a:gd name="T18" fmla="*/ 2147483647 w 795"/>
                <a:gd name="T19" fmla="*/ 2147483647 h 30"/>
                <a:gd name="T20" fmla="*/ 2147483647 w 795"/>
                <a:gd name="T21" fmla="*/ 2147483647 h 30"/>
                <a:gd name="T22" fmla="*/ 2147483647 w 795"/>
                <a:gd name="T23" fmla="*/ 2147483647 h 30"/>
                <a:gd name="T24" fmla="*/ 2147483647 w 795"/>
                <a:gd name="T25" fmla="*/ 2147483647 h 30"/>
                <a:gd name="T26" fmla="*/ 2147483647 w 795"/>
                <a:gd name="T27" fmla="*/ 2147483647 h 30"/>
                <a:gd name="T28" fmla="*/ 2147483647 w 795"/>
                <a:gd name="T29" fmla="*/ 2147483647 h 30"/>
                <a:gd name="T30" fmla="*/ 2147483647 w 795"/>
                <a:gd name="T31" fmla="*/ 2147483647 h 30"/>
                <a:gd name="T32" fmla="*/ 2147483647 w 795"/>
                <a:gd name="T33" fmla="*/ 2147483647 h 30"/>
                <a:gd name="T34" fmla="*/ 2147483647 w 795"/>
                <a:gd name="T35" fmla="*/ 0 h 30"/>
                <a:gd name="T36" fmla="*/ 2147483647 w 795"/>
                <a:gd name="T37" fmla="*/ 0 h 30"/>
                <a:gd name="T38" fmla="*/ 2147483647 w 795"/>
                <a:gd name="T39" fmla="*/ 2147483647 h 30"/>
                <a:gd name="T40" fmla="*/ 2147483647 w 795"/>
                <a:gd name="T41" fmla="*/ 2147483647 h 30"/>
                <a:gd name="T42" fmla="*/ 2147483647 w 795"/>
                <a:gd name="T43" fmla="*/ 2147483647 h 30"/>
                <a:gd name="T44" fmla="*/ 2147483647 w 795"/>
                <a:gd name="T45" fmla="*/ 2147483647 h 30"/>
                <a:gd name="T46" fmla="*/ 2147483647 w 795"/>
                <a:gd name="T47" fmla="*/ 2147483647 h 30"/>
                <a:gd name="T48" fmla="*/ 2147483647 w 795"/>
                <a:gd name="T49" fmla="*/ 2147483647 h 30"/>
                <a:gd name="T50" fmla="*/ 0 w 795"/>
                <a:gd name="T51" fmla="*/ 2147483647 h 30"/>
                <a:gd name="T52" fmla="*/ 0 w 795"/>
                <a:gd name="T53" fmla="*/ 2147483647 h 30"/>
                <a:gd name="T54" fmla="*/ 0 w 795"/>
                <a:gd name="T55" fmla="*/ 2147483647 h 30"/>
                <a:gd name="T56" fmla="*/ 0 w 795"/>
                <a:gd name="T57" fmla="*/ 2147483647 h 30"/>
                <a:gd name="T58" fmla="*/ 0 w 795"/>
                <a:gd name="T59" fmla="*/ 214748364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95"/>
                <a:gd name="T91" fmla="*/ 0 h 30"/>
                <a:gd name="T92" fmla="*/ 795 w 795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95" h="30">
                  <a:moveTo>
                    <a:pt x="721" y="30"/>
                  </a:moveTo>
                  <a:cubicBezTo>
                    <a:pt x="721" y="30"/>
                    <a:pt x="721" y="30"/>
                    <a:pt x="721" y="30"/>
                  </a:cubicBezTo>
                  <a:cubicBezTo>
                    <a:pt x="721" y="30"/>
                    <a:pt x="87" y="30"/>
                    <a:pt x="68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47" y="30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5" y="7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43" y="14"/>
                    <a:pt x="59" y="18"/>
                    <a:pt x="68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7" y="18"/>
                    <a:pt x="240" y="18"/>
                    <a:pt x="401" y="18"/>
                  </a:cubicBezTo>
                  <a:cubicBezTo>
                    <a:pt x="401" y="18"/>
                    <a:pt x="401" y="18"/>
                    <a:pt x="401" y="18"/>
                  </a:cubicBezTo>
                  <a:cubicBezTo>
                    <a:pt x="558" y="18"/>
                    <a:pt x="713" y="18"/>
                    <a:pt x="720" y="18"/>
                  </a:cubicBezTo>
                  <a:cubicBezTo>
                    <a:pt x="720" y="18"/>
                    <a:pt x="720" y="18"/>
                    <a:pt x="720" y="18"/>
                  </a:cubicBezTo>
                  <a:cubicBezTo>
                    <a:pt x="722" y="18"/>
                    <a:pt x="734" y="17"/>
                    <a:pt x="749" y="14"/>
                  </a:cubicBezTo>
                  <a:cubicBezTo>
                    <a:pt x="749" y="14"/>
                    <a:pt x="749" y="14"/>
                    <a:pt x="749" y="14"/>
                  </a:cubicBezTo>
                  <a:cubicBezTo>
                    <a:pt x="764" y="11"/>
                    <a:pt x="781" y="6"/>
                    <a:pt x="78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795" y="8"/>
                    <a:pt x="795" y="8"/>
                    <a:pt x="795" y="8"/>
                  </a:cubicBezTo>
                  <a:cubicBezTo>
                    <a:pt x="785" y="18"/>
                    <a:pt x="767" y="23"/>
                    <a:pt x="751" y="26"/>
                  </a:cubicBezTo>
                  <a:cubicBezTo>
                    <a:pt x="751" y="26"/>
                    <a:pt x="751" y="26"/>
                    <a:pt x="751" y="26"/>
                  </a:cubicBezTo>
                  <a:cubicBezTo>
                    <a:pt x="735" y="29"/>
                    <a:pt x="721" y="30"/>
                    <a:pt x="721" y="30"/>
                  </a:cubicBezTo>
                  <a:cubicBezTo>
                    <a:pt x="721" y="30"/>
                    <a:pt x="721" y="30"/>
                    <a:pt x="721" y="30"/>
                  </a:cubicBezTo>
                  <a:cubicBezTo>
                    <a:pt x="721" y="30"/>
                    <a:pt x="721" y="30"/>
                    <a:pt x="721" y="30"/>
                  </a:cubicBez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235575" y="441325"/>
              <a:ext cx="2228850" cy="49213"/>
            </a:xfrm>
            <a:custGeom>
              <a:avLst/>
              <a:gdLst>
                <a:gd name="T0" fmla="*/ 0 w 1404"/>
                <a:gd name="T1" fmla="*/ 2147483647 h 31"/>
                <a:gd name="T2" fmla="*/ 2147483647 w 1404"/>
                <a:gd name="T3" fmla="*/ 0 h 31"/>
                <a:gd name="T4" fmla="*/ 2147483647 w 1404"/>
                <a:gd name="T5" fmla="*/ 2147483647 h 31"/>
                <a:gd name="T6" fmla="*/ 0 w 1404"/>
                <a:gd name="T7" fmla="*/ 2147483647 h 31"/>
                <a:gd name="T8" fmla="*/ 0 w 1404"/>
                <a:gd name="T9" fmla="*/ 2147483647 h 31"/>
                <a:gd name="T10" fmla="*/ 0 w 1404"/>
                <a:gd name="T11" fmla="*/ 2147483647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4"/>
                <a:gd name="T19" fmla="*/ 0 h 31"/>
                <a:gd name="T20" fmla="*/ 1404 w 1404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4" h="31">
                  <a:moveTo>
                    <a:pt x="0" y="2"/>
                  </a:moveTo>
                  <a:lnTo>
                    <a:pt x="1404" y="0"/>
                  </a:lnTo>
                  <a:lnTo>
                    <a:pt x="1404" y="28"/>
                  </a:lnTo>
                  <a:lnTo>
                    <a:pt x="0" y="31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043488" y="603250"/>
              <a:ext cx="2605088" cy="106363"/>
            </a:xfrm>
            <a:custGeom>
              <a:avLst/>
              <a:gdLst>
                <a:gd name="T0" fmla="*/ 2147483647 w 1641"/>
                <a:gd name="T1" fmla="*/ 2147483647 h 67"/>
                <a:gd name="T2" fmla="*/ 2147483647 w 1641"/>
                <a:gd name="T3" fmla="*/ 2147483647 h 67"/>
                <a:gd name="T4" fmla="*/ 2147483647 w 1641"/>
                <a:gd name="T5" fmla="*/ 2147483647 h 67"/>
                <a:gd name="T6" fmla="*/ 2147483647 w 1641"/>
                <a:gd name="T7" fmla="*/ 2147483647 h 67"/>
                <a:gd name="T8" fmla="*/ 2147483647 w 1641"/>
                <a:gd name="T9" fmla="*/ 2147483647 h 67"/>
                <a:gd name="T10" fmla="*/ 2147483647 w 1641"/>
                <a:gd name="T11" fmla="*/ 2147483647 h 67"/>
                <a:gd name="T12" fmla="*/ 2147483647 w 1641"/>
                <a:gd name="T13" fmla="*/ 2147483647 h 67"/>
                <a:gd name="T14" fmla="*/ 2147483647 w 1641"/>
                <a:gd name="T15" fmla="*/ 2147483647 h 67"/>
                <a:gd name="T16" fmla="*/ 2147483647 w 1641"/>
                <a:gd name="T17" fmla="*/ 2147483647 h 67"/>
                <a:gd name="T18" fmla="*/ 2147483647 w 1641"/>
                <a:gd name="T19" fmla="*/ 2147483647 h 67"/>
                <a:gd name="T20" fmla="*/ 2147483647 w 1641"/>
                <a:gd name="T21" fmla="*/ 2147483647 h 67"/>
                <a:gd name="T22" fmla="*/ 2147483647 w 1641"/>
                <a:gd name="T23" fmla="*/ 2147483647 h 67"/>
                <a:gd name="T24" fmla="*/ 2147483647 w 1641"/>
                <a:gd name="T25" fmla="*/ 2147483647 h 67"/>
                <a:gd name="T26" fmla="*/ 2147483647 w 1641"/>
                <a:gd name="T27" fmla="*/ 2147483647 h 67"/>
                <a:gd name="T28" fmla="*/ 2147483647 w 1641"/>
                <a:gd name="T29" fmla="*/ 2147483647 h 67"/>
                <a:gd name="T30" fmla="*/ 2147483647 w 1641"/>
                <a:gd name="T31" fmla="*/ 2147483647 h 67"/>
                <a:gd name="T32" fmla="*/ 2147483647 w 1641"/>
                <a:gd name="T33" fmla="*/ 2147483647 h 67"/>
                <a:gd name="T34" fmla="*/ 2147483647 w 1641"/>
                <a:gd name="T35" fmla="*/ 2147483647 h 67"/>
                <a:gd name="T36" fmla="*/ 2147483647 w 1641"/>
                <a:gd name="T37" fmla="*/ 2147483647 h 67"/>
                <a:gd name="T38" fmla="*/ 2147483647 w 1641"/>
                <a:gd name="T39" fmla="*/ 2147483647 h 67"/>
                <a:gd name="T40" fmla="*/ 2147483647 w 1641"/>
                <a:gd name="T41" fmla="*/ 2147483647 h 67"/>
                <a:gd name="T42" fmla="*/ 2147483647 w 1641"/>
                <a:gd name="T43" fmla="*/ 2147483647 h 67"/>
                <a:gd name="T44" fmla="*/ 2147483647 w 1641"/>
                <a:gd name="T45" fmla="*/ 2147483647 h 67"/>
                <a:gd name="T46" fmla="*/ 2147483647 w 1641"/>
                <a:gd name="T47" fmla="*/ 2147483647 h 67"/>
                <a:gd name="T48" fmla="*/ 2147483647 w 1641"/>
                <a:gd name="T49" fmla="*/ 2147483647 h 67"/>
                <a:gd name="T50" fmla="*/ 2147483647 w 1641"/>
                <a:gd name="T51" fmla="*/ 2147483647 h 67"/>
                <a:gd name="T52" fmla="*/ 2147483647 w 1641"/>
                <a:gd name="T53" fmla="*/ 2147483647 h 67"/>
                <a:gd name="T54" fmla="*/ 0 w 1641"/>
                <a:gd name="T55" fmla="*/ 2147483647 h 67"/>
                <a:gd name="T56" fmla="*/ 2147483647 w 1641"/>
                <a:gd name="T57" fmla="*/ 2147483647 h 67"/>
                <a:gd name="T58" fmla="*/ 2147483647 w 1641"/>
                <a:gd name="T59" fmla="*/ 2147483647 h 67"/>
                <a:gd name="T60" fmla="*/ 2147483647 w 1641"/>
                <a:gd name="T61" fmla="*/ 2147483647 h 67"/>
                <a:gd name="T62" fmla="*/ 2147483647 w 1641"/>
                <a:gd name="T63" fmla="*/ 2147483647 h 67"/>
                <a:gd name="T64" fmla="*/ 2147483647 w 1641"/>
                <a:gd name="T65" fmla="*/ 2147483647 h 67"/>
                <a:gd name="T66" fmla="*/ 2147483647 w 1641"/>
                <a:gd name="T67" fmla="*/ 2147483647 h 67"/>
                <a:gd name="T68" fmla="*/ 2147483647 w 1641"/>
                <a:gd name="T69" fmla="*/ 2147483647 h 67"/>
                <a:gd name="T70" fmla="*/ 2147483647 w 1641"/>
                <a:gd name="T71" fmla="*/ 2147483647 h 67"/>
                <a:gd name="T72" fmla="*/ 2147483647 w 1641"/>
                <a:gd name="T73" fmla="*/ 2147483647 h 67"/>
                <a:gd name="T74" fmla="*/ 2147483647 w 1641"/>
                <a:gd name="T75" fmla="*/ 2147483647 h 67"/>
                <a:gd name="T76" fmla="*/ 2147483647 w 1641"/>
                <a:gd name="T77" fmla="*/ 2147483647 h 67"/>
                <a:gd name="T78" fmla="*/ 2147483647 w 1641"/>
                <a:gd name="T79" fmla="*/ 2147483647 h 67"/>
                <a:gd name="T80" fmla="*/ 2147483647 w 1641"/>
                <a:gd name="T81" fmla="*/ 2147483647 h 67"/>
                <a:gd name="T82" fmla="*/ 2147483647 w 1641"/>
                <a:gd name="T83" fmla="*/ 2147483647 h 67"/>
                <a:gd name="T84" fmla="*/ 2147483647 w 1641"/>
                <a:gd name="T85" fmla="*/ 2147483647 h 67"/>
                <a:gd name="T86" fmla="*/ 2147483647 w 1641"/>
                <a:gd name="T87" fmla="*/ 0 h 67"/>
                <a:gd name="T88" fmla="*/ 2147483647 w 1641"/>
                <a:gd name="T89" fmla="*/ 0 h 67"/>
                <a:gd name="T90" fmla="*/ 2147483647 w 1641"/>
                <a:gd name="T91" fmla="*/ 2147483647 h 67"/>
                <a:gd name="T92" fmla="*/ 2147483647 w 1641"/>
                <a:gd name="T93" fmla="*/ 2147483647 h 67"/>
                <a:gd name="T94" fmla="*/ 2147483647 w 1641"/>
                <a:gd name="T95" fmla="*/ 2147483647 h 67"/>
                <a:gd name="T96" fmla="*/ 2147483647 w 1641"/>
                <a:gd name="T97" fmla="*/ 2147483647 h 67"/>
                <a:gd name="T98" fmla="*/ 2147483647 w 1641"/>
                <a:gd name="T99" fmla="*/ 2147483647 h 67"/>
                <a:gd name="T100" fmla="*/ 2147483647 w 1641"/>
                <a:gd name="T101" fmla="*/ 2147483647 h 67"/>
                <a:gd name="T102" fmla="*/ 2147483647 w 1641"/>
                <a:gd name="T103" fmla="*/ 2147483647 h 67"/>
                <a:gd name="T104" fmla="*/ 2147483647 w 1641"/>
                <a:gd name="T105" fmla="*/ 2147483647 h 67"/>
                <a:gd name="T106" fmla="*/ 2147483647 w 1641"/>
                <a:gd name="T107" fmla="*/ 2147483647 h 67"/>
                <a:gd name="T108" fmla="*/ 2147483647 w 1641"/>
                <a:gd name="T109" fmla="*/ 2147483647 h 67"/>
                <a:gd name="T110" fmla="*/ 2147483647 w 1641"/>
                <a:gd name="T111" fmla="*/ 2147483647 h 67"/>
                <a:gd name="T112" fmla="*/ 2147483647 w 1641"/>
                <a:gd name="T113" fmla="*/ 2147483647 h 67"/>
                <a:gd name="T114" fmla="*/ 2147483647 w 1641"/>
                <a:gd name="T115" fmla="*/ 2147483647 h 6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1"/>
                <a:gd name="T175" fmla="*/ 0 h 67"/>
                <a:gd name="T176" fmla="*/ 1641 w 1641"/>
                <a:gd name="T177" fmla="*/ 67 h 6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1" h="67">
                  <a:moveTo>
                    <a:pt x="1579" y="38"/>
                  </a:moveTo>
                  <a:lnTo>
                    <a:pt x="1506" y="38"/>
                  </a:lnTo>
                  <a:lnTo>
                    <a:pt x="1459" y="59"/>
                  </a:lnTo>
                  <a:lnTo>
                    <a:pt x="1412" y="38"/>
                  </a:lnTo>
                  <a:lnTo>
                    <a:pt x="1331" y="33"/>
                  </a:lnTo>
                  <a:lnTo>
                    <a:pt x="1289" y="57"/>
                  </a:lnTo>
                  <a:lnTo>
                    <a:pt x="1244" y="31"/>
                  </a:lnTo>
                  <a:lnTo>
                    <a:pt x="1159" y="31"/>
                  </a:lnTo>
                  <a:lnTo>
                    <a:pt x="1118" y="57"/>
                  </a:lnTo>
                  <a:lnTo>
                    <a:pt x="1069" y="29"/>
                  </a:lnTo>
                  <a:lnTo>
                    <a:pt x="993" y="29"/>
                  </a:lnTo>
                  <a:lnTo>
                    <a:pt x="951" y="57"/>
                  </a:lnTo>
                  <a:lnTo>
                    <a:pt x="884" y="36"/>
                  </a:lnTo>
                  <a:lnTo>
                    <a:pt x="766" y="36"/>
                  </a:lnTo>
                  <a:lnTo>
                    <a:pt x="705" y="62"/>
                  </a:lnTo>
                  <a:lnTo>
                    <a:pt x="660" y="33"/>
                  </a:lnTo>
                  <a:lnTo>
                    <a:pt x="577" y="33"/>
                  </a:lnTo>
                  <a:lnTo>
                    <a:pt x="532" y="57"/>
                  </a:lnTo>
                  <a:lnTo>
                    <a:pt x="487" y="33"/>
                  </a:lnTo>
                  <a:lnTo>
                    <a:pt x="407" y="33"/>
                  </a:lnTo>
                  <a:lnTo>
                    <a:pt x="359" y="62"/>
                  </a:lnTo>
                  <a:lnTo>
                    <a:pt x="310" y="38"/>
                  </a:lnTo>
                  <a:lnTo>
                    <a:pt x="234" y="38"/>
                  </a:lnTo>
                  <a:lnTo>
                    <a:pt x="185" y="62"/>
                  </a:lnTo>
                  <a:lnTo>
                    <a:pt x="142" y="38"/>
                  </a:lnTo>
                  <a:lnTo>
                    <a:pt x="59" y="38"/>
                  </a:lnTo>
                  <a:lnTo>
                    <a:pt x="12" y="64"/>
                  </a:lnTo>
                  <a:lnTo>
                    <a:pt x="0" y="38"/>
                  </a:lnTo>
                  <a:lnTo>
                    <a:pt x="52" y="10"/>
                  </a:lnTo>
                  <a:lnTo>
                    <a:pt x="149" y="10"/>
                  </a:lnTo>
                  <a:lnTo>
                    <a:pt x="185" y="29"/>
                  </a:lnTo>
                  <a:lnTo>
                    <a:pt x="227" y="10"/>
                  </a:lnTo>
                  <a:lnTo>
                    <a:pt x="317" y="10"/>
                  </a:lnTo>
                  <a:lnTo>
                    <a:pt x="359" y="29"/>
                  </a:lnTo>
                  <a:lnTo>
                    <a:pt x="400" y="5"/>
                  </a:lnTo>
                  <a:lnTo>
                    <a:pt x="494" y="5"/>
                  </a:lnTo>
                  <a:lnTo>
                    <a:pt x="532" y="26"/>
                  </a:lnTo>
                  <a:lnTo>
                    <a:pt x="570" y="5"/>
                  </a:lnTo>
                  <a:lnTo>
                    <a:pt x="667" y="5"/>
                  </a:lnTo>
                  <a:lnTo>
                    <a:pt x="707" y="29"/>
                  </a:lnTo>
                  <a:lnTo>
                    <a:pt x="759" y="7"/>
                  </a:lnTo>
                  <a:lnTo>
                    <a:pt x="889" y="7"/>
                  </a:lnTo>
                  <a:lnTo>
                    <a:pt x="946" y="26"/>
                  </a:lnTo>
                  <a:lnTo>
                    <a:pt x="986" y="0"/>
                  </a:lnTo>
                  <a:lnTo>
                    <a:pt x="1076" y="0"/>
                  </a:lnTo>
                  <a:lnTo>
                    <a:pt x="1118" y="24"/>
                  </a:lnTo>
                  <a:lnTo>
                    <a:pt x="1151" y="2"/>
                  </a:lnTo>
                  <a:lnTo>
                    <a:pt x="1253" y="2"/>
                  </a:lnTo>
                  <a:lnTo>
                    <a:pt x="1289" y="24"/>
                  </a:lnTo>
                  <a:lnTo>
                    <a:pt x="1326" y="5"/>
                  </a:lnTo>
                  <a:lnTo>
                    <a:pt x="1419" y="10"/>
                  </a:lnTo>
                  <a:lnTo>
                    <a:pt x="1459" y="29"/>
                  </a:lnTo>
                  <a:lnTo>
                    <a:pt x="1499" y="10"/>
                  </a:lnTo>
                  <a:lnTo>
                    <a:pt x="1586" y="10"/>
                  </a:lnTo>
                  <a:lnTo>
                    <a:pt x="1641" y="40"/>
                  </a:lnTo>
                  <a:lnTo>
                    <a:pt x="1629" y="67"/>
                  </a:lnTo>
                  <a:lnTo>
                    <a:pt x="1579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2"/>
            <p:cNvSpPr>
              <a:spLocks noEditPoints="1" noChangeArrowheads="1"/>
            </p:cNvSpPr>
            <p:nvPr/>
          </p:nvSpPr>
          <p:spPr bwMode="auto">
            <a:xfrm>
              <a:off x="5970588" y="682625"/>
              <a:ext cx="146050" cy="173038"/>
            </a:xfrm>
            <a:custGeom>
              <a:avLst/>
              <a:gdLst>
                <a:gd name="T0" fmla="*/ 0 w 92"/>
                <a:gd name="T1" fmla="*/ 2147483647 h 109"/>
                <a:gd name="T2" fmla="*/ 0 w 92"/>
                <a:gd name="T3" fmla="*/ 0 h 109"/>
                <a:gd name="T4" fmla="*/ 2147483647 w 92"/>
                <a:gd name="T5" fmla="*/ 0 h 109"/>
                <a:gd name="T6" fmla="*/ 2147483647 w 92"/>
                <a:gd name="T7" fmla="*/ 2147483647 h 109"/>
                <a:gd name="T8" fmla="*/ 2147483647 w 92"/>
                <a:gd name="T9" fmla="*/ 2147483647 h 109"/>
                <a:gd name="T10" fmla="*/ 0 w 92"/>
                <a:gd name="T11" fmla="*/ 2147483647 h 109"/>
                <a:gd name="T12" fmla="*/ 0 w 92"/>
                <a:gd name="T13" fmla="*/ 2147483647 h 109"/>
                <a:gd name="T14" fmla="*/ 2147483647 w 92"/>
                <a:gd name="T15" fmla="*/ 2147483647 h 109"/>
                <a:gd name="T16" fmla="*/ 2147483647 w 92"/>
                <a:gd name="T17" fmla="*/ 2147483647 h 109"/>
                <a:gd name="T18" fmla="*/ 2147483647 w 92"/>
                <a:gd name="T19" fmla="*/ 2147483647 h 109"/>
                <a:gd name="T20" fmla="*/ 2147483647 w 92"/>
                <a:gd name="T21" fmla="*/ 2147483647 h 109"/>
                <a:gd name="T22" fmla="*/ 2147483647 w 92"/>
                <a:gd name="T23" fmla="*/ 2147483647 h 109"/>
                <a:gd name="T24" fmla="*/ 2147483647 w 92"/>
                <a:gd name="T25" fmla="*/ 2147483647 h 109"/>
                <a:gd name="T26" fmla="*/ 2147483647 w 92"/>
                <a:gd name="T27" fmla="*/ 2147483647 h 109"/>
                <a:gd name="T28" fmla="*/ 2147483647 w 92"/>
                <a:gd name="T29" fmla="*/ 2147483647 h 109"/>
                <a:gd name="T30" fmla="*/ 2147483647 w 92"/>
                <a:gd name="T31" fmla="*/ 2147483647 h 109"/>
                <a:gd name="T32" fmla="*/ 2147483647 w 92"/>
                <a:gd name="T33" fmla="*/ 2147483647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109"/>
                <a:gd name="T53" fmla="*/ 92 w 92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109">
                  <a:moveTo>
                    <a:pt x="0" y="109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92" y="95"/>
                  </a:lnTo>
                  <a:lnTo>
                    <a:pt x="92" y="109"/>
                  </a:lnTo>
                  <a:lnTo>
                    <a:pt x="0" y="109"/>
                  </a:lnTo>
                  <a:close/>
                  <a:moveTo>
                    <a:pt x="78" y="95"/>
                  </a:moveTo>
                  <a:lnTo>
                    <a:pt x="78" y="81"/>
                  </a:lnTo>
                  <a:lnTo>
                    <a:pt x="78" y="95"/>
                  </a:lnTo>
                  <a:close/>
                  <a:moveTo>
                    <a:pt x="28" y="81"/>
                  </a:moveTo>
                  <a:lnTo>
                    <a:pt x="64" y="81"/>
                  </a:lnTo>
                  <a:lnTo>
                    <a:pt x="64" y="28"/>
                  </a:lnTo>
                  <a:lnTo>
                    <a:pt x="28" y="28"/>
                  </a:lnTo>
                  <a:lnTo>
                    <a:pt x="28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3"/>
            <p:cNvSpPr>
              <a:spLocks noEditPoints="1" noChangeArrowheads="1"/>
            </p:cNvSpPr>
            <p:nvPr/>
          </p:nvSpPr>
          <p:spPr bwMode="auto">
            <a:xfrm>
              <a:off x="6262688" y="682625"/>
              <a:ext cx="188913" cy="180975"/>
            </a:xfrm>
            <a:custGeom>
              <a:avLst/>
              <a:gdLst>
                <a:gd name="T0" fmla="*/ 0 w 119"/>
                <a:gd name="T1" fmla="*/ 2147483647 h 114"/>
                <a:gd name="T2" fmla="*/ 0 w 119"/>
                <a:gd name="T3" fmla="*/ 0 h 114"/>
                <a:gd name="T4" fmla="*/ 2147483647 w 119"/>
                <a:gd name="T5" fmla="*/ 0 h 114"/>
                <a:gd name="T6" fmla="*/ 2147483647 w 119"/>
                <a:gd name="T7" fmla="*/ 2147483647 h 114"/>
                <a:gd name="T8" fmla="*/ 2147483647 w 119"/>
                <a:gd name="T9" fmla="*/ 2147483647 h 114"/>
                <a:gd name="T10" fmla="*/ 0 w 119"/>
                <a:gd name="T11" fmla="*/ 2147483647 h 114"/>
                <a:gd name="T12" fmla="*/ 0 w 119"/>
                <a:gd name="T13" fmla="*/ 2147483647 h 114"/>
                <a:gd name="T14" fmla="*/ 2147483647 w 119"/>
                <a:gd name="T15" fmla="*/ 2147483647 h 114"/>
                <a:gd name="T16" fmla="*/ 2147483647 w 119"/>
                <a:gd name="T17" fmla="*/ 2147483647 h 114"/>
                <a:gd name="T18" fmla="*/ 2147483647 w 119"/>
                <a:gd name="T19" fmla="*/ 2147483647 h 114"/>
                <a:gd name="T20" fmla="*/ 2147483647 w 119"/>
                <a:gd name="T21" fmla="*/ 2147483647 h 114"/>
                <a:gd name="T22" fmla="*/ 2147483647 w 119"/>
                <a:gd name="T23" fmla="*/ 2147483647 h 114"/>
                <a:gd name="T24" fmla="*/ 2147483647 w 119"/>
                <a:gd name="T25" fmla="*/ 2147483647 h 114"/>
                <a:gd name="T26" fmla="*/ 2147483647 w 119"/>
                <a:gd name="T27" fmla="*/ 2147483647 h 114"/>
                <a:gd name="T28" fmla="*/ 2147483647 w 119"/>
                <a:gd name="T29" fmla="*/ 2147483647 h 114"/>
                <a:gd name="T30" fmla="*/ 2147483647 w 119"/>
                <a:gd name="T31" fmla="*/ 2147483647 h 114"/>
                <a:gd name="T32" fmla="*/ 2147483647 w 119"/>
                <a:gd name="T33" fmla="*/ 2147483647 h 1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9"/>
                <a:gd name="T52" fmla="*/ 0 h 114"/>
                <a:gd name="T53" fmla="*/ 119 w 119"/>
                <a:gd name="T54" fmla="*/ 114 h 1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9" h="114">
                  <a:moveTo>
                    <a:pt x="0" y="114"/>
                  </a:moveTo>
                  <a:lnTo>
                    <a:pt x="0" y="0"/>
                  </a:lnTo>
                  <a:lnTo>
                    <a:pt x="119" y="0"/>
                  </a:lnTo>
                  <a:lnTo>
                    <a:pt x="119" y="100"/>
                  </a:lnTo>
                  <a:lnTo>
                    <a:pt x="119" y="114"/>
                  </a:lnTo>
                  <a:lnTo>
                    <a:pt x="0" y="114"/>
                  </a:lnTo>
                  <a:close/>
                  <a:moveTo>
                    <a:pt x="104" y="100"/>
                  </a:moveTo>
                  <a:lnTo>
                    <a:pt x="104" y="86"/>
                  </a:lnTo>
                  <a:lnTo>
                    <a:pt x="104" y="100"/>
                  </a:lnTo>
                  <a:close/>
                  <a:moveTo>
                    <a:pt x="29" y="86"/>
                  </a:moveTo>
                  <a:lnTo>
                    <a:pt x="90" y="86"/>
                  </a:lnTo>
                  <a:lnTo>
                    <a:pt x="90" y="28"/>
                  </a:lnTo>
                  <a:lnTo>
                    <a:pt x="29" y="28"/>
                  </a:lnTo>
                  <a:lnTo>
                    <a:pt x="29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"/>
            <p:cNvSpPr>
              <a:spLocks noEditPoints="1" noChangeArrowheads="1"/>
            </p:cNvSpPr>
            <p:nvPr/>
          </p:nvSpPr>
          <p:spPr bwMode="auto">
            <a:xfrm>
              <a:off x="6597650" y="682625"/>
              <a:ext cx="142875" cy="173038"/>
            </a:xfrm>
            <a:custGeom>
              <a:avLst/>
              <a:gdLst>
                <a:gd name="T0" fmla="*/ 0 w 90"/>
                <a:gd name="T1" fmla="*/ 2147483647 h 109"/>
                <a:gd name="T2" fmla="*/ 0 w 90"/>
                <a:gd name="T3" fmla="*/ 0 h 109"/>
                <a:gd name="T4" fmla="*/ 2147483647 w 90"/>
                <a:gd name="T5" fmla="*/ 0 h 109"/>
                <a:gd name="T6" fmla="*/ 2147483647 w 90"/>
                <a:gd name="T7" fmla="*/ 2147483647 h 109"/>
                <a:gd name="T8" fmla="*/ 2147483647 w 90"/>
                <a:gd name="T9" fmla="*/ 2147483647 h 109"/>
                <a:gd name="T10" fmla="*/ 0 w 90"/>
                <a:gd name="T11" fmla="*/ 2147483647 h 109"/>
                <a:gd name="T12" fmla="*/ 0 w 90"/>
                <a:gd name="T13" fmla="*/ 2147483647 h 109"/>
                <a:gd name="T14" fmla="*/ 2147483647 w 90"/>
                <a:gd name="T15" fmla="*/ 2147483647 h 109"/>
                <a:gd name="T16" fmla="*/ 2147483647 w 90"/>
                <a:gd name="T17" fmla="*/ 2147483647 h 109"/>
                <a:gd name="T18" fmla="*/ 2147483647 w 90"/>
                <a:gd name="T19" fmla="*/ 2147483647 h 109"/>
                <a:gd name="T20" fmla="*/ 2147483647 w 90"/>
                <a:gd name="T21" fmla="*/ 2147483647 h 109"/>
                <a:gd name="T22" fmla="*/ 2147483647 w 90"/>
                <a:gd name="T23" fmla="*/ 2147483647 h 109"/>
                <a:gd name="T24" fmla="*/ 2147483647 w 90"/>
                <a:gd name="T25" fmla="*/ 2147483647 h 109"/>
                <a:gd name="T26" fmla="*/ 2147483647 w 90"/>
                <a:gd name="T27" fmla="*/ 2147483647 h 109"/>
                <a:gd name="T28" fmla="*/ 2147483647 w 90"/>
                <a:gd name="T29" fmla="*/ 2147483647 h 109"/>
                <a:gd name="T30" fmla="*/ 2147483647 w 90"/>
                <a:gd name="T31" fmla="*/ 2147483647 h 109"/>
                <a:gd name="T32" fmla="*/ 2147483647 w 90"/>
                <a:gd name="T33" fmla="*/ 2147483647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9"/>
                <a:gd name="T53" fmla="*/ 90 w 90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9">
                  <a:moveTo>
                    <a:pt x="0" y="109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95"/>
                  </a:lnTo>
                  <a:lnTo>
                    <a:pt x="90" y="109"/>
                  </a:lnTo>
                  <a:lnTo>
                    <a:pt x="0" y="109"/>
                  </a:lnTo>
                  <a:close/>
                  <a:moveTo>
                    <a:pt x="76" y="95"/>
                  </a:moveTo>
                  <a:lnTo>
                    <a:pt x="76" y="81"/>
                  </a:lnTo>
                  <a:lnTo>
                    <a:pt x="76" y="95"/>
                  </a:lnTo>
                  <a:close/>
                  <a:moveTo>
                    <a:pt x="28" y="81"/>
                  </a:moveTo>
                  <a:lnTo>
                    <a:pt x="61" y="81"/>
                  </a:lnTo>
                  <a:lnTo>
                    <a:pt x="61" y="28"/>
                  </a:lnTo>
                  <a:lnTo>
                    <a:pt x="28" y="28"/>
                  </a:lnTo>
                  <a:lnTo>
                    <a:pt x="28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5313363" y="674688"/>
              <a:ext cx="46038" cy="177800"/>
            </a:xfrm>
            <a:custGeom>
              <a:avLst/>
              <a:gdLst>
                <a:gd name="T0" fmla="*/ 0 w 29"/>
                <a:gd name="T1" fmla="*/ 2147483647 h 112"/>
                <a:gd name="T2" fmla="*/ 0 w 29"/>
                <a:gd name="T3" fmla="*/ 0 h 112"/>
                <a:gd name="T4" fmla="*/ 2147483647 w 29"/>
                <a:gd name="T5" fmla="*/ 0 h 112"/>
                <a:gd name="T6" fmla="*/ 2147483647 w 29"/>
                <a:gd name="T7" fmla="*/ 2147483647 h 112"/>
                <a:gd name="T8" fmla="*/ 0 w 29"/>
                <a:gd name="T9" fmla="*/ 2147483647 h 112"/>
                <a:gd name="T10" fmla="*/ 0 w 29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2"/>
                <a:gd name="T20" fmla="*/ 29 w 29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2">
                  <a:moveTo>
                    <a:pt x="0" y="112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591175" y="674688"/>
              <a:ext cx="46038" cy="177800"/>
            </a:xfrm>
            <a:custGeom>
              <a:avLst/>
              <a:gdLst>
                <a:gd name="T0" fmla="*/ 0 w 29"/>
                <a:gd name="T1" fmla="*/ 2147483647 h 112"/>
                <a:gd name="T2" fmla="*/ 0 w 29"/>
                <a:gd name="T3" fmla="*/ 0 h 112"/>
                <a:gd name="T4" fmla="*/ 2147483647 w 29"/>
                <a:gd name="T5" fmla="*/ 0 h 112"/>
                <a:gd name="T6" fmla="*/ 2147483647 w 29"/>
                <a:gd name="T7" fmla="*/ 2147483647 h 112"/>
                <a:gd name="T8" fmla="*/ 0 w 29"/>
                <a:gd name="T9" fmla="*/ 2147483647 h 112"/>
                <a:gd name="T10" fmla="*/ 0 w 29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2"/>
                <a:gd name="T20" fmla="*/ 29 w 29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2">
                  <a:moveTo>
                    <a:pt x="0" y="112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865813" y="671513"/>
              <a:ext cx="44450" cy="180975"/>
            </a:xfrm>
            <a:custGeom>
              <a:avLst/>
              <a:gdLst>
                <a:gd name="T0" fmla="*/ 0 w 28"/>
                <a:gd name="T1" fmla="*/ 2147483647 h 114"/>
                <a:gd name="T2" fmla="*/ 0 w 28"/>
                <a:gd name="T3" fmla="*/ 0 h 114"/>
                <a:gd name="T4" fmla="*/ 2147483647 w 28"/>
                <a:gd name="T5" fmla="*/ 0 h 114"/>
                <a:gd name="T6" fmla="*/ 2147483647 w 28"/>
                <a:gd name="T7" fmla="*/ 2147483647 h 114"/>
                <a:gd name="T8" fmla="*/ 0 w 28"/>
                <a:gd name="T9" fmla="*/ 2147483647 h 114"/>
                <a:gd name="T10" fmla="*/ 0 w 28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4"/>
                <a:gd name="T20" fmla="*/ 28 w 28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4">
                  <a:moveTo>
                    <a:pt x="0" y="114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4"/>
                  </a:lnTo>
                  <a:lnTo>
                    <a:pt x="0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6143625" y="674688"/>
              <a:ext cx="44450" cy="177800"/>
            </a:xfrm>
            <a:custGeom>
              <a:avLst/>
              <a:gdLst>
                <a:gd name="T0" fmla="*/ 0 w 28"/>
                <a:gd name="T1" fmla="*/ 2147483647 h 112"/>
                <a:gd name="T2" fmla="*/ 0 w 28"/>
                <a:gd name="T3" fmla="*/ 0 h 112"/>
                <a:gd name="T4" fmla="*/ 2147483647 w 28"/>
                <a:gd name="T5" fmla="*/ 0 h 112"/>
                <a:gd name="T6" fmla="*/ 2147483647 w 28"/>
                <a:gd name="T7" fmla="*/ 2147483647 h 112"/>
                <a:gd name="T8" fmla="*/ 0 w 28"/>
                <a:gd name="T9" fmla="*/ 2147483647 h 112"/>
                <a:gd name="T10" fmla="*/ 0 w 28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2"/>
                <a:gd name="T20" fmla="*/ 28 w 28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2">
                  <a:moveTo>
                    <a:pt x="0" y="11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526213" y="671513"/>
              <a:ext cx="44450" cy="180975"/>
            </a:xfrm>
            <a:custGeom>
              <a:avLst/>
              <a:gdLst>
                <a:gd name="T0" fmla="*/ 0 w 28"/>
                <a:gd name="T1" fmla="*/ 2147483647 h 114"/>
                <a:gd name="T2" fmla="*/ 0 w 28"/>
                <a:gd name="T3" fmla="*/ 0 h 114"/>
                <a:gd name="T4" fmla="*/ 2147483647 w 28"/>
                <a:gd name="T5" fmla="*/ 0 h 114"/>
                <a:gd name="T6" fmla="*/ 2147483647 w 28"/>
                <a:gd name="T7" fmla="*/ 2147483647 h 114"/>
                <a:gd name="T8" fmla="*/ 0 w 28"/>
                <a:gd name="T9" fmla="*/ 2147483647 h 114"/>
                <a:gd name="T10" fmla="*/ 0 w 28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4"/>
                <a:gd name="T20" fmla="*/ 28 w 28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4">
                  <a:moveTo>
                    <a:pt x="0" y="114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4"/>
                  </a:lnTo>
                  <a:lnTo>
                    <a:pt x="0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796088" y="666750"/>
              <a:ext cx="46038" cy="182563"/>
            </a:xfrm>
            <a:custGeom>
              <a:avLst/>
              <a:gdLst>
                <a:gd name="T0" fmla="*/ 0 w 29"/>
                <a:gd name="T1" fmla="*/ 2147483647 h 115"/>
                <a:gd name="T2" fmla="*/ 0 w 29"/>
                <a:gd name="T3" fmla="*/ 0 h 115"/>
                <a:gd name="T4" fmla="*/ 2147483647 w 29"/>
                <a:gd name="T5" fmla="*/ 0 h 115"/>
                <a:gd name="T6" fmla="*/ 2147483647 w 29"/>
                <a:gd name="T7" fmla="*/ 2147483647 h 115"/>
                <a:gd name="T8" fmla="*/ 0 w 29"/>
                <a:gd name="T9" fmla="*/ 2147483647 h 115"/>
                <a:gd name="T10" fmla="*/ 0 w 29"/>
                <a:gd name="T11" fmla="*/ 214748364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5"/>
                <a:gd name="T20" fmla="*/ 29 w 29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5">
                  <a:moveTo>
                    <a:pt x="0" y="115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5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065963" y="666750"/>
              <a:ext cx="46038" cy="182563"/>
            </a:xfrm>
            <a:custGeom>
              <a:avLst/>
              <a:gdLst>
                <a:gd name="T0" fmla="*/ 0 w 29"/>
                <a:gd name="T1" fmla="*/ 2147483647 h 115"/>
                <a:gd name="T2" fmla="*/ 0 w 29"/>
                <a:gd name="T3" fmla="*/ 0 h 115"/>
                <a:gd name="T4" fmla="*/ 2147483647 w 29"/>
                <a:gd name="T5" fmla="*/ 0 h 115"/>
                <a:gd name="T6" fmla="*/ 2147483647 w 29"/>
                <a:gd name="T7" fmla="*/ 2147483647 h 115"/>
                <a:gd name="T8" fmla="*/ 0 w 29"/>
                <a:gd name="T9" fmla="*/ 2147483647 h 115"/>
                <a:gd name="T10" fmla="*/ 0 w 29"/>
                <a:gd name="T11" fmla="*/ 214748364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15"/>
                <a:gd name="T20" fmla="*/ 29 w 29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15">
                  <a:moveTo>
                    <a:pt x="0" y="115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15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22"/>
            <p:cNvSpPr>
              <a:spLocks noChangeArrowheads="1"/>
            </p:cNvSpPr>
            <p:nvPr/>
          </p:nvSpPr>
          <p:spPr bwMode="auto">
            <a:xfrm>
              <a:off x="7337425" y="671513"/>
              <a:ext cx="44450" cy="177800"/>
            </a:xfrm>
            <a:custGeom>
              <a:avLst/>
              <a:gdLst>
                <a:gd name="T0" fmla="*/ 0 w 28"/>
                <a:gd name="T1" fmla="*/ 2147483647 h 112"/>
                <a:gd name="T2" fmla="*/ 0 w 28"/>
                <a:gd name="T3" fmla="*/ 0 h 112"/>
                <a:gd name="T4" fmla="*/ 2147483647 w 28"/>
                <a:gd name="T5" fmla="*/ 0 h 112"/>
                <a:gd name="T6" fmla="*/ 2147483647 w 28"/>
                <a:gd name="T7" fmla="*/ 2147483647 h 112"/>
                <a:gd name="T8" fmla="*/ 0 w 28"/>
                <a:gd name="T9" fmla="*/ 2147483647 h 112"/>
                <a:gd name="T10" fmla="*/ 0 w 28"/>
                <a:gd name="T11" fmla="*/ 2147483647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12"/>
                <a:gd name="T20" fmla="*/ 28 w 28"/>
                <a:gd name="T21" fmla="*/ 112 h 1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12">
                  <a:moveTo>
                    <a:pt x="0" y="112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23"/>
            <p:cNvSpPr>
              <a:spLocks noEditPoints="1" noChangeArrowheads="1"/>
            </p:cNvSpPr>
            <p:nvPr/>
          </p:nvSpPr>
          <p:spPr bwMode="auto">
            <a:xfrm>
              <a:off x="6210300" y="1279525"/>
              <a:ext cx="307975" cy="357188"/>
            </a:xfrm>
            <a:custGeom>
              <a:avLst/>
              <a:gdLst>
                <a:gd name="T0" fmla="*/ 0 w 82"/>
                <a:gd name="T1" fmla="*/ 2147483647 h 95"/>
                <a:gd name="T2" fmla="*/ 0 w 82"/>
                <a:gd name="T3" fmla="*/ 2147483647 h 95"/>
                <a:gd name="T4" fmla="*/ 2147483647 w 82"/>
                <a:gd name="T5" fmla="*/ 0 h 95"/>
                <a:gd name="T6" fmla="*/ 2147483647 w 82"/>
                <a:gd name="T7" fmla="*/ 0 h 95"/>
                <a:gd name="T8" fmla="*/ 2147483647 w 82"/>
                <a:gd name="T9" fmla="*/ 2147483647 h 95"/>
                <a:gd name="T10" fmla="*/ 2147483647 w 82"/>
                <a:gd name="T11" fmla="*/ 2147483647 h 95"/>
                <a:gd name="T12" fmla="*/ 2147483647 w 82"/>
                <a:gd name="T13" fmla="*/ 2147483647 h 95"/>
                <a:gd name="T14" fmla="*/ 2147483647 w 82"/>
                <a:gd name="T15" fmla="*/ 2147483647 h 95"/>
                <a:gd name="T16" fmla="*/ 2147483647 w 82"/>
                <a:gd name="T17" fmla="*/ 2147483647 h 95"/>
                <a:gd name="T18" fmla="*/ 0 w 82"/>
                <a:gd name="T19" fmla="*/ 2147483647 h 95"/>
                <a:gd name="T20" fmla="*/ 2147483647 w 82"/>
                <a:gd name="T21" fmla="*/ 2147483647 h 95"/>
                <a:gd name="T22" fmla="*/ 2147483647 w 82"/>
                <a:gd name="T23" fmla="*/ 2147483647 h 95"/>
                <a:gd name="T24" fmla="*/ 2147483647 w 82"/>
                <a:gd name="T25" fmla="*/ 2147483647 h 95"/>
                <a:gd name="T26" fmla="*/ 2147483647 w 82"/>
                <a:gd name="T27" fmla="*/ 2147483647 h 95"/>
                <a:gd name="T28" fmla="*/ 2147483647 w 82"/>
                <a:gd name="T29" fmla="*/ 2147483647 h 95"/>
                <a:gd name="T30" fmla="*/ 2147483647 w 82"/>
                <a:gd name="T31" fmla="*/ 2147483647 h 95"/>
                <a:gd name="T32" fmla="*/ 2147483647 w 82"/>
                <a:gd name="T33" fmla="*/ 2147483647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95"/>
                <a:gd name="T53" fmla="*/ 82 w 82"/>
                <a:gd name="T54" fmla="*/ 95 h 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95">
                  <a:moveTo>
                    <a:pt x="0" y="95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  <a:moveTo>
                    <a:pt x="12" y="41"/>
                  </a:moveTo>
                  <a:cubicBezTo>
                    <a:pt x="12" y="83"/>
                    <a:pt x="12" y="83"/>
                    <a:pt x="12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25"/>
                    <a:pt x="57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25" y="12"/>
                    <a:pt x="12" y="25"/>
                    <a:pt x="1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24"/>
            <p:cNvSpPr>
              <a:spLocks noEditPoints="1" noChangeArrowheads="1"/>
            </p:cNvSpPr>
            <p:nvPr/>
          </p:nvSpPr>
          <p:spPr bwMode="auto">
            <a:xfrm>
              <a:off x="5538788" y="1350963"/>
              <a:ext cx="247650" cy="285750"/>
            </a:xfrm>
            <a:custGeom>
              <a:avLst/>
              <a:gdLst>
                <a:gd name="T0" fmla="*/ 0 w 66"/>
                <a:gd name="T1" fmla="*/ 2147483647 h 76"/>
                <a:gd name="T2" fmla="*/ 0 w 66"/>
                <a:gd name="T3" fmla="*/ 2147483647 h 76"/>
                <a:gd name="T4" fmla="*/ 2147483647 w 66"/>
                <a:gd name="T5" fmla="*/ 0 h 76"/>
                <a:gd name="T6" fmla="*/ 2147483647 w 66"/>
                <a:gd name="T7" fmla="*/ 0 h 76"/>
                <a:gd name="T8" fmla="*/ 2147483647 w 66"/>
                <a:gd name="T9" fmla="*/ 2147483647 h 76"/>
                <a:gd name="T10" fmla="*/ 2147483647 w 66"/>
                <a:gd name="T11" fmla="*/ 2147483647 h 76"/>
                <a:gd name="T12" fmla="*/ 2147483647 w 66"/>
                <a:gd name="T13" fmla="*/ 2147483647 h 76"/>
                <a:gd name="T14" fmla="*/ 2147483647 w 66"/>
                <a:gd name="T15" fmla="*/ 2147483647 h 76"/>
                <a:gd name="T16" fmla="*/ 2147483647 w 66"/>
                <a:gd name="T17" fmla="*/ 2147483647 h 76"/>
                <a:gd name="T18" fmla="*/ 0 w 66"/>
                <a:gd name="T19" fmla="*/ 2147483647 h 76"/>
                <a:gd name="T20" fmla="*/ 2147483647 w 66"/>
                <a:gd name="T21" fmla="*/ 2147483647 h 76"/>
                <a:gd name="T22" fmla="*/ 2147483647 w 66"/>
                <a:gd name="T23" fmla="*/ 2147483647 h 76"/>
                <a:gd name="T24" fmla="*/ 2147483647 w 66"/>
                <a:gd name="T25" fmla="*/ 2147483647 h 76"/>
                <a:gd name="T26" fmla="*/ 2147483647 w 66"/>
                <a:gd name="T27" fmla="*/ 2147483647 h 76"/>
                <a:gd name="T28" fmla="*/ 2147483647 w 66"/>
                <a:gd name="T29" fmla="*/ 2147483647 h 76"/>
                <a:gd name="T30" fmla="*/ 2147483647 w 66"/>
                <a:gd name="T31" fmla="*/ 2147483647 h 76"/>
                <a:gd name="T32" fmla="*/ 2147483647 w 66"/>
                <a:gd name="T33" fmla="*/ 2147483647 h 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"/>
                <a:gd name="T52" fmla="*/ 0 h 76"/>
                <a:gd name="T53" fmla="*/ 66 w 66"/>
                <a:gd name="T54" fmla="*/ 76 h 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2"/>
                    <a:pt x="44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2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25"/>
            <p:cNvSpPr>
              <a:spLocks noEditPoints="1" noChangeArrowheads="1"/>
            </p:cNvSpPr>
            <p:nvPr/>
          </p:nvSpPr>
          <p:spPr bwMode="auto">
            <a:xfrm>
              <a:off x="4905375" y="1350963"/>
              <a:ext cx="247650" cy="285750"/>
            </a:xfrm>
            <a:custGeom>
              <a:avLst/>
              <a:gdLst>
                <a:gd name="T0" fmla="*/ 0 w 66"/>
                <a:gd name="T1" fmla="*/ 2147483647 h 76"/>
                <a:gd name="T2" fmla="*/ 0 w 66"/>
                <a:gd name="T3" fmla="*/ 2147483647 h 76"/>
                <a:gd name="T4" fmla="*/ 2147483647 w 66"/>
                <a:gd name="T5" fmla="*/ 0 h 76"/>
                <a:gd name="T6" fmla="*/ 2147483647 w 66"/>
                <a:gd name="T7" fmla="*/ 0 h 76"/>
                <a:gd name="T8" fmla="*/ 2147483647 w 66"/>
                <a:gd name="T9" fmla="*/ 2147483647 h 76"/>
                <a:gd name="T10" fmla="*/ 2147483647 w 66"/>
                <a:gd name="T11" fmla="*/ 2147483647 h 76"/>
                <a:gd name="T12" fmla="*/ 2147483647 w 66"/>
                <a:gd name="T13" fmla="*/ 2147483647 h 76"/>
                <a:gd name="T14" fmla="*/ 2147483647 w 66"/>
                <a:gd name="T15" fmla="*/ 2147483647 h 76"/>
                <a:gd name="T16" fmla="*/ 2147483647 w 66"/>
                <a:gd name="T17" fmla="*/ 2147483647 h 76"/>
                <a:gd name="T18" fmla="*/ 0 w 66"/>
                <a:gd name="T19" fmla="*/ 2147483647 h 76"/>
                <a:gd name="T20" fmla="*/ 2147483647 w 66"/>
                <a:gd name="T21" fmla="*/ 2147483647 h 76"/>
                <a:gd name="T22" fmla="*/ 2147483647 w 66"/>
                <a:gd name="T23" fmla="*/ 2147483647 h 76"/>
                <a:gd name="T24" fmla="*/ 2147483647 w 66"/>
                <a:gd name="T25" fmla="*/ 2147483647 h 76"/>
                <a:gd name="T26" fmla="*/ 2147483647 w 66"/>
                <a:gd name="T27" fmla="*/ 2147483647 h 76"/>
                <a:gd name="T28" fmla="*/ 2147483647 w 66"/>
                <a:gd name="T29" fmla="*/ 2147483647 h 76"/>
                <a:gd name="T30" fmla="*/ 2147483647 w 66"/>
                <a:gd name="T31" fmla="*/ 2147483647 h 76"/>
                <a:gd name="T32" fmla="*/ 2147483647 w 66"/>
                <a:gd name="T33" fmla="*/ 2147483647 h 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"/>
                <a:gd name="T52" fmla="*/ 0 h 76"/>
                <a:gd name="T53" fmla="*/ 66 w 66"/>
                <a:gd name="T54" fmla="*/ 76 h 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2"/>
                    <a:pt x="44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2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26"/>
            <p:cNvSpPr>
              <a:spLocks noEditPoints="1" noChangeArrowheads="1"/>
            </p:cNvSpPr>
            <p:nvPr/>
          </p:nvSpPr>
          <p:spPr bwMode="auto">
            <a:xfrm>
              <a:off x="7621588" y="1350963"/>
              <a:ext cx="244475" cy="285750"/>
            </a:xfrm>
            <a:custGeom>
              <a:avLst/>
              <a:gdLst>
                <a:gd name="T0" fmla="*/ 0 w 65"/>
                <a:gd name="T1" fmla="*/ 2147483647 h 76"/>
                <a:gd name="T2" fmla="*/ 0 w 65"/>
                <a:gd name="T3" fmla="*/ 2147483647 h 76"/>
                <a:gd name="T4" fmla="*/ 2147483647 w 65"/>
                <a:gd name="T5" fmla="*/ 0 h 76"/>
                <a:gd name="T6" fmla="*/ 2147483647 w 65"/>
                <a:gd name="T7" fmla="*/ 0 h 76"/>
                <a:gd name="T8" fmla="*/ 2147483647 w 65"/>
                <a:gd name="T9" fmla="*/ 2147483647 h 76"/>
                <a:gd name="T10" fmla="*/ 2147483647 w 65"/>
                <a:gd name="T11" fmla="*/ 2147483647 h 76"/>
                <a:gd name="T12" fmla="*/ 2147483647 w 65"/>
                <a:gd name="T13" fmla="*/ 2147483647 h 76"/>
                <a:gd name="T14" fmla="*/ 2147483647 w 65"/>
                <a:gd name="T15" fmla="*/ 2147483647 h 76"/>
                <a:gd name="T16" fmla="*/ 2147483647 w 65"/>
                <a:gd name="T17" fmla="*/ 2147483647 h 76"/>
                <a:gd name="T18" fmla="*/ 0 w 65"/>
                <a:gd name="T19" fmla="*/ 2147483647 h 76"/>
                <a:gd name="T20" fmla="*/ 2147483647 w 65"/>
                <a:gd name="T21" fmla="*/ 2147483647 h 76"/>
                <a:gd name="T22" fmla="*/ 2147483647 w 65"/>
                <a:gd name="T23" fmla="*/ 2147483647 h 76"/>
                <a:gd name="T24" fmla="*/ 2147483647 w 65"/>
                <a:gd name="T25" fmla="*/ 2147483647 h 76"/>
                <a:gd name="T26" fmla="*/ 2147483647 w 65"/>
                <a:gd name="T27" fmla="*/ 2147483647 h 76"/>
                <a:gd name="T28" fmla="*/ 2147483647 w 65"/>
                <a:gd name="T29" fmla="*/ 2147483647 h 76"/>
                <a:gd name="T30" fmla="*/ 2147483647 w 65"/>
                <a:gd name="T31" fmla="*/ 2147483647 h 76"/>
                <a:gd name="T32" fmla="*/ 2147483647 w 65"/>
                <a:gd name="T33" fmla="*/ 2147483647 h 76"/>
                <a:gd name="T34" fmla="*/ 2147483647 w 65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76"/>
                <a:gd name="T56" fmla="*/ 65 w 65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22"/>
                    <a:pt x="44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27"/>
            <p:cNvSpPr>
              <a:spLocks noEditPoints="1" noChangeArrowheads="1"/>
            </p:cNvSpPr>
            <p:nvPr/>
          </p:nvSpPr>
          <p:spPr bwMode="auto">
            <a:xfrm>
              <a:off x="6988175" y="1350963"/>
              <a:ext cx="242888" cy="285750"/>
            </a:xfrm>
            <a:custGeom>
              <a:avLst/>
              <a:gdLst>
                <a:gd name="T0" fmla="*/ 0 w 65"/>
                <a:gd name="T1" fmla="*/ 2147483647 h 76"/>
                <a:gd name="T2" fmla="*/ 0 w 65"/>
                <a:gd name="T3" fmla="*/ 2147483647 h 76"/>
                <a:gd name="T4" fmla="*/ 2147483647 w 65"/>
                <a:gd name="T5" fmla="*/ 0 h 76"/>
                <a:gd name="T6" fmla="*/ 2147483647 w 65"/>
                <a:gd name="T7" fmla="*/ 0 h 76"/>
                <a:gd name="T8" fmla="*/ 2147483647 w 65"/>
                <a:gd name="T9" fmla="*/ 2147483647 h 76"/>
                <a:gd name="T10" fmla="*/ 2147483647 w 65"/>
                <a:gd name="T11" fmla="*/ 2147483647 h 76"/>
                <a:gd name="T12" fmla="*/ 2147483647 w 65"/>
                <a:gd name="T13" fmla="*/ 2147483647 h 76"/>
                <a:gd name="T14" fmla="*/ 2147483647 w 65"/>
                <a:gd name="T15" fmla="*/ 2147483647 h 76"/>
                <a:gd name="T16" fmla="*/ 2147483647 w 65"/>
                <a:gd name="T17" fmla="*/ 2147483647 h 76"/>
                <a:gd name="T18" fmla="*/ 0 w 65"/>
                <a:gd name="T19" fmla="*/ 2147483647 h 76"/>
                <a:gd name="T20" fmla="*/ 2147483647 w 65"/>
                <a:gd name="T21" fmla="*/ 2147483647 h 76"/>
                <a:gd name="T22" fmla="*/ 2147483647 w 65"/>
                <a:gd name="T23" fmla="*/ 2147483647 h 76"/>
                <a:gd name="T24" fmla="*/ 2147483647 w 65"/>
                <a:gd name="T25" fmla="*/ 2147483647 h 76"/>
                <a:gd name="T26" fmla="*/ 2147483647 w 65"/>
                <a:gd name="T27" fmla="*/ 2147483647 h 76"/>
                <a:gd name="T28" fmla="*/ 2147483647 w 65"/>
                <a:gd name="T29" fmla="*/ 2147483647 h 76"/>
                <a:gd name="T30" fmla="*/ 2147483647 w 65"/>
                <a:gd name="T31" fmla="*/ 2147483647 h 76"/>
                <a:gd name="T32" fmla="*/ 2147483647 w 65"/>
                <a:gd name="T33" fmla="*/ 2147483647 h 76"/>
                <a:gd name="T34" fmla="*/ 2147483647 w 65"/>
                <a:gd name="T35" fmla="*/ 2147483647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76"/>
                <a:gd name="T56" fmla="*/ 65 w 65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76">
                  <a:moveTo>
                    <a:pt x="0" y="7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12" y="33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22"/>
                    <a:pt x="44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2"/>
                    <a:pt x="1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28"/>
            <p:cNvSpPr>
              <a:spLocks noEditPoints="1" noChangeArrowheads="1"/>
            </p:cNvSpPr>
            <p:nvPr/>
          </p:nvSpPr>
          <p:spPr bwMode="auto">
            <a:xfrm>
              <a:off x="4360863" y="927100"/>
              <a:ext cx="1497013" cy="196850"/>
            </a:xfrm>
            <a:custGeom>
              <a:avLst/>
              <a:gdLst>
                <a:gd name="T0" fmla="*/ 0 w 943"/>
                <a:gd name="T1" fmla="*/ 2147483647 h 124"/>
                <a:gd name="T2" fmla="*/ 0 w 943"/>
                <a:gd name="T3" fmla="*/ 0 h 124"/>
                <a:gd name="T4" fmla="*/ 2147483647 w 943"/>
                <a:gd name="T5" fmla="*/ 0 h 124"/>
                <a:gd name="T6" fmla="*/ 2147483647 w 943"/>
                <a:gd name="T7" fmla="*/ 2147483647 h 124"/>
                <a:gd name="T8" fmla="*/ 2147483647 w 943"/>
                <a:gd name="T9" fmla="*/ 2147483647 h 124"/>
                <a:gd name="T10" fmla="*/ 0 w 943"/>
                <a:gd name="T11" fmla="*/ 2147483647 h 124"/>
                <a:gd name="T12" fmla="*/ 0 w 943"/>
                <a:gd name="T13" fmla="*/ 2147483647 h 124"/>
                <a:gd name="T14" fmla="*/ 2147483647 w 943"/>
                <a:gd name="T15" fmla="*/ 2147483647 h 124"/>
                <a:gd name="T16" fmla="*/ 2147483647 w 943"/>
                <a:gd name="T17" fmla="*/ 2147483647 h 124"/>
                <a:gd name="T18" fmla="*/ 2147483647 w 943"/>
                <a:gd name="T19" fmla="*/ 2147483647 h 124"/>
                <a:gd name="T20" fmla="*/ 2147483647 w 943"/>
                <a:gd name="T21" fmla="*/ 2147483647 h 124"/>
                <a:gd name="T22" fmla="*/ 2147483647 w 943"/>
                <a:gd name="T23" fmla="*/ 2147483647 h 124"/>
                <a:gd name="T24" fmla="*/ 2147483647 w 943"/>
                <a:gd name="T25" fmla="*/ 2147483647 h 124"/>
                <a:gd name="T26" fmla="*/ 2147483647 w 943"/>
                <a:gd name="T27" fmla="*/ 2147483647 h 124"/>
                <a:gd name="T28" fmla="*/ 2147483647 w 943"/>
                <a:gd name="T29" fmla="*/ 2147483647 h 124"/>
                <a:gd name="T30" fmla="*/ 2147483647 w 943"/>
                <a:gd name="T31" fmla="*/ 2147483647 h 124"/>
                <a:gd name="T32" fmla="*/ 2147483647 w 943"/>
                <a:gd name="T33" fmla="*/ 2147483647 h 1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3"/>
                <a:gd name="T52" fmla="*/ 0 h 124"/>
                <a:gd name="T53" fmla="*/ 943 w 943"/>
                <a:gd name="T54" fmla="*/ 124 h 1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3" h="124">
                  <a:moveTo>
                    <a:pt x="0" y="124"/>
                  </a:moveTo>
                  <a:lnTo>
                    <a:pt x="0" y="0"/>
                  </a:lnTo>
                  <a:lnTo>
                    <a:pt x="943" y="0"/>
                  </a:lnTo>
                  <a:lnTo>
                    <a:pt x="943" y="110"/>
                  </a:lnTo>
                  <a:lnTo>
                    <a:pt x="943" y="124"/>
                  </a:lnTo>
                  <a:lnTo>
                    <a:pt x="0" y="124"/>
                  </a:lnTo>
                  <a:close/>
                  <a:moveTo>
                    <a:pt x="929" y="110"/>
                  </a:moveTo>
                  <a:lnTo>
                    <a:pt x="929" y="96"/>
                  </a:lnTo>
                  <a:lnTo>
                    <a:pt x="929" y="110"/>
                  </a:lnTo>
                  <a:close/>
                  <a:moveTo>
                    <a:pt x="28" y="96"/>
                  </a:moveTo>
                  <a:lnTo>
                    <a:pt x="915" y="96"/>
                  </a:lnTo>
                  <a:lnTo>
                    <a:pt x="915" y="29"/>
                  </a:lnTo>
                  <a:lnTo>
                    <a:pt x="28" y="29"/>
                  </a:lnTo>
                  <a:lnTo>
                    <a:pt x="28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29"/>
            <p:cNvSpPr>
              <a:spLocks noEditPoints="1" noChangeArrowheads="1"/>
            </p:cNvSpPr>
            <p:nvPr/>
          </p:nvSpPr>
          <p:spPr bwMode="auto">
            <a:xfrm>
              <a:off x="6859588" y="927100"/>
              <a:ext cx="1498600" cy="196850"/>
            </a:xfrm>
            <a:custGeom>
              <a:avLst/>
              <a:gdLst>
                <a:gd name="T0" fmla="*/ 0 w 944"/>
                <a:gd name="T1" fmla="*/ 2147483647 h 124"/>
                <a:gd name="T2" fmla="*/ 0 w 944"/>
                <a:gd name="T3" fmla="*/ 0 h 124"/>
                <a:gd name="T4" fmla="*/ 2147483647 w 944"/>
                <a:gd name="T5" fmla="*/ 0 h 124"/>
                <a:gd name="T6" fmla="*/ 2147483647 w 944"/>
                <a:gd name="T7" fmla="*/ 2147483647 h 124"/>
                <a:gd name="T8" fmla="*/ 2147483647 w 944"/>
                <a:gd name="T9" fmla="*/ 2147483647 h 124"/>
                <a:gd name="T10" fmla="*/ 0 w 944"/>
                <a:gd name="T11" fmla="*/ 2147483647 h 124"/>
                <a:gd name="T12" fmla="*/ 0 w 944"/>
                <a:gd name="T13" fmla="*/ 2147483647 h 124"/>
                <a:gd name="T14" fmla="*/ 2147483647 w 944"/>
                <a:gd name="T15" fmla="*/ 2147483647 h 124"/>
                <a:gd name="T16" fmla="*/ 2147483647 w 944"/>
                <a:gd name="T17" fmla="*/ 2147483647 h 124"/>
                <a:gd name="T18" fmla="*/ 2147483647 w 944"/>
                <a:gd name="T19" fmla="*/ 2147483647 h 124"/>
                <a:gd name="T20" fmla="*/ 2147483647 w 944"/>
                <a:gd name="T21" fmla="*/ 2147483647 h 124"/>
                <a:gd name="T22" fmla="*/ 2147483647 w 944"/>
                <a:gd name="T23" fmla="*/ 2147483647 h 124"/>
                <a:gd name="T24" fmla="*/ 2147483647 w 944"/>
                <a:gd name="T25" fmla="*/ 2147483647 h 124"/>
                <a:gd name="T26" fmla="*/ 2147483647 w 944"/>
                <a:gd name="T27" fmla="*/ 2147483647 h 124"/>
                <a:gd name="T28" fmla="*/ 2147483647 w 944"/>
                <a:gd name="T29" fmla="*/ 2147483647 h 124"/>
                <a:gd name="T30" fmla="*/ 2147483647 w 944"/>
                <a:gd name="T31" fmla="*/ 2147483647 h 124"/>
                <a:gd name="T32" fmla="*/ 2147483647 w 944"/>
                <a:gd name="T33" fmla="*/ 2147483647 h 1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44"/>
                <a:gd name="T52" fmla="*/ 0 h 124"/>
                <a:gd name="T53" fmla="*/ 944 w 944"/>
                <a:gd name="T54" fmla="*/ 124 h 1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44" h="124">
                  <a:moveTo>
                    <a:pt x="0" y="124"/>
                  </a:moveTo>
                  <a:lnTo>
                    <a:pt x="0" y="0"/>
                  </a:lnTo>
                  <a:lnTo>
                    <a:pt x="944" y="0"/>
                  </a:lnTo>
                  <a:lnTo>
                    <a:pt x="944" y="110"/>
                  </a:lnTo>
                  <a:lnTo>
                    <a:pt x="944" y="124"/>
                  </a:lnTo>
                  <a:lnTo>
                    <a:pt x="0" y="124"/>
                  </a:lnTo>
                  <a:close/>
                  <a:moveTo>
                    <a:pt x="930" y="110"/>
                  </a:moveTo>
                  <a:lnTo>
                    <a:pt x="930" y="96"/>
                  </a:lnTo>
                  <a:lnTo>
                    <a:pt x="930" y="110"/>
                  </a:lnTo>
                  <a:close/>
                  <a:moveTo>
                    <a:pt x="29" y="96"/>
                  </a:moveTo>
                  <a:lnTo>
                    <a:pt x="915" y="96"/>
                  </a:lnTo>
                  <a:lnTo>
                    <a:pt x="915" y="29"/>
                  </a:lnTo>
                  <a:lnTo>
                    <a:pt x="29" y="29"/>
                  </a:lnTo>
                  <a:lnTo>
                    <a:pt x="29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Picture 3" descr="E:\0000000我图PPT\00001PNG素材\01党委政府\习近平2.png"/>
          <p:cNvPicPr>
            <a:picLocks noChangeAspect="1" noChangeArrowheads="1"/>
          </p:cNvPicPr>
          <p:nvPr/>
        </p:nvPicPr>
        <p:blipFill>
          <a:blip r:embed="rId1"/>
          <a:srcRect l="7201"/>
          <a:stretch>
            <a:fillRect/>
          </a:stretch>
        </p:blipFill>
        <p:spPr bwMode="auto">
          <a:xfrm>
            <a:off x="139700" y="1995488"/>
            <a:ext cx="2924175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89013" y="6207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大会主题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9013" y="1150938"/>
            <a:ext cx="3582987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不忘初心，牢记使命，高举中国特色社会主义伟大旗帜，决胜全面建成小康社会，夺取新时代中国特色社会主义伟大胜利，为实现中华名族伟大复兴的中国梦不懈奋斗。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206750" y="768350"/>
            <a:ext cx="5919788" cy="4305300"/>
            <a:chOff x="3207225" y="768838"/>
            <a:chExt cx="5919431" cy="4304985"/>
          </a:xfrm>
        </p:grpSpPr>
        <p:pic>
          <p:nvPicPr>
            <p:cNvPr id="16393" name="图片 63"/>
            <p:cNvPicPr>
              <a:picLocks noChangeAspect="1"/>
            </p:cNvPicPr>
            <p:nvPr/>
          </p:nvPicPr>
          <p:blipFill>
            <a:blip r:embed="rId2"/>
            <a:srcRect l="4544" t="3926" r="10599" b="13242"/>
            <a:stretch>
              <a:fillRect/>
            </a:stretch>
          </p:blipFill>
          <p:spPr bwMode="auto">
            <a:xfrm flipH="1">
              <a:off x="3207225" y="768838"/>
              <a:ext cx="5919431" cy="4304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4" name="Picture 3" descr="C:\Users\xb\Desktop\53bf653e36a06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73271" y="3127942"/>
              <a:ext cx="1405100" cy="124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椭圆 5"/>
          <p:cNvSpPr/>
          <p:nvPr/>
        </p:nvSpPr>
        <p:spPr>
          <a:xfrm>
            <a:off x="757238" y="2011363"/>
            <a:ext cx="1358900" cy="13589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精细解读一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89013" y="1673225"/>
            <a:ext cx="262096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 bwMode="auto">
          <a:xfrm>
            <a:off x="4705350" y="1279525"/>
            <a:ext cx="3198813" cy="3078163"/>
            <a:chOff x="4704710" y="1279351"/>
            <a:chExt cx="3199961" cy="30780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90466" y="1487307"/>
              <a:ext cx="0" cy="27526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704710" y="1352374"/>
              <a:ext cx="547885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3" name="矩形 7"/>
            <p:cNvSpPr>
              <a:spLocks noChangeArrowheads="1"/>
            </p:cNvSpPr>
            <p:nvPr/>
          </p:nvSpPr>
          <p:spPr bwMode="auto">
            <a:xfrm>
              <a:off x="4868589" y="1378067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01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04710" y="2020690"/>
              <a:ext cx="547885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5" name="矩形 20"/>
            <p:cNvSpPr>
              <a:spLocks noChangeArrowheads="1"/>
            </p:cNvSpPr>
            <p:nvPr/>
          </p:nvSpPr>
          <p:spPr bwMode="auto">
            <a:xfrm>
              <a:off x="4868589" y="2046280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02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04710" y="2696942"/>
              <a:ext cx="547885" cy="322251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7" name="矩形 22"/>
            <p:cNvSpPr>
              <a:spLocks noChangeArrowheads="1"/>
            </p:cNvSpPr>
            <p:nvPr/>
          </p:nvSpPr>
          <p:spPr bwMode="auto">
            <a:xfrm>
              <a:off x="4868589" y="2723234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03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18448" name="矩形 10"/>
            <p:cNvSpPr>
              <a:spLocks noChangeArrowheads="1"/>
            </p:cNvSpPr>
            <p:nvPr/>
          </p:nvSpPr>
          <p:spPr bwMode="auto">
            <a:xfrm>
              <a:off x="5565569" y="1279351"/>
              <a:ext cx="1980029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经济建设取得重大成就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18449" name="矩形 24"/>
            <p:cNvSpPr>
              <a:spLocks noChangeArrowheads="1"/>
            </p:cNvSpPr>
            <p:nvPr/>
          </p:nvSpPr>
          <p:spPr bwMode="auto">
            <a:xfrm>
              <a:off x="5565569" y="1926298"/>
              <a:ext cx="2339102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全面深化改革取得重大突破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18450" name="矩形 25"/>
            <p:cNvSpPr>
              <a:spLocks noChangeArrowheads="1"/>
            </p:cNvSpPr>
            <p:nvPr/>
          </p:nvSpPr>
          <p:spPr bwMode="auto">
            <a:xfrm>
              <a:off x="5565569" y="2610240"/>
              <a:ext cx="2339102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民主法治建设迈出重大步伐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18451" name="矩形 28"/>
            <p:cNvSpPr>
              <a:spLocks noChangeArrowheads="1"/>
            </p:cNvSpPr>
            <p:nvPr/>
          </p:nvSpPr>
          <p:spPr bwMode="auto">
            <a:xfrm>
              <a:off x="5565569" y="3272999"/>
              <a:ext cx="2339102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思想文化建设取得重大进展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18452" name="矩形 29"/>
            <p:cNvSpPr>
              <a:spLocks noChangeArrowheads="1"/>
            </p:cNvSpPr>
            <p:nvPr/>
          </p:nvSpPr>
          <p:spPr bwMode="auto">
            <a:xfrm>
              <a:off x="5565569" y="3941915"/>
              <a:ext cx="1620957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人民生活不断改善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07886" y="3339858"/>
              <a:ext cx="547885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54" name="矩形 31"/>
            <p:cNvSpPr>
              <a:spLocks noChangeArrowheads="1"/>
            </p:cNvSpPr>
            <p:nvPr/>
          </p:nvSpPr>
          <p:spPr bwMode="auto">
            <a:xfrm>
              <a:off x="4872127" y="3364752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04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07886" y="3985950"/>
              <a:ext cx="547885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56" name="矩形 34"/>
            <p:cNvSpPr>
              <a:spLocks noChangeArrowheads="1"/>
            </p:cNvSpPr>
            <p:nvPr/>
          </p:nvSpPr>
          <p:spPr bwMode="auto">
            <a:xfrm>
              <a:off x="4872127" y="4011164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05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30288" y="1706563"/>
            <a:ext cx="2443162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取得十个方面历史性成就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 bwMode="auto">
          <a:xfrm>
            <a:off x="4705350" y="1279525"/>
            <a:ext cx="3019425" cy="3078163"/>
            <a:chOff x="4704710" y="1279351"/>
            <a:chExt cx="3020425" cy="307806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790463" y="1487307"/>
              <a:ext cx="0" cy="27526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704710" y="1352374"/>
              <a:ext cx="547869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1" name="矩形 7"/>
            <p:cNvSpPr>
              <a:spLocks noChangeArrowheads="1"/>
            </p:cNvSpPr>
            <p:nvPr/>
          </p:nvSpPr>
          <p:spPr bwMode="auto">
            <a:xfrm>
              <a:off x="4868589" y="1378067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06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04710" y="2020690"/>
              <a:ext cx="547869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3" name="矩形 20"/>
            <p:cNvSpPr>
              <a:spLocks noChangeArrowheads="1"/>
            </p:cNvSpPr>
            <p:nvPr/>
          </p:nvSpPr>
          <p:spPr bwMode="auto">
            <a:xfrm>
              <a:off x="4868589" y="2046280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07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04710" y="2696942"/>
              <a:ext cx="547869" cy="322251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5" name="矩形 22"/>
            <p:cNvSpPr>
              <a:spLocks noChangeArrowheads="1"/>
            </p:cNvSpPr>
            <p:nvPr/>
          </p:nvSpPr>
          <p:spPr bwMode="auto">
            <a:xfrm>
              <a:off x="4868589" y="2723234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08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20496" name="矩形 10"/>
            <p:cNvSpPr>
              <a:spLocks noChangeArrowheads="1"/>
            </p:cNvSpPr>
            <p:nvPr/>
          </p:nvSpPr>
          <p:spPr bwMode="auto">
            <a:xfrm>
              <a:off x="5565569" y="1279351"/>
              <a:ext cx="1980029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生态文明建设成效显著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20497" name="矩形 24"/>
            <p:cNvSpPr>
              <a:spLocks noChangeArrowheads="1"/>
            </p:cNvSpPr>
            <p:nvPr/>
          </p:nvSpPr>
          <p:spPr bwMode="auto">
            <a:xfrm>
              <a:off x="5565569" y="1926298"/>
              <a:ext cx="1800493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强军兴军开创新局面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20498" name="矩形 25"/>
            <p:cNvSpPr>
              <a:spLocks noChangeArrowheads="1"/>
            </p:cNvSpPr>
            <p:nvPr/>
          </p:nvSpPr>
          <p:spPr bwMode="auto">
            <a:xfrm>
              <a:off x="5565569" y="2610240"/>
              <a:ext cx="1980029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港澳台工作取得新进展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20499" name="矩形 28"/>
            <p:cNvSpPr>
              <a:spLocks noChangeArrowheads="1"/>
            </p:cNvSpPr>
            <p:nvPr/>
          </p:nvSpPr>
          <p:spPr bwMode="auto">
            <a:xfrm>
              <a:off x="5565569" y="3272999"/>
              <a:ext cx="2159566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全方位外交布局深入展开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20500" name="矩形 29"/>
            <p:cNvSpPr>
              <a:spLocks noChangeArrowheads="1"/>
            </p:cNvSpPr>
            <p:nvPr/>
          </p:nvSpPr>
          <p:spPr bwMode="auto">
            <a:xfrm>
              <a:off x="5565569" y="3941915"/>
              <a:ext cx="1980029" cy="415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CC0000"/>
                  </a:solidFill>
                  <a:latin typeface="方正特雅宋_GBK"/>
                  <a:ea typeface="方正特雅宋_GBK"/>
                  <a:cs typeface="方正特雅宋_GBK"/>
                </a:rPr>
                <a:t>全面从严治党成效卓著</a:t>
              </a:r>
              <a:endParaRPr lang="en-US" altLang="zh-CN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07886" y="3339858"/>
              <a:ext cx="547869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02" name="矩形 31"/>
            <p:cNvSpPr>
              <a:spLocks noChangeArrowheads="1"/>
            </p:cNvSpPr>
            <p:nvPr/>
          </p:nvSpPr>
          <p:spPr bwMode="auto">
            <a:xfrm>
              <a:off x="4872127" y="3364752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09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07886" y="3985950"/>
              <a:ext cx="547869" cy="32066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04" name="矩形 34"/>
            <p:cNvSpPr>
              <a:spLocks noChangeArrowheads="1"/>
            </p:cNvSpPr>
            <p:nvPr/>
          </p:nvSpPr>
          <p:spPr bwMode="auto">
            <a:xfrm>
              <a:off x="4872127" y="4011164"/>
              <a:ext cx="3834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C000"/>
                  </a:solidFill>
                  <a:latin typeface="方正特雅宋_GBK"/>
                  <a:ea typeface="方正特雅宋_GBK"/>
                  <a:cs typeface="方正特雅宋_GBK"/>
                </a:rPr>
                <a:t>10</a:t>
              </a:r>
              <a:endParaRPr lang="zh-CN" altLang="en-US" sz="1200" b="1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精细解读一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013" y="1673225"/>
            <a:ext cx="262096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0288" y="1706563"/>
            <a:ext cx="2443162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取得十个方面历史性成就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精细解读二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973638" y="942975"/>
            <a:ext cx="16271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rPr>
              <a:t>五个定位</a:t>
            </a:r>
            <a:endParaRPr lang="en-US" altLang="zh-CN" sz="2800" b="1">
              <a:solidFill>
                <a:srgbClr val="CC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9013" y="1673225"/>
            <a:ext cx="3119437" cy="635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9013" y="1724025"/>
            <a:ext cx="311943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两个重大判断：一，中国特设社会主义进入新时代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968875" y="1673225"/>
            <a:ext cx="3268663" cy="928688"/>
            <a:chOff x="4963886" y="1659506"/>
            <a:chExt cx="3267802" cy="929100"/>
          </a:xfrm>
        </p:grpSpPr>
        <p:sp>
          <p:nvSpPr>
            <p:cNvPr id="21" name="矩形 20"/>
            <p:cNvSpPr/>
            <p:nvPr/>
          </p:nvSpPr>
          <p:spPr>
            <a:xfrm>
              <a:off x="5113072" y="1659506"/>
              <a:ext cx="3118616" cy="91162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76500" y="1665859"/>
              <a:ext cx="2653601" cy="9227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是承前启后、继往开来、在新的历史条件下继续夺取中国特色社会主义伟大胜利的时代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63886" y="1659506"/>
              <a:ext cx="599917" cy="9116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078156" y="1940619"/>
              <a:ext cx="411055" cy="306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01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968875" y="3036888"/>
            <a:ext cx="3273425" cy="925512"/>
            <a:chOff x="4963886" y="2144233"/>
            <a:chExt cx="3273361" cy="924710"/>
          </a:xfrm>
        </p:grpSpPr>
        <p:sp>
          <p:nvSpPr>
            <p:cNvPr id="24" name="矩形 23"/>
            <p:cNvSpPr/>
            <p:nvPr/>
          </p:nvSpPr>
          <p:spPr>
            <a:xfrm>
              <a:off x="4963886" y="2158508"/>
              <a:ext cx="3270186" cy="91043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97233" y="2144233"/>
              <a:ext cx="2384378" cy="9231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是决胜全面建成小康社会、进而全面建设社会主义现代化强国的时代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37184" y="2158508"/>
              <a:ext cx="600063" cy="9104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730845" y="2459871"/>
              <a:ext cx="415917" cy="307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02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0" y="2676525"/>
            <a:ext cx="3398838" cy="2471738"/>
            <a:chOff x="1" y="2677307"/>
            <a:chExt cx="3398292" cy="2471453"/>
          </a:xfrm>
        </p:grpSpPr>
        <p:pic>
          <p:nvPicPr>
            <p:cNvPr id="22539" name="图片 8"/>
            <p:cNvPicPr>
              <a:picLocks noChangeAspect="1"/>
            </p:cNvPicPr>
            <p:nvPr/>
          </p:nvPicPr>
          <p:blipFill>
            <a:blip r:embed="rId1"/>
            <a:srcRect l="4544" t="3926" r="10599" b="13242"/>
            <a:stretch>
              <a:fillRect/>
            </a:stretch>
          </p:blipFill>
          <p:spPr bwMode="auto">
            <a:xfrm>
              <a:off x="1" y="2677307"/>
              <a:ext cx="3398292" cy="2471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0" name="Picture 3" descr="C:\Users\xb\Desktop\53bf653e36a0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1698" y="3717782"/>
              <a:ext cx="824360" cy="7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精细解读二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973638" y="942975"/>
            <a:ext cx="16271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latin typeface="方正特雅宋_GBK"/>
                <a:ea typeface="方正特雅宋_GBK"/>
                <a:cs typeface="方正特雅宋_GBK"/>
              </a:rPr>
              <a:t>五个定位</a:t>
            </a:r>
            <a:endParaRPr lang="en-US" altLang="zh-CN" sz="2800" b="1">
              <a:solidFill>
                <a:srgbClr val="CC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9013" y="1673225"/>
            <a:ext cx="3119437" cy="635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9013" y="1724025"/>
            <a:ext cx="311943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两个重大判断：一，中国特设社会主义进入新时代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970463" y="1673225"/>
            <a:ext cx="3268662" cy="928688"/>
            <a:chOff x="4963886" y="1659506"/>
            <a:chExt cx="3267802" cy="929100"/>
          </a:xfrm>
        </p:grpSpPr>
        <p:sp>
          <p:nvSpPr>
            <p:cNvPr id="21" name="矩形 20"/>
            <p:cNvSpPr/>
            <p:nvPr/>
          </p:nvSpPr>
          <p:spPr>
            <a:xfrm>
              <a:off x="5113072" y="1659506"/>
              <a:ext cx="3118616" cy="91162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76500" y="1665859"/>
              <a:ext cx="2653602" cy="92274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是全国各族人民团结奋斗、不断创造美好生活、逐步实现全体人民共同富裕的时代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63886" y="1659506"/>
              <a:ext cx="599917" cy="9116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078156" y="1940619"/>
              <a:ext cx="414228" cy="306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03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968875" y="2740025"/>
            <a:ext cx="3273425" cy="925513"/>
            <a:chOff x="4963886" y="2144233"/>
            <a:chExt cx="3273361" cy="924710"/>
          </a:xfrm>
        </p:grpSpPr>
        <p:sp>
          <p:nvSpPr>
            <p:cNvPr id="24" name="矩形 23"/>
            <p:cNvSpPr/>
            <p:nvPr/>
          </p:nvSpPr>
          <p:spPr>
            <a:xfrm>
              <a:off x="4963886" y="2158509"/>
              <a:ext cx="3270186" cy="91043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97233" y="2144233"/>
              <a:ext cx="2384378" cy="9231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是全体中华儿女戮力同心、奋力实现中华民族伟大复兴中国梦的时代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37184" y="2158509"/>
              <a:ext cx="600063" cy="9104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730845" y="2459872"/>
              <a:ext cx="415917" cy="307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04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0" y="2676525"/>
            <a:ext cx="3398838" cy="2471738"/>
            <a:chOff x="1" y="2677307"/>
            <a:chExt cx="3398292" cy="2471453"/>
          </a:xfrm>
        </p:grpSpPr>
        <p:pic>
          <p:nvPicPr>
            <p:cNvPr id="24592" name="图片 8"/>
            <p:cNvPicPr>
              <a:picLocks noChangeAspect="1"/>
            </p:cNvPicPr>
            <p:nvPr/>
          </p:nvPicPr>
          <p:blipFill>
            <a:blip r:embed="rId1"/>
            <a:srcRect l="4544" t="3926" r="10599" b="13242"/>
            <a:stretch>
              <a:fillRect/>
            </a:stretch>
          </p:blipFill>
          <p:spPr bwMode="auto">
            <a:xfrm>
              <a:off x="1" y="2677307"/>
              <a:ext cx="3398292" cy="2471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93" name="Picture 3" descr="C:\Users\xb\Desktop\53bf653e36a0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81698" y="3717782"/>
              <a:ext cx="824360" cy="730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组合 34"/>
          <p:cNvGrpSpPr/>
          <p:nvPr/>
        </p:nvGrpSpPr>
        <p:grpSpPr bwMode="auto">
          <a:xfrm>
            <a:off x="4970463" y="3844925"/>
            <a:ext cx="3268662" cy="911225"/>
            <a:chOff x="4963886" y="1659506"/>
            <a:chExt cx="3267802" cy="910926"/>
          </a:xfrm>
        </p:grpSpPr>
        <p:sp>
          <p:nvSpPr>
            <p:cNvPr id="36" name="矩形 35"/>
            <p:cNvSpPr/>
            <p:nvPr/>
          </p:nvSpPr>
          <p:spPr>
            <a:xfrm>
              <a:off x="5113072" y="1659506"/>
              <a:ext cx="3118616" cy="9109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576500" y="1807096"/>
              <a:ext cx="2653602" cy="6236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是我国日益走近世界舞台中央、不断为认为做出更大贡献的时代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963886" y="1659506"/>
              <a:ext cx="599917" cy="91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78156" y="1940402"/>
              <a:ext cx="414228" cy="307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05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精细解读二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989013" y="1673225"/>
            <a:ext cx="3119437" cy="635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9013" y="1700213"/>
            <a:ext cx="3119437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两个重大判断：二，我国社会主要矛盾变化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889625" y="2114550"/>
            <a:ext cx="1651000" cy="1112838"/>
            <a:chOff x="5890156" y="2066515"/>
            <a:chExt cx="1650973" cy="1112717"/>
          </a:xfrm>
        </p:grpSpPr>
        <p:sp>
          <p:nvSpPr>
            <p:cNvPr id="27" name="右箭头 26"/>
            <p:cNvSpPr>
              <a:spLocks noChangeArrowheads="1"/>
            </p:cNvSpPr>
            <p:nvPr/>
          </p:nvSpPr>
          <p:spPr bwMode="auto">
            <a:xfrm rot="5400000">
              <a:off x="6418043" y="2437139"/>
              <a:ext cx="1112717" cy="371469"/>
            </a:xfrm>
            <a:prstGeom prst="rightArrow">
              <a:avLst>
                <a:gd name="adj1" fmla="val 50000"/>
                <a:gd name="adj2" fmla="val 50092"/>
              </a:avLst>
            </a:prstGeom>
            <a:solidFill>
              <a:srgbClr val="B40000"/>
            </a:solidFill>
            <a:ln>
              <a:noFill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右箭头 29"/>
            <p:cNvSpPr>
              <a:spLocks noChangeArrowheads="1"/>
            </p:cNvSpPr>
            <p:nvPr/>
          </p:nvSpPr>
          <p:spPr bwMode="auto">
            <a:xfrm rot="5400000">
              <a:off x="5906876" y="2437139"/>
              <a:ext cx="1112717" cy="371469"/>
            </a:xfrm>
            <a:prstGeom prst="rightArrow">
              <a:avLst>
                <a:gd name="adj1" fmla="val 50000"/>
                <a:gd name="adj2" fmla="val 50092"/>
              </a:avLst>
            </a:prstGeom>
            <a:solidFill>
              <a:srgbClr val="B40000"/>
            </a:solidFill>
            <a:ln>
              <a:noFill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90156" y="2331599"/>
              <a:ext cx="1650973" cy="463500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sx="97000" sy="97000" algn="ct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112402" y="2366520"/>
              <a:ext cx="1262042" cy="388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主要矛盾变化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727700" y="831850"/>
            <a:ext cx="1982788" cy="1008063"/>
            <a:chOff x="5702807" y="832605"/>
            <a:chExt cx="1983179" cy="1008070"/>
          </a:xfrm>
        </p:grpSpPr>
        <p:sp>
          <p:nvSpPr>
            <p:cNvPr id="3" name="圆角矩形 2"/>
            <p:cNvSpPr/>
            <p:nvPr/>
          </p:nvSpPr>
          <p:spPr>
            <a:xfrm>
              <a:off x="5702807" y="832605"/>
              <a:ext cx="1983179" cy="100807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52030" y="867530"/>
              <a:ext cx="1875207" cy="9239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人民日益增长的物质文化需要同落后的社会生产之间的矛盾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727700" y="3525838"/>
            <a:ext cx="1982788" cy="1008062"/>
            <a:chOff x="5752347" y="3526325"/>
            <a:chExt cx="1983179" cy="1008070"/>
          </a:xfrm>
        </p:grpSpPr>
        <p:sp>
          <p:nvSpPr>
            <p:cNvPr id="20" name="圆角矩形 19"/>
            <p:cNvSpPr/>
            <p:nvPr/>
          </p:nvSpPr>
          <p:spPr>
            <a:xfrm>
              <a:off x="5752347" y="3526325"/>
              <a:ext cx="1983179" cy="1008070"/>
            </a:xfrm>
            <a:prstGeom prst="round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6806" y="3577125"/>
              <a:ext cx="1903788" cy="9223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人民日益增长的美好生活需要何不平衡不充分的发展之间的矛盾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精细解读三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0288" y="1706563"/>
            <a:ext cx="2852737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一个历史使命与“四个伟大”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4714875" y="153988"/>
            <a:ext cx="4216400" cy="4835525"/>
            <a:chOff x="4714504" y="154407"/>
            <a:chExt cx="4216718" cy="4834685"/>
          </a:xfrm>
        </p:grpSpPr>
        <p:sp>
          <p:nvSpPr>
            <p:cNvPr id="16" name="矩形 15"/>
            <p:cNvSpPr/>
            <p:nvPr/>
          </p:nvSpPr>
          <p:spPr>
            <a:xfrm>
              <a:off x="4714504" y="154407"/>
              <a:ext cx="4216718" cy="483468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8682" name="Picture 3" descr="C:\Users\xb\Desktop\53bf653e36a0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257" y="492657"/>
              <a:ext cx="1453212" cy="1288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83" name="组合 61"/>
            <p:cNvGrpSpPr/>
            <p:nvPr/>
          </p:nvGrpSpPr>
          <p:grpSpPr bwMode="auto">
            <a:xfrm>
              <a:off x="4997361" y="3146955"/>
              <a:ext cx="3667353" cy="1484415"/>
              <a:chOff x="5080486" y="2956955"/>
              <a:chExt cx="3667353" cy="148441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080225" y="2956324"/>
                <a:ext cx="3667402" cy="1485642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5151668" y="3699145"/>
                <a:ext cx="3529279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531310" y="3038860"/>
                <a:ext cx="0" cy="133168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02593" y="3038860"/>
                <a:ext cx="0" cy="133168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302893" y="3038860"/>
                <a:ext cx="0" cy="133168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8044312" y="3038860"/>
                <a:ext cx="0" cy="133168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261214" y="3156314"/>
                <a:ext cx="1187540" cy="1179308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937540" y="3115047"/>
                <a:ext cx="1187540" cy="1179308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709123" y="3110285"/>
                <a:ext cx="1187540" cy="117772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7377511" y="3038860"/>
                <a:ext cx="1187540" cy="1179308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7418144" y="3120455"/>
                <a:ext cx="1188831" cy="117801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6737055" y="3104582"/>
                <a:ext cx="1188831" cy="117801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5400000">
                <a:off x="5995636" y="3104582"/>
                <a:ext cx="1188831" cy="117801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252630" y="3044268"/>
                <a:ext cx="1188831" cy="1178014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07" name="矩形 32"/>
              <p:cNvSpPr>
                <a:spLocks noChangeArrowheads="1"/>
              </p:cNvSpPr>
              <p:nvPr/>
            </p:nvSpPr>
            <p:spPr bwMode="auto">
              <a:xfrm>
                <a:off x="5211963" y="3112471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实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08" name="矩形 48"/>
              <p:cNvSpPr>
                <a:spLocks noChangeArrowheads="1"/>
              </p:cNvSpPr>
              <p:nvPr/>
            </p:nvSpPr>
            <p:spPr bwMode="auto">
              <a:xfrm>
                <a:off x="5917654" y="3112471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现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09" name="矩形 49"/>
              <p:cNvSpPr>
                <a:spLocks noChangeArrowheads="1"/>
              </p:cNvSpPr>
              <p:nvPr/>
            </p:nvSpPr>
            <p:spPr bwMode="auto">
              <a:xfrm>
                <a:off x="6672965" y="3112471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中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0" name="矩形 50"/>
              <p:cNvSpPr>
                <a:spLocks noChangeArrowheads="1"/>
              </p:cNvSpPr>
              <p:nvPr/>
            </p:nvSpPr>
            <p:spPr bwMode="auto">
              <a:xfrm>
                <a:off x="7391902" y="3112471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华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1" name="矩形 51"/>
              <p:cNvSpPr>
                <a:spLocks noChangeArrowheads="1"/>
              </p:cNvSpPr>
              <p:nvPr/>
            </p:nvSpPr>
            <p:spPr bwMode="auto">
              <a:xfrm>
                <a:off x="8085251" y="3112471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民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2" name="矩形 52"/>
              <p:cNvSpPr>
                <a:spLocks noChangeArrowheads="1"/>
              </p:cNvSpPr>
              <p:nvPr/>
            </p:nvSpPr>
            <p:spPr bwMode="auto">
              <a:xfrm>
                <a:off x="5211963" y="3805828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族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3" name="矩形 53"/>
              <p:cNvSpPr>
                <a:spLocks noChangeArrowheads="1"/>
              </p:cNvSpPr>
              <p:nvPr/>
            </p:nvSpPr>
            <p:spPr bwMode="auto">
              <a:xfrm>
                <a:off x="5917654" y="3805828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伟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4" name="矩形 54"/>
              <p:cNvSpPr>
                <a:spLocks noChangeArrowheads="1"/>
              </p:cNvSpPr>
              <p:nvPr/>
            </p:nvSpPr>
            <p:spPr bwMode="auto">
              <a:xfrm>
                <a:off x="6672965" y="3805828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大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5" name="矩形 55"/>
              <p:cNvSpPr>
                <a:spLocks noChangeArrowheads="1"/>
              </p:cNvSpPr>
              <p:nvPr/>
            </p:nvSpPr>
            <p:spPr bwMode="auto">
              <a:xfrm>
                <a:off x="7391902" y="3805828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复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716" name="矩形 56"/>
              <p:cNvSpPr>
                <a:spLocks noChangeArrowheads="1"/>
              </p:cNvSpPr>
              <p:nvPr/>
            </p:nvSpPr>
            <p:spPr bwMode="auto">
              <a:xfrm>
                <a:off x="8085251" y="3805828"/>
                <a:ext cx="543739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>
                    <a:solidFill>
                      <a:srgbClr val="FFC000"/>
                    </a:solidFill>
                    <a:latin typeface="方正特雅宋_GBK"/>
                    <a:ea typeface="方正特雅宋_GBK"/>
                    <a:cs typeface="方正特雅宋_GBK"/>
                  </a:rPr>
                  <a:t>兴</a:t>
                </a:r>
                <a:endParaRPr lang="zh-CN" altLang="en-US" sz="280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8684" name="组合 57"/>
            <p:cNvGrpSpPr/>
            <p:nvPr/>
          </p:nvGrpSpPr>
          <p:grpSpPr bwMode="auto">
            <a:xfrm>
              <a:off x="4997361" y="2065459"/>
              <a:ext cx="3667353" cy="733186"/>
              <a:chOff x="5080486" y="1673584"/>
              <a:chExt cx="3667353" cy="73318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080225" y="1673550"/>
                <a:ext cx="822387" cy="73329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24859" y="1673550"/>
                <a:ext cx="822387" cy="73329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966317" y="1673550"/>
                <a:ext cx="822387" cy="73329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25240" y="1673550"/>
                <a:ext cx="822387" cy="73329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86596" y="1748149"/>
                <a:ext cx="593770" cy="584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特雅宋_GBK" pitchFamily="2" charset="-122"/>
                    <a:ea typeface="方正特雅宋_GBK" pitchFamily="2" charset="-122"/>
                  </a:rPr>
                  <a:t>历</a:t>
                </a:r>
                <a:endParaRPr lang="zh-CN" altLang="en-US" sz="3200" dirty="0">
                  <a:latin typeface="+mn-lt"/>
                  <a:ea typeface="+mn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155044" y="1748149"/>
                <a:ext cx="595357" cy="584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特雅宋_GBK" pitchFamily="2" charset="-122"/>
                    <a:ea typeface="方正特雅宋_GBK" pitchFamily="2" charset="-122"/>
                  </a:rPr>
                  <a:t>史</a:t>
                </a:r>
                <a:endParaRPr lang="zh-CN" altLang="en-US" sz="3200" dirty="0">
                  <a:latin typeface="+mn-lt"/>
                  <a:ea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80626" y="1748149"/>
                <a:ext cx="595358" cy="584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特雅宋_GBK" pitchFamily="2" charset="-122"/>
                    <a:ea typeface="方正特雅宋_GBK" pitchFamily="2" charset="-122"/>
                  </a:rPr>
                  <a:t>使</a:t>
                </a:r>
                <a:endParaRPr lang="zh-CN" altLang="en-US" sz="3200" dirty="0">
                  <a:latin typeface="+mn-lt"/>
                  <a:ea typeface="+mn-e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058600" y="1748149"/>
                <a:ext cx="595358" cy="584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特雅宋_GBK" pitchFamily="2" charset="-122"/>
                    <a:ea typeface="方正特雅宋_GBK" pitchFamily="2" charset="-122"/>
                  </a:rPr>
                  <a:t>命</a:t>
                </a:r>
                <a:endParaRPr lang="zh-CN" altLang="en-US" sz="3200" dirty="0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77788"/>
            <a:ext cx="8864600" cy="498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89013" y="989013"/>
            <a:ext cx="2409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方正特雅宋_GBK"/>
                <a:ea typeface="方正特雅宋_GBK"/>
                <a:cs typeface="方正特雅宋_GBK"/>
              </a:rPr>
              <a:t>精细解读三</a:t>
            </a:r>
            <a:endParaRPr lang="en-US" altLang="zh-CN" sz="2800" b="1">
              <a:solidFill>
                <a:srgbClr val="C00000"/>
              </a:solidFill>
              <a:latin typeface="方正特雅宋_GBK"/>
              <a:ea typeface="方正特雅宋_GBK"/>
              <a:cs typeface="方正特雅宋_GBK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5900" y="153988"/>
            <a:ext cx="8712200" cy="483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544" t="3926" r="10599" b="13242"/>
          <a:stretch>
            <a:fillRect/>
          </a:stretch>
        </p:blipFill>
        <p:spPr bwMode="auto">
          <a:xfrm>
            <a:off x="0" y="2676525"/>
            <a:ext cx="33988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989013" y="1673225"/>
            <a:ext cx="2894012" cy="515938"/>
          </a:xfrm>
          <a:prstGeom prst="rect">
            <a:avLst/>
          </a:prstGeom>
          <a:solidFill>
            <a:srgbClr val="CC0000"/>
          </a:soli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0288" y="1706563"/>
            <a:ext cx="2852737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rPr>
              <a:t>一个历史使命与“四个伟大”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特雅宋_GBK" pitchFamily="2" charset="-122"/>
              <a:ea typeface="方正特雅宋_GBK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5738813" y="2687638"/>
            <a:ext cx="2268537" cy="927100"/>
            <a:chOff x="5738629" y="2687628"/>
            <a:chExt cx="2269234" cy="927712"/>
          </a:xfrm>
        </p:grpSpPr>
        <p:sp>
          <p:nvSpPr>
            <p:cNvPr id="12" name="矩形 11"/>
            <p:cNvSpPr/>
            <p:nvPr/>
          </p:nvSpPr>
          <p:spPr>
            <a:xfrm>
              <a:off x="5738629" y="2687628"/>
              <a:ext cx="1645155" cy="9277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45629" y="2940207"/>
              <a:ext cx="762234" cy="422554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43392" y="2817889"/>
              <a:ext cx="1640392" cy="6449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建设伟大工程，党的建设新的伟大工程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83784" y="2986275"/>
              <a:ext cx="414464" cy="308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03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5702300" y="1677988"/>
            <a:ext cx="2228850" cy="931862"/>
            <a:chOff x="5703004" y="1677497"/>
            <a:chExt cx="2227792" cy="932025"/>
          </a:xfrm>
        </p:grpSpPr>
        <p:sp>
          <p:nvSpPr>
            <p:cNvPr id="11" name="矩形 10"/>
            <p:cNvSpPr/>
            <p:nvPr/>
          </p:nvSpPr>
          <p:spPr>
            <a:xfrm>
              <a:off x="6315488" y="1677497"/>
              <a:ext cx="1615308" cy="92726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03004" y="1929953"/>
              <a:ext cx="763226" cy="4223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66230" y="1685435"/>
              <a:ext cx="1464566" cy="9240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进行伟大斗争，具有许多新的历史特点的伟大斗争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91827" y="1993464"/>
              <a:ext cx="415728" cy="3080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02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738813" y="661988"/>
            <a:ext cx="2192337" cy="928687"/>
            <a:chOff x="5738629" y="662747"/>
            <a:chExt cx="2192167" cy="927712"/>
          </a:xfrm>
        </p:grpSpPr>
        <p:sp>
          <p:nvSpPr>
            <p:cNvPr id="10" name="矩形 9"/>
            <p:cNvSpPr/>
            <p:nvPr/>
          </p:nvSpPr>
          <p:spPr>
            <a:xfrm>
              <a:off x="5738629" y="662747"/>
              <a:ext cx="1679445" cy="9277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167268" y="914894"/>
              <a:ext cx="763528" cy="42341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83076" y="805472"/>
              <a:ext cx="1379430" cy="6454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实现伟大梦想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中华民族伟大复兴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1880" y="971984"/>
              <a:ext cx="415893" cy="309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01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702300" y="3689350"/>
            <a:ext cx="2228850" cy="927100"/>
            <a:chOff x="5703003" y="3688715"/>
            <a:chExt cx="2227792" cy="927712"/>
          </a:xfrm>
        </p:grpSpPr>
        <p:sp>
          <p:nvSpPr>
            <p:cNvPr id="13" name="矩形 12"/>
            <p:cNvSpPr/>
            <p:nvPr/>
          </p:nvSpPr>
          <p:spPr>
            <a:xfrm>
              <a:off x="6315487" y="3688715"/>
              <a:ext cx="1615308" cy="92771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03003" y="3941295"/>
              <a:ext cx="763226" cy="422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466229" y="3823742"/>
              <a:ext cx="1464566" cy="6449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推进伟大事业，中国特色社会主义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特雅宋_GBK" pitchFamily="2" charset="-122"/>
                <a:ea typeface="方正特雅宋_GBK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875959" y="3992128"/>
              <a:ext cx="415728" cy="308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特雅宋_GBK" pitchFamily="2" charset="-122"/>
                  <a:ea typeface="方正特雅宋_GBK" pitchFamily="2" charset="-122"/>
                </a:rPr>
                <a:t>04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演示</Application>
  <PresentationFormat>全屏显示(16:9)</PresentationFormat>
  <Paragraphs>264</Paragraphs>
  <Slides>16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方正特雅宋_GBK</vt:lpstr>
      <vt:lpstr>方正特雅宋_GBK</vt:lpstr>
      <vt:lpstr>Calibri</vt:lpstr>
      <vt:lpstr>微软雅黑</vt:lpstr>
      <vt:lpstr>Lucida Sans Unicode</vt:lpstr>
      <vt:lpstr>Arial Unicode MS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shop143686550.taobao.com</dc:title>
  <dc:creator>shop143686550.taobao.com</dc:creator>
  <dc:subject>shop143686550.taobao.com</dc:subject>
  <cp:lastModifiedBy>Administrator</cp:lastModifiedBy>
  <cp:revision>3</cp:revision>
  <dcterms:created xsi:type="dcterms:W3CDTF">2015-05-05T08:02:00Z</dcterms:created>
  <dcterms:modified xsi:type="dcterms:W3CDTF">2017-10-31T00:57:06Z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