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4" r:id="rId13"/>
    <p:sldId id="268" r:id="rId14"/>
    <p:sldId id="279" r:id="rId15"/>
    <p:sldId id="269" r:id="rId16"/>
    <p:sldId id="270" r:id="rId17"/>
    <p:sldId id="278" r:id="rId18"/>
    <p:sldId id="272" r:id="rId19"/>
    <p:sldId id="271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03C2B-02BE-416A-9EA1-EDB32FA4219B}" v="56" dt="2022-12-05T16:07:57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祁 浩宇" userId="73d6ce57e7942c51" providerId="LiveId" clId="{B80165C4-342C-4E23-AF5C-0B731FB98FF4}"/>
    <pc:docChg chg="undo redo custSel addSld delSld modSld sldOrd">
      <pc:chgData name="祁 浩宇" userId="73d6ce57e7942c51" providerId="LiveId" clId="{B80165C4-342C-4E23-AF5C-0B731FB98FF4}" dt="2022-12-06T09:25:27.922" v="2743" actId="1076"/>
      <pc:docMkLst>
        <pc:docMk/>
      </pc:docMkLst>
      <pc:sldChg chg="modSp mod">
        <pc:chgData name="祁 浩宇" userId="73d6ce57e7942c51" providerId="LiveId" clId="{B80165C4-342C-4E23-AF5C-0B731FB98FF4}" dt="2022-12-06T09:15:23.992" v="2717" actId="20577"/>
        <pc:sldMkLst>
          <pc:docMk/>
          <pc:sldMk cId="3661123293" sldId="257"/>
        </pc:sldMkLst>
        <pc:spChg chg="mod">
          <ac:chgData name="祁 浩宇" userId="73d6ce57e7942c51" providerId="LiveId" clId="{B80165C4-342C-4E23-AF5C-0B731FB98FF4}" dt="2022-12-06T09:15:23.992" v="2717" actId="20577"/>
          <ac:spMkLst>
            <pc:docMk/>
            <pc:sldMk cId="3661123293" sldId="257"/>
            <ac:spMk id="3" creationId="{481A4810-0A65-703C-C425-B9AA235D90DD}"/>
          </ac:spMkLst>
        </pc:spChg>
      </pc:sldChg>
      <pc:sldChg chg="addSp delSp modSp mod">
        <pc:chgData name="祁 浩宇" userId="73d6ce57e7942c51" providerId="LiveId" clId="{B80165C4-342C-4E23-AF5C-0B731FB98FF4}" dt="2022-12-06T07:55:49.724" v="1592" actId="14100"/>
        <pc:sldMkLst>
          <pc:docMk/>
          <pc:sldMk cId="2586121565" sldId="260"/>
        </pc:sldMkLst>
        <pc:spChg chg="mod">
          <ac:chgData name="祁 浩宇" userId="73d6ce57e7942c51" providerId="LiveId" clId="{B80165C4-342C-4E23-AF5C-0B731FB98FF4}" dt="2022-12-06T07:54:21.104" v="1507" actId="14100"/>
          <ac:spMkLst>
            <pc:docMk/>
            <pc:sldMk cId="2586121565" sldId="260"/>
            <ac:spMk id="19" creationId="{C4C4243D-5260-B27D-9266-B55542A703F7}"/>
          </ac:spMkLst>
        </pc:spChg>
        <pc:spChg chg="mod">
          <ac:chgData name="祁 浩宇" userId="73d6ce57e7942c51" providerId="LiveId" clId="{B80165C4-342C-4E23-AF5C-0B731FB98FF4}" dt="2022-12-06T07:54:27.995" v="1509" actId="14100"/>
          <ac:spMkLst>
            <pc:docMk/>
            <pc:sldMk cId="2586121565" sldId="260"/>
            <ac:spMk id="20" creationId="{01A77E5C-03C7-D175-58DA-A833737FF115}"/>
          </ac:spMkLst>
        </pc:spChg>
        <pc:spChg chg="mod">
          <ac:chgData name="祁 浩宇" userId="73d6ce57e7942c51" providerId="LiveId" clId="{B80165C4-342C-4E23-AF5C-0B731FB98FF4}" dt="2022-12-06T07:54:31.599" v="1510" actId="1076"/>
          <ac:spMkLst>
            <pc:docMk/>
            <pc:sldMk cId="2586121565" sldId="260"/>
            <ac:spMk id="22" creationId="{0FF2778B-106C-FEC9-F85B-6F098861073D}"/>
          </ac:spMkLst>
        </pc:spChg>
        <pc:spChg chg="mod">
          <ac:chgData name="祁 浩宇" userId="73d6ce57e7942c51" providerId="LiveId" clId="{B80165C4-342C-4E23-AF5C-0B731FB98FF4}" dt="2022-12-06T07:55:40.759" v="1589" actId="1035"/>
          <ac:spMkLst>
            <pc:docMk/>
            <pc:sldMk cId="2586121565" sldId="260"/>
            <ac:spMk id="24" creationId="{88FF7287-E6CE-B3E0-61B4-57FA697047EE}"/>
          </ac:spMkLst>
        </pc:spChg>
        <pc:picChg chg="add mod ord">
          <ac:chgData name="祁 浩宇" userId="73d6ce57e7942c51" providerId="LiveId" clId="{B80165C4-342C-4E23-AF5C-0B731FB98FF4}" dt="2022-12-06T07:55:32.573" v="1555" actId="1076"/>
          <ac:picMkLst>
            <pc:docMk/>
            <pc:sldMk cId="2586121565" sldId="260"/>
            <ac:picMk id="3" creationId="{D45DBFF8-EE7B-0D95-FC99-00C299E8EB31}"/>
          </ac:picMkLst>
        </pc:picChg>
        <pc:picChg chg="del">
          <ac:chgData name="祁 浩宇" userId="73d6ce57e7942c51" providerId="LiveId" clId="{B80165C4-342C-4E23-AF5C-0B731FB98FF4}" dt="2022-12-06T07:51:57.914" v="1472" actId="478"/>
          <ac:picMkLst>
            <pc:docMk/>
            <pc:sldMk cId="2586121565" sldId="260"/>
            <ac:picMk id="18" creationId="{4747D579-DD56-D547-F51C-2FABD97688B6}"/>
          </ac:picMkLst>
        </pc:picChg>
        <pc:cxnChg chg="mod">
          <ac:chgData name="祁 浩宇" userId="73d6ce57e7942c51" providerId="LiveId" clId="{B80165C4-342C-4E23-AF5C-0B731FB98FF4}" dt="2022-12-06T07:55:49.724" v="1592" actId="14100"/>
          <ac:cxnSpMkLst>
            <pc:docMk/>
            <pc:sldMk cId="2586121565" sldId="260"/>
            <ac:cxnSpMk id="28" creationId="{D849758C-18F1-B541-9E8C-C4EFCA754F36}"/>
          </ac:cxnSpMkLst>
        </pc:cxnChg>
      </pc:sldChg>
      <pc:sldChg chg="addSp delSp modSp mod">
        <pc:chgData name="祁 浩宇" userId="73d6ce57e7942c51" providerId="LiveId" clId="{B80165C4-342C-4E23-AF5C-0B731FB98FF4}" dt="2022-12-06T07:50:38.303" v="1471" actId="14100"/>
        <pc:sldMkLst>
          <pc:docMk/>
          <pc:sldMk cId="1776709754" sldId="261"/>
        </pc:sldMkLst>
        <pc:spChg chg="mod">
          <ac:chgData name="祁 浩宇" userId="73d6ce57e7942c51" providerId="LiveId" clId="{B80165C4-342C-4E23-AF5C-0B731FB98FF4}" dt="2022-12-06T07:48:42.872" v="1461" actId="14100"/>
          <ac:spMkLst>
            <pc:docMk/>
            <pc:sldMk cId="1776709754" sldId="261"/>
            <ac:spMk id="5" creationId="{B2AEFA44-C027-2D91-F58F-9641190AD016}"/>
          </ac:spMkLst>
        </pc:spChg>
        <pc:spChg chg="mod">
          <ac:chgData name="祁 浩宇" userId="73d6ce57e7942c51" providerId="LiveId" clId="{B80165C4-342C-4E23-AF5C-0B731FB98FF4}" dt="2022-12-06T07:48:46.580" v="1462" actId="14100"/>
          <ac:spMkLst>
            <pc:docMk/>
            <pc:sldMk cId="1776709754" sldId="261"/>
            <ac:spMk id="6" creationId="{F17FE391-94C0-D675-2393-9DCE1E9703AC}"/>
          </ac:spMkLst>
        </pc:spChg>
        <pc:picChg chg="add del mod">
          <ac:chgData name="祁 浩宇" userId="73d6ce57e7942c51" providerId="LiveId" clId="{B80165C4-342C-4E23-AF5C-0B731FB98FF4}" dt="2022-12-06T07:47:56.794" v="1455"/>
          <ac:picMkLst>
            <pc:docMk/>
            <pc:sldMk cId="1776709754" sldId="261"/>
            <ac:picMk id="3" creationId="{C1DE5002-D6ED-6E45-321A-733FCEEC8F81}"/>
          </ac:picMkLst>
        </pc:picChg>
        <pc:picChg chg="mod">
          <ac:chgData name="祁 浩宇" userId="73d6ce57e7942c51" providerId="LiveId" clId="{B80165C4-342C-4E23-AF5C-0B731FB98FF4}" dt="2022-12-06T07:48:36.650" v="1459" actId="14100"/>
          <ac:picMkLst>
            <pc:docMk/>
            <pc:sldMk cId="1776709754" sldId="261"/>
            <ac:picMk id="4" creationId="{C5B3F9DA-1625-8F52-10E7-3BE2505296D4}"/>
          </ac:picMkLst>
        </pc:picChg>
        <pc:picChg chg="del">
          <ac:chgData name="祁 浩宇" userId="73d6ce57e7942c51" providerId="LiveId" clId="{B80165C4-342C-4E23-AF5C-0B731FB98FF4}" dt="2022-12-06T07:50:15.590" v="1463" actId="478"/>
          <ac:picMkLst>
            <pc:docMk/>
            <pc:sldMk cId="1776709754" sldId="261"/>
            <ac:picMk id="11" creationId="{191D4958-E56C-9B11-E15E-D8996EA14454}"/>
          </ac:picMkLst>
        </pc:picChg>
        <pc:picChg chg="add mod">
          <ac:chgData name="祁 浩宇" userId="73d6ce57e7942c51" providerId="LiveId" clId="{B80165C4-342C-4E23-AF5C-0B731FB98FF4}" dt="2022-12-06T07:50:38.303" v="1471" actId="14100"/>
          <ac:picMkLst>
            <pc:docMk/>
            <pc:sldMk cId="1776709754" sldId="261"/>
            <ac:picMk id="13" creationId="{380DA648-B603-5FA2-FF64-489544EA8CDC}"/>
          </ac:picMkLst>
        </pc:picChg>
      </pc:sldChg>
      <pc:sldChg chg="addSp delSp modSp mod">
        <pc:chgData name="祁 浩宇" userId="73d6ce57e7942c51" providerId="LiveId" clId="{B80165C4-342C-4E23-AF5C-0B731FB98FF4}" dt="2022-12-06T08:14:51.757" v="1692" actId="1076"/>
        <pc:sldMkLst>
          <pc:docMk/>
          <pc:sldMk cId="3200288045" sldId="262"/>
        </pc:sldMkLst>
        <pc:spChg chg="add mod">
          <ac:chgData name="祁 浩宇" userId="73d6ce57e7942c51" providerId="LiveId" clId="{B80165C4-342C-4E23-AF5C-0B731FB98FF4}" dt="2022-12-06T08:10:34.265" v="1616" actId="20577"/>
          <ac:spMkLst>
            <pc:docMk/>
            <pc:sldMk cId="3200288045" sldId="262"/>
            <ac:spMk id="2" creationId="{5E1BC1A6-0420-1725-1774-DA84C48301A7}"/>
          </ac:spMkLst>
        </pc:spChg>
        <pc:picChg chg="add mod">
          <ac:chgData name="祁 浩宇" userId="73d6ce57e7942c51" providerId="LiveId" clId="{B80165C4-342C-4E23-AF5C-0B731FB98FF4}" dt="2022-12-06T08:09:45.796" v="1604" actId="14100"/>
          <ac:picMkLst>
            <pc:docMk/>
            <pc:sldMk cId="3200288045" sldId="262"/>
            <ac:picMk id="6" creationId="{C458153C-D823-801D-0675-12B05037AB5F}"/>
          </ac:picMkLst>
        </pc:picChg>
        <pc:picChg chg="add del mod">
          <ac:chgData name="祁 浩宇" userId="73d6ce57e7942c51" providerId="LiveId" clId="{B80165C4-342C-4E23-AF5C-0B731FB98FF4}" dt="2022-12-06T00:22:39.795" v="70" actId="21"/>
          <ac:picMkLst>
            <pc:docMk/>
            <pc:sldMk cId="3200288045" sldId="262"/>
            <ac:picMk id="8" creationId="{3DE023B3-9C10-D044-2AFD-AC5B897A8EA0}"/>
          </ac:picMkLst>
        </pc:picChg>
        <pc:picChg chg="add mod">
          <ac:chgData name="祁 浩宇" userId="73d6ce57e7942c51" providerId="LiveId" clId="{B80165C4-342C-4E23-AF5C-0B731FB98FF4}" dt="2022-12-06T08:14:44.942" v="1690" actId="1076"/>
          <ac:picMkLst>
            <pc:docMk/>
            <pc:sldMk cId="3200288045" sldId="262"/>
            <ac:picMk id="8" creationId="{B81040EA-F6CB-AC41-9E64-529F85109056}"/>
          </ac:picMkLst>
        </pc:picChg>
        <pc:picChg chg="add mod">
          <ac:chgData name="祁 浩宇" userId="73d6ce57e7942c51" providerId="LiveId" clId="{B80165C4-342C-4E23-AF5C-0B731FB98FF4}" dt="2022-12-06T08:14:51.757" v="1692" actId="1076"/>
          <ac:picMkLst>
            <pc:docMk/>
            <pc:sldMk cId="3200288045" sldId="262"/>
            <ac:picMk id="9" creationId="{C63C4241-96CD-17D0-5354-F73C2CD443EC}"/>
          </ac:picMkLst>
        </pc:picChg>
        <pc:picChg chg="del mod">
          <ac:chgData name="祁 浩宇" userId="73d6ce57e7942c51" providerId="LiveId" clId="{B80165C4-342C-4E23-AF5C-0B731FB98FF4}" dt="2022-12-06T08:11:01.089" v="1627" actId="478"/>
          <ac:picMkLst>
            <pc:docMk/>
            <pc:sldMk cId="3200288045" sldId="262"/>
            <ac:picMk id="10" creationId="{BDF0E80A-A79B-B216-D1FF-DEE90C31EEB5}"/>
          </ac:picMkLst>
        </pc:picChg>
        <pc:picChg chg="del mod">
          <ac:chgData name="祁 浩宇" userId="73d6ce57e7942c51" providerId="LiveId" clId="{B80165C4-342C-4E23-AF5C-0B731FB98FF4}" dt="2022-12-06T08:11:01.089" v="1627" actId="478"/>
          <ac:picMkLst>
            <pc:docMk/>
            <pc:sldMk cId="3200288045" sldId="262"/>
            <ac:picMk id="12" creationId="{223E580D-17E8-6E1E-A4F9-774D27F8B488}"/>
          </ac:picMkLst>
        </pc:picChg>
        <pc:picChg chg="add mod">
          <ac:chgData name="祁 浩宇" userId="73d6ce57e7942c51" providerId="LiveId" clId="{B80165C4-342C-4E23-AF5C-0B731FB98FF4}" dt="2022-12-06T08:14:38.144" v="1688" actId="1076"/>
          <ac:picMkLst>
            <pc:docMk/>
            <pc:sldMk cId="3200288045" sldId="262"/>
            <ac:picMk id="13" creationId="{1AC8A47C-0841-4CF1-B3B5-E63379D3ECFB}"/>
          </ac:picMkLst>
        </pc:picChg>
        <pc:picChg chg="del mod">
          <ac:chgData name="祁 浩宇" userId="73d6ce57e7942c51" providerId="LiveId" clId="{B80165C4-342C-4E23-AF5C-0B731FB98FF4}" dt="2022-12-06T08:09:40.840" v="1602" actId="478"/>
          <ac:picMkLst>
            <pc:docMk/>
            <pc:sldMk cId="3200288045" sldId="262"/>
            <ac:picMk id="14" creationId="{F480C5DE-ED2D-ACF1-5CCE-ED57646CE4D2}"/>
          </ac:picMkLst>
        </pc:picChg>
        <pc:cxnChg chg="add mod">
          <ac:chgData name="祁 浩宇" userId="73d6ce57e7942c51" providerId="LiveId" clId="{B80165C4-342C-4E23-AF5C-0B731FB98FF4}" dt="2022-12-05T23:35:57.710" v="66" actId="14100"/>
          <ac:cxnSpMkLst>
            <pc:docMk/>
            <pc:sldMk cId="3200288045" sldId="262"/>
            <ac:cxnSpMk id="5" creationId="{3591234C-C231-E894-63E0-BF87504316E2}"/>
          </ac:cxnSpMkLst>
        </pc:cxnChg>
      </pc:sldChg>
      <pc:sldChg chg="addSp delSp modSp mod">
        <pc:chgData name="祁 浩宇" userId="73d6ce57e7942c51" providerId="LiveId" clId="{B80165C4-342C-4E23-AF5C-0B731FB98FF4}" dt="2022-12-06T08:03:33.444" v="1599" actId="1076"/>
        <pc:sldMkLst>
          <pc:docMk/>
          <pc:sldMk cId="2678747598" sldId="263"/>
        </pc:sldMkLst>
        <pc:picChg chg="add mod ord">
          <ac:chgData name="祁 浩宇" userId="73d6ce57e7942c51" providerId="LiveId" clId="{B80165C4-342C-4E23-AF5C-0B731FB98FF4}" dt="2022-12-06T08:03:33.444" v="1599" actId="1076"/>
          <ac:picMkLst>
            <pc:docMk/>
            <pc:sldMk cId="2678747598" sldId="263"/>
            <ac:picMk id="3" creationId="{6B9C9EE1-2C8C-8E23-1FFB-E6AB59D4D035}"/>
          </ac:picMkLst>
        </pc:picChg>
        <pc:picChg chg="del">
          <ac:chgData name="祁 浩宇" userId="73d6ce57e7942c51" providerId="LiveId" clId="{B80165C4-342C-4E23-AF5C-0B731FB98FF4}" dt="2022-12-06T08:03:13.735" v="1593" actId="478"/>
          <ac:picMkLst>
            <pc:docMk/>
            <pc:sldMk cId="2678747598" sldId="263"/>
            <ac:picMk id="7" creationId="{709CC56A-22EF-8F9B-BC8C-8CA2D7FC1846}"/>
          </ac:picMkLst>
        </pc:picChg>
      </pc:sldChg>
      <pc:sldChg chg="addSp modSp mod ord">
        <pc:chgData name="祁 浩宇" userId="73d6ce57e7942c51" providerId="LiveId" clId="{B80165C4-342C-4E23-AF5C-0B731FB98FF4}" dt="2022-12-06T08:16:34.621" v="1785" actId="20577"/>
        <pc:sldMkLst>
          <pc:docMk/>
          <pc:sldMk cId="1622308136" sldId="264"/>
        </pc:sldMkLst>
        <pc:spChg chg="add mod">
          <ac:chgData name="祁 浩宇" userId="73d6ce57e7942c51" providerId="LiveId" clId="{B80165C4-342C-4E23-AF5C-0B731FB98FF4}" dt="2022-12-06T08:16:34.621" v="1785" actId="20577"/>
          <ac:spMkLst>
            <pc:docMk/>
            <pc:sldMk cId="1622308136" sldId="264"/>
            <ac:spMk id="3" creationId="{9F4C7D19-107E-90DF-4454-3CD65A996923}"/>
          </ac:spMkLst>
        </pc:spChg>
        <pc:spChg chg="mod">
          <ac:chgData name="祁 浩宇" userId="73d6ce57e7942c51" providerId="LiveId" clId="{B80165C4-342C-4E23-AF5C-0B731FB98FF4}" dt="2022-12-06T08:15:35.882" v="1701" actId="20577"/>
          <ac:spMkLst>
            <pc:docMk/>
            <pc:sldMk cId="1622308136" sldId="264"/>
            <ac:spMk id="4" creationId="{88850A0E-24C9-031C-A3A1-88CDE245DC44}"/>
          </ac:spMkLst>
        </pc:spChg>
        <pc:picChg chg="add mod">
          <ac:chgData name="祁 浩宇" userId="73d6ce57e7942c51" providerId="LiveId" clId="{B80165C4-342C-4E23-AF5C-0B731FB98FF4}" dt="2022-12-06T08:15:26.270" v="1698" actId="14100"/>
          <ac:picMkLst>
            <pc:docMk/>
            <pc:sldMk cId="1622308136" sldId="264"/>
            <ac:picMk id="2" creationId="{80CAF882-D2AE-E845-14F4-89CEE8E154A0}"/>
          </ac:picMkLst>
        </pc:picChg>
      </pc:sldChg>
      <pc:sldChg chg="addSp delSp modSp new mod">
        <pc:chgData name="祁 浩宇" userId="73d6ce57e7942c51" providerId="LiveId" clId="{B80165C4-342C-4E23-AF5C-0B731FB98FF4}" dt="2022-12-06T08:20:51.437" v="1823" actId="14826"/>
        <pc:sldMkLst>
          <pc:docMk/>
          <pc:sldMk cId="3886035729" sldId="265"/>
        </pc:sldMkLst>
        <pc:spChg chg="del">
          <ac:chgData name="祁 浩宇" userId="73d6ce57e7942c51" providerId="LiveId" clId="{B80165C4-342C-4E23-AF5C-0B731FB98FF4}" dt="2022-12-06T00:23:50.179" v="90" actId="478"/>
          <ac:spMkLst>
            <pc:docMk/>
            <pc:sldMk cId="3886035729" sldId="265"/>
            <ac:spMk id="2" creationId="{B8CF990E-10FE-1BE8-EF07-C462243C4D91}"/>
          </ac:spMkLst>
        </pc:spChg>
        <pc:spChg chg="del mod">
          <ac:chgData name="祁 浩宇" userId="73d6ce57e7942c51" providerId="LiveId" clId="{B80165C4-342C-4E23-AF5C-0B731FB98FF4}" dt="2022-12-06T00:36:58.978" v="108" actId="478"/>
          <ac:spMkLst>
            <pc:docMk/>
            <pc:sldMk cId="3886035729" sldId="265"/>
            <ac:spMk id="3" creationId="{17625B94-62D8-2BF5-936F-67085FEC183F}"/>
          </ac:spMkLst>
        </pc:spChg>
        <pc:spChg chg="add mod">
          <ac:chgData name="祁 浩宇" userId="73d6ce57e7942c51" providerId="LiveId" clId="{B80165C4-342C-4E23-AF5C-0B731FB98FF4}" dt="2022-12-06T03:43:26.148" v="648"/>
          <ac:spMkLst>
            <pc:docMk/>
            <pc:sldMk cId="3886035729" sldId="265"/>
            <ac:spMk id="4" creationId="{BFB98A54-3838-0048-0E3C-B86A7D2DFD2D}"/>
          </ac:spMkLst>
        </pc:spChg>
        <pc:spChg chg="add mod">
          <ac:chgData name="祁 浩宇" userId="73d6ce57e7942c51" providerId="LiveId" clId="{B80165C4-342C-4E23-AF5C-0B731FB98FF4}" dt="2022-12-06T01:34:04.128" v="158" actId="208"/>
          <ac:spMkLst>
            <pc:docMk/>
            <pc:sldMk cId="3886035729" sldId="265"/>
            <ac:spMk id="14" creationId="{0323C568-9347-C96B-B0E6-CDAF24D9EBB8}"/>
          </ac:spMkLst>
        </pc:spChg>
        <pc:spChg chg="add mod">
          <ac:chgData name="祁 浩宇" userId="73d6ce57e7942c51" providerId="LiveId" clId="{B80165C4-342C-4E23-AF5C-0B731FB98FF4}" dt="2022-12-06T08:19:16.889" v="1788" actId="1076"/>
          <ac:spMkLst>
            <pc:docMk/>
            <pc:sldMk cId="3886035729" sldId="265"/>
            <ac:spMk id="15" creationId="{5770EF35-8777-3FA8-32F1-7B9A8F7F24FE}"/>
          </ac:spMkLst>
        </pc:spChg>
        <pc:spChg chg="add mod">
          <ac:chgData name="祁 浩宇" userId="73d6ce57e7942c51" providerId="LiveId" clId="{B80165C4-342C-4E23-AF5C-0B731FB98FF4}" dt="2022-12-06T08:19:47.274" v="1822" actId="20577"/>
          <ac:spMkLst>
            <pc:docMk/>
            <pc:sldMk cId="3886035729" sldId="265"/>
            <ac:spMk id="20" creationId="{4BB237AC-F73F-421E-B9E3-36C74103AF5C}"/>
          </ac:spMkLst>
        </pc:spChg>
        <pc:picChg chg="add del mod">
          <ac:chgData name="祁 浩宇" userId="73d6ce57e7942c51" providerId="LiveId" clId="{B80165C4-342C-4E23-AF5C-0B731FB98FF4}" dt="2022-12-06T01:14:37.685" v="118" actId="478"/>
          <ac:picMkLst>
            <pc:docMk/>
            <pc:sldMk cId="3886035729" sldId="265"/>
            <ac:picMk id="6" creationId="{447387D1-B1D3-C4CA-41F3-22E53B6105F6}"/>
          </ac:picMkLst>
        </pc:picChg>
        <pc:picChg chg="add del mod">
          <ac:chgData name="祁 浩宇" userId="73d6ce57e7942c51" providerId="LiveId" clId="{B80165C4-342C-4E23-AF5C-0B731FB98FF4}" dt="2022-12-06T01:15:28.129" v="130" actId="21"/>
          <ac:picMkLst>
            <pc:docMk/>
            <pc:sldMk cId="3886035729" sldId="265"/>
            <ac:picMk id="8" creationId="{2B39C140-3BDD-A036-099A-A9166B2D2C8B}"/>
          </ac:picMkLst>
        </pc:picChg>
        <pc:picChg chg="add del mod">
          <ac:chgData name="祁 浩宇" userId="73d6ce57e7942c51" providerId="LiveId" clId="{B80165C4-342C-4E23-AF5C-0B731FB98FF4}" dt="2022-12-06T08:19:10.312" v="1787" actId="14826"/>
          <ac:picMkLst>
            <pc:docMk/>
            <pc:sldMk cId="3886035729" sldId="265"/>
            <ac:picMk id="10" creationId="{FE8260D4-3036-F681-A667-0FC769106834}"/>
          </ac:picMkLst>
        </pc:picChg>
        <pc:picChg chg="add del mod">
          <ac:chgData name="祁 浩宇" userId="73d6ce57e7942c51" providerId="LiveId" clId="{B80165C4-342C-4E23-AF5C-0B731FB98FF4}" dt="2022-12-06T01:15:49.407" v="137" actId="21"/>
          <ac:picMkLst>
            <pc:docMk/>
            <pc:sldMk cId="3886035729" sldId="265"/>
            <ac:picMk id="11" creationId="{A9ED56F7-2F07-BC05-4C27-B25C44C5C163}"/>
          </ac:picMkLst>
        </pc:picChg>
        <pc:picChg chg="add mod">
          <ac:chgData name="祁 浩宇" userId="73d6ce57e7942c51" providerId="LiveId" clId="{B80165C4-342C-4E23-AF5C-0B731FB98FF4}" dt="2022-12-06T08:20:51.437" v="1823" actId="14826"/>
          <ac:picMkLst>
            <pc:docMk/>
            <pc:sldMk cId="3886035729" sldId="265"/>
            <ac:picMk id="13" creationId="{7E267028-FCCE-99D2-6513-C97CF70C6487}"/>
          </ac:picMkLst>
        </pc:picChg>
        <pc:cxnChg chg="add">
          <ac:chgData name="祁 浩宇" userId="73d6ce57e7942c51" providerId="LiveId" clId="{B80165C4-342C-4E23-AF5C-0B731FB98FF4}" dt="2022-12-06T01:34:30.647" v="161" actId="11529"/>
          <ac:cxnSpMkLst>
            <pc:docMk/>
            <pc:sldMk cId="3886035729" sldId="265"/>
            <ac:cxnSpMk id="17" creationId="{12D87751-9503-64BC-451D-DC998612C66F}"/>
          </ac:cxnSpMkLst>
        </pc:cxnChg>
        <pc:cxnChg chg="add mod">
          <ac:chgData name="祁 浩宇" userId="73d6ce57e7942c51" providerId="LiveId" clId="{B80165C4-342C-4E23-AF5C-0B731FB98FF4}" dt="2022-12-06T08:19:16.889" v="1788" actId="1076"/>
          <ac:cxnSpMkLst>
            <pc:docMk/>
            <pc:sldMk cId="3886035729" sldId="265"/>
            <ac:cxnSpMk id="19" creationId="{F6C1208A-84AD-64CC-9E78-9473D1F238E2}"/>
          </ac:cxnSpMkLst>
        </pc:cxnChg>
      </pc:sldChg>
      <pc:sldChg chg="addSp delSp modSp new mod">
        <pc:chgData name="祁 浩宇" userId="73d6ce57e7942c51" providerId="LiveId" clId="{B80165C4-342C-4E23-AF5C-0B731FB98FF4}" dt="2022-12-06T08:22:49.600" v="1824" actId="14826"/>
        <pc:sldMkLst>
          <pc:docMk/>
          <pc:sldMk cId="3732654882" sldId="266"/>
        </pc:sldMkLst>
        <pc:spChg chg="del">
          <ac:chgData name="祁 浩宇" userId="73d6ce57e7942c51" providerId="LiveId" clId="{B80165C4-342C-4E23-AF5C-0B731FB98FF4}" dt="2022-12-06T01:15:38.607" v="133" actId="478"/>
          <ac:spMkLst>
            <pc:docMk/>
            <pc:sldMk cId="3732654882" sldId="266"/>
            <ac:spMk id="2" creationId="{E7CD6722-02FB-5C6A-BF87-C22FA05F55A6}"/>
          </ac:spMkLst>
        </pc:spChg>
        <pc:spChg chg="del">
          <ac:chgData name="祁 浩宇" userId="73d6ce57e7942c51" providerId="LiveId" clId="{B80165C4-342C-4E23-AF5C-0B731FB98FF4}" dt="2022-12-06T01:15:38.607" v="133" actId="478"/>
          <ac:spMkLst>
            <pc:docMk/>
            <pc:sldMk cId="3732654882" sldId="266"/>
            <ac:spMk id="3" creationId="{054ED2CA-E45F-4880-A2FD-AFCFEB0A2E83}"/>
          </ac:spMkLst>
        </pc:spChg>
        <pc:spChg chg="add mod">
          <ac:chgData name="祁 浩宇" userId="73d6ce57e7942c51" providerId="LiveId" clId="{B80165C4-342C-4E23-AF5C-0B731FB98FF4}" dt="2022-12-06T03:43:30.002" v="651"/>
          <ac:spMkLst>
            <pc:docMk/>
            <pc:sldMk cId="3732654882" sldId="266"/>
            <ac:spMk id="4" creationId="{7E795398-F848-9D2A-A908-1661785A0A3A}"/>
          </ac:spMkLst>
        </pc:spChg>
        <pc:spChg chg="add del">
          <ac:chgData name="祁 浩宇" userId="73d6ce57e7942c51" providerId="LiveId" clId="{B80165C4-342C-4E23-AF5C-0B731FB98FF4}" dt="2022-12-06T03:37:45.600" v="339" actId="478"/>
          <ac:spMkLst>
            <pc:docMk/>
            <pc:sldMk cId="3732654882" sldId="266"/>
            <ac:spMk id="10" creationId="{6FBBB21F-7522-DF1B-DE7F-1B95F90ED7C7}"/>
          </ac:spMkLst>
        </pc:spChg>
        <pc:spChg chg="add mod">
          <ac:chgData name="祁 浩宇" userId="73d6ce57e7942c51" providerId="LiveId" clId="{B80165C4-342C-4E23-AF5C-0B731FB98FF4}" dt="2022-12-06T03:42:21.334" v="598" actId="1076"/>
          <ac:spMkLst>
            <pc:docMk/>
            <pc:sldMk cId="3732654882" sldId="266"/>
            <ac:spMk id="13" creationId="{293FE8E4-40E3-B0FB-04EA-28D50D9A382D}"/>
          </ac:spMkLst>
        </pc:spChg>
        <pc:spChg chg="add mod">
          <ac:chgData name="祁 浩宇" userId="73d6ce57e7942c51" providerId="LiveId" clId="{B80165C4-342C-4E23-AF5C-0B731FB98FF4}" dt="2022-12-06T03:42:50.625" v="640" actId="20577"/>
          <ac:spMkLst>
            <pc:docMk/>
            <pc:sldMk cId="3732654882" sldId="266"/>
            <ac:spMk id="14" creationId="{9362D782-E57B-AAAB-7E79-C90EEE1A18A8}"/>
          </ac:spMkLst>
        </pc:spChg>
        <pc:picChg chg="add del mod">
          <ac:chgData name="祁 浩宇" userId="73d6ce57e7942c51" providerId="LiveId" clId="{B80165C4-342C-4E23-AF5C-0B731FB98FF4}" dt="2022-12-06T01:15:45.303" v="136" actId="478"/>
          <ac:picMkLst>
            <pc:docMk/>
            <pc:sldMk cId="3732654882" sldId="266"/>
            <ac:picMk id="5" creationId="{1E17DB0C-4977-67B3-2472-0C98D19D2EE5}"/>
          </ac:picMkLst>
        </pc:picChg>
        <pc:picChg chg="add del mod">
          <ac:chgData name="祁 浩宇" userId="73d6ce57e7942c51" providerId="LiveId" clId="{B80165C4-342C-4E23-AF5C-0B731FB98FF4}" dt="2022-12-06T01:15:41.228" v="135" actId="478"/>
          <ac:picMkLst>
            <pc:docMk/>
            <pc:sldMk cId="3732654882" sldId="266"/>
            <ac:picMk id="6" creationId="{33C3185E-F75B-29EB-6787-1D9E78CADEF0}"/>
          </ac:picMkLst>
        </pc:picChg>
        <pc:picChg chg="add del mod">
          <ac:chgData name="祁 浩宇" userId="73d6ce57e7942c51" providerId="LiveId" clId="{B80165C4-342C-4E23-AF5C-0B731FB98FF4}" dt="2022-12-06T03:19:13.885" v="333" actId="21"/>
          <ac:picMkLst>
            <pc:docMk/>
            <pc:sldMk cId="3732654882" sldId="266"/>
            <ac:picMk id="7" creationId="{FACDAE90-0525-E04C-3899-44C35333B64E}"/>
          </ac:picMkLst>
        </pc:picChg>
        <pc:picChg chg="add mod">
          <ac:chgData name="祁 浩宇" userId="73d6ce57e7942c51" providerId="LiveId" clId="{B80165C4-342C-4E23-AF5C-0B731FB98FF4}" dt="2022-12-06T08:22:49.600" v="1824" actId="14826"/>
          <ac:picMkLst>
            <pc:docMk/>
            <pc:sldMk cId="3732654882" sldId="266"/>
            <ac:picMk id="9" creationId="{3D2E436D-3C7D-B67C-DA5E-3B8088D836EB}"/>
          </ac:picMkLst>
        </pc:picChg>
        <pc:picChg chg="add mod">
          <ac:chgData name="祁 浩宇" userId="73d6ce57e7942c51" providerId="LiveId" clId="{B80165C4-342C-4E23-AF5C-0B731FB98FF4}" dt="2022-12-06T03:39:10.957" v="343" actId="14100"/>
          <ac:picMkLst>
            <pc:docMk/>
            <pc:sldMk cId="3732654882" sldId="266"/>
            <ac:picMk id="12" creationId="{6E1D117F-1F2E-E95B-6928-2D9A31BBDB4A}"/>
          </ac:picMkLst>
        </pc:picChg>
      </pc:sldChg>
      <pc:sldChg chg="addSp delSp modSp new del mod ord">
        <pc:chgData name="祁 浩宇" userId="73d6ce57e7942c51" providerId="LiveId" clId="{B80165C4-342C-4E23-AF5C-0B731FB98FF4}" dt="2022-12-06T08:15:21.954" v="1695" actId="2696"/>
        <pc:sldMkLst>
          <pc:docMk/>
          <pc:sldMk cId="1032698046" sldId="267"/>
        </pc:sldMkLst>
        <pc:picChg chg="add del mod">
          <ac:chgData name="祁 浩宇" userId="73d6ce57e7942c51" providerId="LiveId" clId="{B80165C4-342C-4E23-AF5C-0B731FB98FF4}" dt="2022-12-06T08:15:15.017" v="1694" actId="21"/>
          <ac:picMkLst>
            <pc:docMk/>
            <pc:sldMk cId="1032698046" sldId="267"/>
            <ac:picMk id="4" creationId="{1970229D-C2FA-D0DE-2AF7-C94DCD0D2CE4}"/>
          </ac:picMkLst>
        </pc:picChg>
      </pc:sldChg>
      <pc:sldChg chg="addSp delSp modSp new mod">
        <pc:chgData name="祁 浩宇" userId="73d6ce57e7942c51" providerId="LiveId" clId="{B80165C4-342C-4E23-AF5C-0B731FB98FF4}" dt="2022-12-06T08:23:42.569" v="1825" actId="14826"/>
        <pc:sldMkLst>
          <pc:docMk/>
          <pc:sldMk cId="10009955" sldId="268"/>
        </pc:sldMkLst>
        <pc:spChg chg="del">
          <ac:chgData name="祁 浩宇" userId="73d6ce57e7942c51" providerId="LiveId" clId="{B80165C4-342C-4E23-AF5C-0B731FB98FF4}" dt="2022-12-06T03:43:35.443" v="652" actId="478"/>
          <ac:spMkLst>
            <pc:docMk/>
            <pc:sldMk cId="10009955" sldId="268"/>
            <ac:spMk id="2" creationId="{38BBF5E2-1461-CEC4-EFAF-3D9D81F71FE5}"/>
          </ac:spMkLst>
        </pc:spChg>
        <pc:spChg chg="del">
          <ac:chgData name="祁 浩宇" userId="73d6ce57e7942c51" providerId="LiveId" clId="{B80165C4-342C-4E23-AF5C-0B731FB98FF4}" dt="2022-12-06T03:49:07.441" v="662" actId="478"/>
          <ac:spMkLst>
            <pc:docMk/>
            <pc:sldMk cId="10009955" sldId="268"/>
            <ac:spMk id="3" creationId="{841D6FAB-BF7C-9743-48C2-CA6A8CE561FF}"/>
          </ac:spMkLst>
        </pc:spChg>
        <pc:spChg chg="add mod">
          <ac:chgData name="祁 浩宇" userId="73d6ce57e7942c51" providerId="LiveId" clId="{B80165C4-342C-4E23-AF5C-0B731FB98FF4}" dt="2022-12-06T03:44:19.687" v="661"/>
          <ac:spMkLst>
            <pc:docMk/>
            <pc:sldMk cId="10009955" sldId="268"/>
            <ac:spMk id="4" creationId="{4DA25B2B-24C4-3D75-A950-43AE19128FD5}"/>
          </ac:spMkLst>
        </pc:spChg>
        <pc:spChg chg="add mod">
          <ac:chgData name="祁 浩宇" userId="73d6ce57e7942c51" providerId="LiveId" clId="{B80165C4-342C-4E23-AF5C-0B731FB98FF4}" dt="2022-12-06T03:54:54.643" v="851" actId="20577"/>
          <ac:spMkLst>
            <pc:docMk/>
            <pc:sldMk cId="10009955" sldId="268"/>
            <ac:spMk id="9" creationId="{21D6E274-FC8B-7BCF-68FF-A1E1EC756DE4}"/>
          </ac:spMkLst>
        </pc:spChg>
        <pc:picChg chg="add mod">
          <ac:chgData name="祁 浩宇" userId="73d6ce57e7942c51" providerId="LiveId" clId="{B80165C4-342C-4E23-AF5C-0B731FB98FF4}" dt="2022-12-06T03:51:54.899" v="668" actId="1076"/>
          <ac:picMkLst>
            <pc:docMk/>
            <pc:sldMk cId="10009955" sldId="268"/>
            <ac:picMk id="6" creationId="{292AD2D9-BFA0-71F1-46E6-970BCAAC6CF6}"/>
          </ac:picMkLst>
        </pc:picChg>
        <pc:picChg chg="add mod">
          <ac:chgData name="祁 浩宇" userId="73d6ce57e7942c51" providerId="LiveId" clId="{B80165C4-342C-4E23-AF5C-0B731FB98FF4}" dt="2022-12-06T08:23:42.569" v="1825" actId="14826"/>
          <ac:picMkLst>
            <pc:docMk/>
            <pc:sldMk cId="10009955" sldId="268"/>
            <ac:picMk id="8" creationId="{4DC5E82F-DEBD-34A6-C3B7-FBBC39F84CBB}"/>
          </ac:picMkLst>
        </pc:picChg>
      </pc:sldChg>
      <pc:sldChg chg="addSp delSp modSp new mod ord">
        <pc:chgData name="祁 浩宇" userId="73d6ce57e7942c51" providerId="LiveId" clId="{B80165C4-342C-4E23-AF5C-0B731FB98FF4}" dt="2022-12-06T09:15:02.248" v="2698"/>
        <pc:sldMkLst>
          <pc:docMk/>
          <pc:sldMk cId="2356020004" sldId="269"/>
        </pc:sldMkLst>
        <pc:spChg chg="del">
          <ac:chgData name="祁 浩宇" userId="73d6ce57e7942c51" providerId="LiveId" clId="{B80165C4-342C-4E23-AF5C-0B731FB98FF4}" dt="2022-12-06T03:55:44.377" v="888" actId="478"/>
          <ac:spMkLst>
            <pc:docMk/>
            <pc:sldMk cId="2356020004" sldId="269"/>
            <ac:spMk id="2" creationId="{F7DB6343-966E-C35B-B2E3-695863EDC89F}"/>
          </ac:spMkLst>
        </pc:spChg>
        <pc:spChg chg="del">
          <ac:chgData name="祁 浩宇" userId="73d6ce57e7942c51" providerId="LiveId" clId="{B80165C4-342C-4E23-AF5C-0B731FB98FF4}" dt="2022-12-06T03:55:44.377" v="888" actId="478"/>
          <ac:spMkLst>
            <pc:docMk/>
            <pc:sldMk cId="2356020004" sldId="269"/>
            <ac:spMk id="3" creationId="{E45F2BED-A192-DD03-F8A8-299EF6414B73}"/>
          </ac:spMkLst>
        </pc:spChg>
        <pc:spChg chg="add mod">
          <ac:chgData name="祁 浩宇" userId="73d6ce57e7942c51" providerId="LiveId" clId="{B80165C4-342C-4E23-AF5C-0B731FB98FF4}" dt="2022-12-06T09:15:02.248" v="2698"/>
          <ac:spMkLst>
            <pc:docMk/>
            <pc:sldMk cId="2356020004" sldId="269"/>
            <ac:spMk id="4" creationId="{9A316E0F-1BE1-46FE-FAEC-BB11649EF3E5}"/>
          </ac:spMkLst>
        </pc:spChg>
        <pc:spChg chg="add del mod">
          <ac:chgData name="祁 浩宇" userId="73d6ce57e7942c51" providerId="LiveId" clId="{B80165C4-342C-4E23-AF5C-0B731FB98FF4}" dt="2022-12-06T07:31:24.437" v="1189" actId="478"/>
          <ac:spMkLst>
            <pc:docMk/>
            <pc:sldMk cId="2356020004" sldId="269"/>
            <ac:spMk id="10" creationId="{46365546-E8F6-D84A-22BD-91CF34225328}"/>
          </ac:spMkLst>
        </pc:spChg>
        <pc:spChg chg="add del">
          <ac:chgData name="祁 浩宇" userId="73d6ce57e7942c51" providerId="LiveId" clId="{B80165C4-342C-4E23-AF5C-0B731FB98FF4}" dt="2022-12-06T07:16:29.184" v="981" actId="22"/>
          <ac:spMkLst>
            <pc:docMk/>
            <pc:sldMk cId="2356020004" sldId="269"/>
            <ac:spMk id="14" creationId="{94943226-F159-B7AF-1D17-115211852A4C}"/>
          </ac:spMkLst>
        </pc:spChg>
        <pc:spChg chg="add del">
          <ac:chgData name="祁 浩宇" userId="73d6ce57e7942c51" providerId="LiveId" clId="{B80165C4-342C-4E23-AF5C-0B731FB98FF4}" dt="2022-12-06T07:22:22.870" v="1096" actId="22"/>
          <ac:spMkLst>
            <pc:docMk/>
            <pc:sldMk cId="2356020004" sldId="269"/>
            <ac:spMk id="28" creationId="{BD628E48-B939-200F-2698-AEEE7725619D}"/>
          </ac:spMkLst>
        </pc:spChg>
        <pc:spChg chg="add mod">
          <ac:chgData name="祁 浩宇" userId="73d6ce57e7942c51" providerId="LiveId" clId="{B80165C4-342C-4E23-AF5C-0B731FB98FF4}" dt="2022-12-06T07:35:41.083" v="1296" actId="1076"/>
          <ac:spMkLst>
            <pc:docMk/>
            <pc:sldMk cId="2356020004" sldId="269"/>
            <ac:spMk id="31" creationId="{A5D5F4CD-81E9-D9E7-07E0-858D237C3C8E}"/>
          </ac:spMkLst>
        </pc:spChg>
        <pc:graphicFrameChg chg="add del mod modGraphic">
          <ac:chgData name="祁 浩宇" userId="73d6ce57e7942c51" providerId="LiveId" clId="{B80165C4-342C-4E23-AF5C-0B731FB98FF4}" dt="2022-12-06T05:11:11.560" v="944"/>
          <ac:graphicFrameMkLst>
            <pc:docMk/>
            <pc:sldMk cId="2356020004" sldId="269"/>
            <ac:graphicFrameMk id="5" creationId="{CB332547-38D0-5397-CF55-F4B62F3AFBBA}"/>
          </ac:graphicFrameMkLst>
        </pc:graphicFrameChg>
        <pc:graphicFrameChg chg="add del mod">
          <ac:chgData name="祁 浩宇" userId="73d6ce57e7942c51" providerId="LiveId" clId="{B80165C4-342C-4E23-AF5C-0B731FB98FF4}" dt="2022-12-06T05:11:15.116" v="946"/>
          <ac:graphicFrameMkLst>
            <pc:docMk/>
            <pc:sldMk cId="2356020004" sldId="269"/>
            <ac:graphicFrameMk id="6" creationId="{370CA8E9-7B4E-8F69-5503-357E2EB5DBFD}"/>
          </ac:graphicFrameMkLst>
        </pc:graphicFrameChg>
        <pc:graphicFrameChg chg="add del mod">
          <ac:chgData name="祁 浩宇" userId="73d6ce57e7942c51" providerId="LiveId" clId="{B80165C4-342C-4E23-AF5C-0B731FB98FF4}" dt="2022-12-06T05:11:18.087" v="948"/>
          <ac:graphicFrameMkLst>
            <pc:docMk/>
            <pc:sldMk cId="2356020004" sldId="269"/>
            <ac:graphicFrameMk id="7" creationId="{3C80E5F0-D38F-F7C4-44A1-7C97AA1556FF}"/>
          </ac:graphicFrameMkLst>
        </pc:graphicFrameChg>
        <pc:graphicFrameChg chg="add del mod">
          <ac:chgData name="祁 浩宇" userId="73d6ce57e7942c51" providerId="LiveId" clId="{B80165C4-342C-4E23-AF5C-0B731FB98FF4}" dt="2022-12-06T05:11:21.545" v="950"/>
          <ac:graphicFrameMkLst>
            <pc:docMk/>
            <pc:sldMk cId="2356020004" sldId="269"/>
            <ac:graphicFrameMk id="8" creationId="{7115CAF9-B4A0-001A-E39D-072595E12967}"/>
          </ac:graphicFrameMkLst>
        </pc:graphicFrameChg>
        <pc:graphicFrameChg chg="add del mod">
          <ac:chgData name="祁 浩宇" userId="73d6ce57e7942c51" providerId="LiveId" clId="{B80165C4-342C-4E23-AF5C-0B731FB98FF4}" dt="2022-12-06T07:16:24.859" v="976"/>
          <ac:graphicFrameMkLst>
            <pc:docMk/>
            <pc:sldMk cId="2356020004" sldId="269"/>
            <ac:graphicFrameMk id="11" creationId="{7D368A04-E55C-2379-428E-7737F3D87734}"/>
          </ac:graphicFrameMkLst>
        </pc:graphicFrameChg>
        <pc:graphicFrameChg chg="add del mod">
          <ac:chgData name="祁 浩宇" userId="73d6ce57e7942c51" providerId="LiveId" clId="{B80165C4-342C-4E23-AF5C-0B731FB98FF4}" dt="2022-12-06T07:16:27.405" v="978"/>
          <ac:graphicFrameMkLst>
            <pc:docMk/>
            <pc:sldMk cId="2356020004" sldId="269"/>
            <ac:graphicFrameMk id="12" creationId="{0CD98003-CA79-BB4D-6DE2-09949B779F31}"/>
          </ac:graphicFrameMkLst>
        </pc:graphicFrameChg>
        <pc:graphicFrameChg chg="add del mod">
          <ac:chgData name="祁 浩宇" userId="73d6ce57e7942c51" providerId="LiveId" clId="{B80165C4-342C-4E23-AF5C-0B731FB98FF4}" dt="2022-12-06T07:16:32.668" v="983"/>
          <ac:graphicFrameMkLst>
            <pc:docMk/>
            <pc:sldMk cId="2356020004" sldId="269"/>
            <ac:graphicFrameMk id="15" creationId="{AEA8226F-40FB-E1D6-E754-273911614481}"/>
          </ac:graphicFrameMkLst>
        </pc:graphicFrameChg>
        <pc:graphicFrameChg chg="add del mod">
          <ac:chgData name="祁 浩宇" userId="73d6ce57e7942c51" providerId="LiveId" clId="{B80165C4-342C-4E23-AF5C-0B731FB98FF4}" dt="2022-12-06T07:16:36.829" v="985"/>
          <ac:graphicFrameMkLst>
            <pc:docMk/>
            <pc:sldMk cId="2356020004" sldId="269"/>
            <ac:graphicFrameMk id="16" creationId="{40DD3D31-0923-41A9-6F35-E419D9F35941}"/>
          </ac:graphicFrameMkLst>
        </pc:graphicFrameChg>
        <pc:graphicFrameChg chg="add del mod">
          <ac:chgData name="祁 浩宇" userId="73d6ce57e7942c51" providerId="LiveId" clId="{B80165C4-342C-4E23-AF5C-0B731FB98FF4}" dt="2022-12-06T07:16:45.884" v="995"/>
          <ac:graphicFrameMkLst>
            <pc:docMk/>
            <pc:sldMk cId="2356020004" sldId="269"/>
            <ac:graphicFrameMk id="17" creationId="{3678BFD2-783F-3DC7-D7E3-FAB018D42FEC}"/>
          </ac:graphicFrameMkLst>
        </pc:graphicFrameChg>
        <pc:graphicFrameChg chg="add del mod">
          <ac:chgData name="祁 浩宇" userId="73d6ce57e7942c51" providerId="LiveId" clId="{B80165C4-342C-4E23-AF5C-0B731FB98FF4}" dt="2022-12-06T07:16:53.279" v="999"/>
          <ac:graphicFrameMkLst>
            <pc:docMk/>
            <pc:sldMk cId="2356020004" sldId="269"/>
            <ac:graphicFrameMk id="18" creationId="{7FE0EE7A-262E-E32F-076F-4624A5BD08C1}"/>
          </ac:graphicFrameMkLst>
        </pc:graphicFrameChg>
        <pc:graphicFrameChg chg="add del mod">
          <ac:chgData name="祁 浩宇" userId="73d6ce57e7942c51" providerId="LiveId" clId="{B80165C4-342C-4E23-AF5C-0B731FB98FF4}" dt="2022-12-06T07:16:57.193" v="1005"/>
          <ac:graphicFrameMkLst>
            <pc:docMk/>
            <pc:sldMk cId="2356020004" sldId="269"/>
            <ac:graphicFrameMk id="19" creationId="{17C51AFC-4E52-65AF-6E5B-796D889DFACF}"/>
          </ac:graphicFrameMkLst>
        </pc:graphicFrameChg>
        <pc:graphicFrameChg chg="add del mod">
          <ac:chgData name="祁 浩宇" userId="73d6ce57e7942c51" providerId="LiveId" clId="{B80165C4-342C-4E23-AF5C-0B731FB98FF4}" dt="2022-12-06T07:16:58.761" v="1007"/>
          <ac:graphicFrameMkLst>
            <pc:docMk/>
            <pc:sldMk cId="2356020004" sldId="269"/>
            <ac:graphicFrameMk id="20" creationId="{47ECDA30-F845-54A2-DDE0-A584957215CD}"/>
          </ac:graphicFrameMkLst>
        </pc:graphicFrameChg>
        <pc:graphicFrameChg chg="add del mod">
          <ac:chgData name="祁 浩宇" userId="73d6ce57e7942c51" providerId="LiveId" clId="{B80165C4-342C-4E23-AF5C-0B731FB98FF4}" dt="2022-12-06T07:17:01.537" v="1009"/>
          <ac:graphicFrameMkLst>
            <pc:docMk/>
            <pc:sldMk cId="2356020004" sldId="269"/>
            <ac:graphicFrameMk id="21" creationId="{1CDF2985-4ABF-7D1E-AC13-06DB729E71BE}"/>
          </ac:graphicFrameMkLst>
        </pc:graphicFrameChg>
        <pc:graphicFrameChg chg="add del mod modGraphic">
          <ac:chgData name="祁 浩宇" userId="73d6ce57e7942c51" providerId="LiveId" clId="{B80165C4-342C-4E23-AF5C-0B731FB98FF4}" dt="2022-12-06T07:17:15.056" v="1019"/>
          <ac:graphicFrameMkLst>
            <pc:docMk/>
            <pc:sldMk cId="2356020004" sldId="269"/>
            <ac:graphicFrameMk id="22" creationId="{08B49481-1915-7770-F9A3-0E5DA55736DB}"/>
          </ac:graphicFrameMkLst>
        </pc:graphicFrameChg>
        <pc:graphicFrameChg chg="add del mod modGraphic">
          <ac:chgData name="祁 浩宇" userId="73d6ce57e7942c51" providerId="LiveId" clId="{B80165C4-342C-4E23-AF5C-0B731FB98FF4}" dt="2022-12-06T07:18:01.883" v="1030" actId="3680"/>
          <ac:graphicFrameMkLst>
            <pc:docMk/>
            <pc:sldMk cId="2356020004" sldId="269"/>
            <ac:graphicFrameMk id="23" creationId="{1354C3D8-3ADC-81D1-C16D-7E9916388F7D}"/>
          </ac:graphicFrameMkLst>
        </pc:graphicFrameChg>
        <pc:graphicFrameChg chg="add del mod modGraphic">
          <ac:chgData name="祁 浩宇" userId="73d6ce57e7942c51" providerId="LiveId" clId="{B80165C4-342C-4E23-AF5C-0B731FB98FF4}" dt="2022-12-06T07:22:19.681" v="1094" actId="478"/>
          <ac:graphicFrameMkLst>
            <pc:docMk/>
            <pc:sldMk cId="2356020004" sldId="269"/>
            <ac:graphicFrameMk id="24" creationId="{6649AB40-7539-D028-05AB-D84D72CD9DD4}"/>
          </ac:graphicFrameMkLst>
        </pc:graphicFrameChg>
        <pc:graphicFrameChg chg="add del mod modGraphic">
          <ac:chgData name="祁 浩宇" userId="73d6ce57e7942c51" providerId="LiveId" clId="{B80165C4-342C-4E23-AF5C-0B731FB98FF4}" dt="2022-12-06T07:22:09.355" v="1087" actId="3680"/>
          <ac:graphicFrameMkLst>
            <pc:docMk/>
            <pc:sldMk cId="2356020004" sldId="269"/>
            <ac:graphicFrameMk id="25" creationId="{06D984C7-0415-942C-F9A8-38D49798299E}"/>
          </ac:graphicFrameMkLst>
        </pc:graphicFrameChg>
        <pc:graphicFrameChg chg="add del mod">
          <ac:chgData name="祁 浩宇" userId="73d6ce57e7942c51" providerId="LiveId" clId="{B80165C4-342C-4E23-AF5C-0B731FB98FF4}" dt="2022-12-06T07:22:12.726" v="1089"/>
          <ac:graphicFrameMkLst>
            <pc:docMk/>
            <pc:sldMk cId="2356020004" sldId="269"/>
            <ac:graphicFrameMk id="26" creationId="{43A304DB-61D9-6DE1-7238-243FFD1B7E5B}"/>
          </ac:graphicFrameMkLst>
        </pc:graphicFrameChg>
        <pc:graphicFrameChg chg="add del mod modGraphic">
          <ac:chgData name="祁 浩宇" userId="73d6ce57e7942c51" providerId="LiveId" clId="{B80165C4-342C-4E23-AF5C-0B731FB98FF4}" dt="2022-12-06T07:26:57.119" v="1111" actId="478"/>
          <ac:graphicFrameMkLst>
            <pc:docMk/>
            <pc:sldMk cId="2356020004" sldId="269"/>
            <ac:graphicFrameMk id="29" creationId="{CEB71EBB-F72D-3A56-787E-542021C79FCE}"/>
          </ac:graphicFrameMkLst>
        </pc:graphicFrameChg>
        <pc:graphicFrameChg chg="add mod modGraphic">
          <ac:chgData name="祁 浩宇" userId="73d6ce57e7942c51" providerId="LiveId" clId="{B80165C4-342C-4E23-AF5C-0B731FB98FF4}" dt="2022-12-06T07:31:30.827" v="1191" actId="1076"/>
          <ac:graphicFrameMkLst>
            <pc:docMk/>
            <pc:sldMk cId="2356020004" sldId="269"/>
            <ac:graphicFrameMk id="30" creationId="{FA12D9AF-33EE-6E8E-2ECC-0969266FBE28}"/>
          </ac:graphicFrameMkLst>
        </pc:graphicFrameChg>
      </pc:sldChg>
      <pc:sldChg chg="addSp delSp modSp new mod">
        <pc:chgData name="祁 浩宇" userId="73d6ce57e7942c51" providerId="LiveId" clId="{B80165C4-342C-4E23-AF5C-0B731FB98FF4}" dt="2022-12-06T09:15:37.646" v="2719"/>
        <pc:sldMkLst>
          <pc:docMk/>
          <pc:sldMk cId="4203979227" sldId="270"/>
        </pc:sldMkLst>
        <pc:spChg chg="del">
          <ac:chgData name="祁 浩宇" userId="73d6ce57e7942c51" providerId="LiveId" clId="{B80165C4-342C-4E23-AF5C-0B731FB98FF4}" dt="2022-12-06T07:32:48.955" v="1228" actId="478"/>
          <ac:spMkLst>
            <pc:docMk/>
            <pc:sldMk cId="4203979227" sldId="270"/>
            <ac:spMk id="2" creationId="{ED7F4027-B6C7-8C38-02D6-F3CF4D41149E}"/>
          </ac:spMkLst>
        </pc:spChg>
        <pc:spChg chg="del">
          <ac:chgData name="祁 浩宇" userId="73d6ce57e7942c51" providerId="LiveId" clId="{B80165C4-342C-4E23-AF5C-0B731FB98FF4}" dt="2022-12-06T07:32:48.955" v="1228" actId="478"/>
          <ac:spMkLst>
            <pc:docMk/>
            <pc:sldMk cId="4203979227" sldId="270"/>
            <ac:spMk id="3" creationId="{E824CCC3-219E-3EA5-1B94-E825F188EBC5}"/>
          </ac:spMkLst>
        </pc:spChg>
        <pc:spChg chg="add del mod">
          <ac:chgData name="祁 浩宇" userId="73d6ce57e7942c51" providerId="LiveId" clId="{B80165C4-342C-4E23-AF5C-0B731FB98FF4}" dt="2022-12-06T09:15:37.441" v="2718" actId="478"/>
          <ac:spMkLst>
            <pc:docMk/>
            <pc:sldMk cId="4203979227" sldId="270"/>
            <ac:spMk id="4" creationId="{E6A5BB32-71BA-F125-B59C-202549D140F9}"/>
          </ac:spMkLst>
        </pc:spChg>
        <pc:spChg chg="add del mod">
          <ac:chgData name="祁 浩宇" userId="73d6ce57e7942c51" providerId="LiveId" clId="{B80165C4-342C-4E23-AF5C-0B731FB98FF4}" dt="2022-12-06T07:35:45.596" v="1297" actId="478"/>
          <ac:spMkLst>
            <pc:docMk/>
            <pc:sldMk cId="4203979227" sldId="270"/>
            <ac:spMk id="6" creationId="{CF3F4146-CCA3-E61A-F169-B20BFAC6DF44}"/>
          </ac:spMkLst>
        </pc:spChg>
        <pc:spChg chg="add mod">
          <ac:chgData name="祁 浩宇" userId="73d6ce57e7942c51" providerId="LiveId" clId="{B80165C4-342C-4E23-AF5C-0B731FB98FF4}" dt="2022-12-06T07:35:57.460" v="1326" actId="20577"/>
          <ac:spMkLst>
            <pc:docMk/>
            <pc:sldMk cId="4203979227" sldId="270"/>
            <ac:spMk id="7" creationId="{3462DF5F-499C-4CB8-9FD8-3DE25A30FBAB}"/>
          </ac:spMkLst>
        </pc:spChg>
        <pc:spChg chg="add mod">
          <ac:chgData name="祁 浩宇" userId="73d6ce57e7942c51" providerId="LiveId" clId="{B80165C4-342C-4E23-AF5C-0B731FB98FF4}" dt="2022-12-06T09:15:37.441" v="2718" actId="478"/>
          <ac:spMkLst>
            <pc:docMk/>
            <pc:sldMk cId="4203979227" sldId="270"/>
            <ac:spMk id="10" creationId="{763E18CB-74D4-33C5-E425-1B6899F7ECE9}"/>
          </ac:spMkLst>
        </pc:spChg>
        <pc:spChg chg="add mod">
          <ac:chgData name="祁 浩宇" userId="73d6ce57e7942c51" providerId="LiveId" clId="{B80165C4-342C-4E23-AF5C-0B731FB98FF4}" dt="2022-12-06T09:15:37.646" v="2719"/>
          <ac:spMkLst>
            <pc:docMk/>
            <pc:sldMk cId="4203979227" sldId="270"/>
            <ac:spMk id="11" creationId="{BD3F52E3-6F66-FBD5-DD50-9C4B6E9B19E8}"/>
          </ac:spMkLst>
        </pc:spChg>
        <pc:graphicFrameChg chg="add del">
          <ac:chgData name="祁 浩宇" userId="73d6ce57e7942c51" providerId="LiveId" clId="{B80165C4-342C-4E23-AF5C-0B731FB98FF4}" dt="2022-12-06T09:03:33.679" v="2346"/>
          <ac:graphicFrameMkLst>
            <pc:docMk/>
            <pc:sldMk cId="4203979227" sldId="270"/>
            <ac:graphicFrameMk id="2" creationId="{944DB390-D1A9-C1C0-8C8C-FEBF76AD1DA3}"/>
          </ac:graphicFrameMkLst>
        </pc:graphicFrameChg>
        <pc:graphicFrameChg chg="add del">
          <ac:chgData name="祁 浩宇" userId="73d6ce57e7942c51" providerId="LiveId" clId="{B80165C4-342C-4E23-AF5C-0B731FB98FF4}" dt="2022-12-06T09:03:52.007" v="2352"/>
          <ac:graphicFrameMkLst>
            <pc:docMk/>
            <pc:sldMk cId="4203979227" sldId="270"/>
            <ac:graphicFrameMk id="3" creationId="{2F56B960-C727-3E8F-44A8-BAE5FC5DB340}"/>
          </ac:graphicFrameMkLst>
        </pc:graphicFrameChg>
        <pc:graphicFrameChg chg="add mod modGraphic">
          <ac:chgData name="祁 浩宇" userId="73d6ce57e7942c51" providerId="LiveId" clId="{B80165C4-342C-4E23-AF5C-0B731FB98FF4}" dt="2022-12-06T07:34:59.788" v="1265" actId="1076"/>
          <ac:graphicFrameMkLst>
            <pc:docMk/>
            <pc:sldMk cId="4203979227" sldId="270"/>
            <ac:graphicFrameMk id="5" creationId="{34851714-862A-4F51-D2FB-3C5065253D1E}"/>
          </ac:graphicFrameMkLst>
        </pc:graphicFrameChg>
        <pc:graphicFrameChg chg="add del">
          <ac:chgData name="祁 浩宇" userId="73d6ce57e7942c51" providerId="LiveId" clId="{B80165C4-342C-4E23-AF5C-0B731FB98FF4}" dt="2022-12-06T09:03:59.318" v="2354"/>
          <ac:graphicFrameMkLst>
            <pc:docMk/>
            <pc:sldMk cId="4203979227" sldId="270"/>
            <ac:graphicFrameMk id="6" creationId="{61822D98-0F94-2D75-F5D4-B4FDA9E65325}"/>
          </ac:graphicFrameMkLst>
        </pc:graphicFrameChg>
        <pc:graphicFrameChg chg="add del modGraphic">
          <ac:chgData name="祁 浩宇" userId="73d6ce57e7942c51" providerId="LiveId" clId="{B80165C4-342C-4E23-AF5C-0B731FB98FF4}" dt="2022-12-06T09:05:54.753" v="2357" actId="478"/>
          <ac:graphicFrameMkLst>
            <pc:docMk/>
            <pc:sldMk cId="4203979227" sldId="270"/>
            <ac:graphicFrameMk id="8" creationId="{2619FBAB-4E25-103D-4F03-736DA9D637FD}"/>
          </ac:graphicFrameMkLst>
        </pc:graphicFrameChg>
      </pc:sldChg>
      <pc:sldChg chg="addSp delSp modSp new mod">
        <pc:chgData name="祁 浩宇" userId="73d6ce57e7942c51" providerId="LiveId" clId="{B80165C4-342C-4E23-AF5C-0B731FB98FF4}" dt="2022-12-06T07:44:59.672" v="1453" actId="20577"/>
        <pc:sldMkLst>
          <pc:docMk/>
          <pc:sldMk cId="4158078472" sldId="271"/>
        </pc:sldMkLst>
        <pc:spChg chg="del">
          <ac:chgData name="祁 浩宇" userId="73d6ce57e7942c51" providerId="LiveId" clId="{B80165C4-342C-4E23-AF5C-0B731FB98FF4}" dt="2022-12-06T07:36:20.538" v="1328" actId="478"/>
          <ac:spMkLst>
            <pc:docMk/>
            <pc:sldMk cId="4158078472" sldId="271"/>
            <ac:spMk id="2" creationId="{C1D9E477-05FD-CEB2-1ECA-FD7F809D9226}"/>
          </ac:spMkLst>
        </pc:spChg>
        <pc:spChg chg="del">
          <ac:chgData name="祁 浩宇" userId="73d6ce57e7942c51" providerId="LiveId" clId="{B80165C4-342C-4E23-AF5C-0B731FB98FF4}" dt="2022-12-06T07:36:20.538" v="1328" actId="478"/>
          <ac:spMkLst>
            <pc:docMk/>
            <pc:sldMk cId="4158078472" sldId="271"/>
            <ac:spMk id="3" creationId="{F09BDF73-D97D-D971-35D2-020702BB8670}"/>
          </ac:spMkLst>
        </pc:spChg>
        <pc:spChg chg="add mod">
          <ac:chgData name="祁 浩宇" userId="73d6ce57e7942c51" providerId="LiveId" clId="{B80165C4-342C-4E23-AF5C-0B731FB98FF4}" dt="2022-12-06T07:36:35.562" v="1344" actId="20577"/>
          <ac:spMkLst>
            <pc:docMk/>
            <pc:sldMk cId="4158078472" sldId="271"/>
            <ac:spMk id="4" creationId="{089E671C-2810-FDE1-5C88-47F435315816}"/>
          </ac:spMkLst>
        </pc:spChg>
        <pc:spChg chg="add mod">
          <ac:chgData name="祁 浩宇" userId="73d6ce57e7942c51" providerId="LiveId" clId="{B80165C4-342C-4E23-AF5C-0B731FB98FF4}" dt="2022-12-06T07:44:59.672" v="1453" actId="20577"/>
          <ac:spMkLst>
            <pc:docMk/>
            <pc:sldMk cId="4158078472" sldId="271"/>
            <ac:spMk id="6" creationId="{CB9FAB09-14EE-1D51-1FDA-A6D2AC12E912}"/>
          </ac:spMkLst>
        </pc:spChg>
      </pc:sldChg>
      <pc:sldChg chg="addSp delSp modSp new mod">
        <pc:chgData name="祁 浩宇" userId="73d6ce57e7942c51" providerId="LiveId" clId="{B80165C4-342C-4E23-AF5C-0B731FB98FF4}" dt="2022-12-06T07:39:10.030" v="1383" actId="1076"/>
        <pc:sldMkLst>
          <pc:docMk/>
          <pc:sldMk cId="2716555571" sldId="272"/>
        </pc:sldMkLst>
        <pc:spChg chg="del">
          <ac:chgData name="祁 浩宇" userId="73d6ce57e7942c51" providerId="LiveId" clId="{B80165C4-342C-4E23-AF5C-0B731FB98FF4}" dt="2022-12-06T07:38:47.569" v="1363" actId="478"/>
          <ac:spMkLst>
            <pc:docMk/>
            <pc:sldMk cId="2716555571" sldId="272"/>
            <ac:spMk id="2" creationId="{6710CC14-5928-CE2A-EC5C-3520697558CB}"/>
          </ac:spMkLst>
        </pc:spChg>
        <pc:spChg chg="del">
          <ac:chgData name="祁 浩宇" userId="73d6ce57e7942c51" providerId="LiveId" clId="{B80165C4-342C-4E23-AF5C-0B731FB98FF4}" dt="2022-12-06T07:38:47.569" v="1363" actId="478"/>
          <ac:spMkLst>
            <pc:docMk/>
            <pc:sldMk cId="2716555571" sldId="272"/>
            <ac:spMk id="3" creationId="{F7910BDF-5907-0A34-8ED0-4C84F5133D86}"/>
          </ac:spMkLst>
        </pc:spChg>
        <pc:spChg chg="add mod">
          <ac:chgData name="祁 浩宇" userId="73d6ce57e7942c51" providerId="LiveId" clId="{B80165C4-342C-4E23-AF5C-0B731FB98FF4}" dt="2022-12-06T07:39:10.030" v="1383" actId="1076"/>
          <ac:spMkLst>
            <pc:docMk/>
            <pc:sldMk cId="2716555571" sldId="272"/>
            <ac:spMk id="5" creationId="{246E817E-F71D-82C7-48BB-EBB48CBCF581}"/>
          </ac:spMkLst>
        </pc:spChg>
        <pc:spChg chg="add mod">
          <ac:chgData name="祁 浩宇" userId="73d6ce57e7942c51" providerId="LiveId" clId="{B80165C4-342C-4E23-AF5C-0B731FB98FF4}" dt="2022-12-06T07:39:07.179" v="1382" actId="20577"/>
          <ac:spMkLst>
            <pc:docMk/>
            <pc:sldMk cId="2716555571" sldId="272"/>
            <ac:spMk id="6" creationId="{DEDF8507-F9E6-8F40-5B01-19FA26146B5B}"/>
          </ac:spMkLst>
        </pc:spChg>
      </pc:sldChg>
      <pc:sldChg chg="addSp delSp modSp new mod">
        <pc:chgData name="祁 浩宇" userId="73d6ce57e7942c51" providerId="LiveId" clId="{B80165C4-342C-4E23-AF5C-0B731FB98FF4}" dt="2022-12-06T07:41:57.719" v="1397" actId="1076"/>
        <pc:sldMkLst>
          <pc:docMk/>
          <pc:sldMk cId="3946781173" sldId="273"/>
        </pc:sldMkLst>
        <pc:spChg chg="del">
          <ac:chgData name="祁 浩宇" userId="73d6ce57e7942c51" providerId="LiveId" clId="{B80165C4-342C-4E23-AF5C-0B731FB98FF4}" dt="2022-12-06T07:39:19.954" v="1385" actId="478"/>
          <ac:spMkLst>
            <pc:docMk/>
            <pc:sldMk cId="3946781173" sldId="273"/>
            <ac:spMk id="2" creationId="{6A646C97-16C7-CE8E-6C60-7D481CF0412A}"/>
          </ac:spMkLst>
        </pc:spChg>
        <pc:spChg chg="del">
          <ac:chgData name="祁 浩宇" userId="73d6ce57e7942c51" providerId="LiveId" clId="{B80165C4-342C-4E23-AF5C-0B731FB98FF4}" dt="2022-12-06T07:39:19.954" v="1385" actId="478"/>
          <ac:spMkLst>
            <pc:docMk/>
            <pc:sldMk cId="3946781173" sldId="273"/>
            <ac:spMk id="3" creationId="{8B88CD7D-2902-0BCB-922B-BC12D6586C44}"/>
          </ac:spMkLst>
        </pc:spChg>
        <pc:spChg chg="add mod">
          <ac:chgData name="祁 浩宇" userId="73d6ce57e7942c51" providerId="LiveId" clId="{B80165C4-342C-4E23-AF5C-0B731FB98FF4}" dt="2022-12-06T07:39:25.401" v="1386"/>
          <ac:spMkLst>
            <pc:docMk/>
            <pc:sldMk cId="3946781173" sldId="273"/>
            <ac:spMk id="4" creationId="{EA1FCAF3-1E08-8E1B-BC58-9F71B6C63B54}"/>
          </ac:spMkLst>
        </pc:spChg>
        <pc:spChg chg="add del mod">
          <ac:chgData name="祁 浩宇" userId="73d6ce57e7942c51" providerId="LiveId" clId="{B80165C4-342C-4E23-AF5C-0B731FB98FF4}" dt="2022-12-06T07:41:57.719" v="1397" actId="1076"/>
          <ac:spMkLst>
            <pc:docMk/>
            <pc:sldMk cId="3946781173" sldId="273"/>
            <ac:spMk id="5" creationId="{32C0E2CD-290F-A771-A891-17D791CC7737}"/>
          </ac:spMkLst>
        </pc:spChg>
      </pc:sldChg>
      <pc:sldChg chg="addSp delSp modSp new mod">
        <pc:chgData name="祁 浩宇" userId="73d6ce57e7942c51" providerId="LiveId" clId="{B80165C4-342C-4E23-AF5C-0B731FB98FF4}" dt="2022-12-06T07:43:10.238" v="1422" actId="1076"/>
        <pc:sldMkLst>
          <pc:docMk/>
          <pc:sldMk cId="3715573754" sldId="274"/>
        </pc:sldMkLst>
        <pc:spChg chg="del">
          <ac:chgData name="祁 浩宇" userId="73d6ce57e7942c51" providerId="LiveId" clId="{B80165C4-342C-4E23-AF5C-0B731FB98FF4}" dt="2022-12-06T07:42:03.187" v="1399" actId="478"/>
          <ac:spMkLst>
            <pc:docMk/>
            <pc:sldMk cId="3715573754" sldId="274"/>
            <ac:spMk id="2" creationId="{F0437B6C-3726-6E23-6834-81668DF11269}"/>
          </ac:spMkLst>
        </pc:spChg>
        <pc:spChg chg="del">
          <ac:chgData name="祁 浩宇" userId="73d6ce57e7942c51" providerId="LiveId" clId="{B80165C4-342C-4E23-AF5C-0B731FB98FF4}" dt="2022-12-06T07:42:03.187" v="1399" actId="478"/>
          <ac:spMkLst>
            <pc:docMk/>
            <pc:sldMk cId="3715573754" sldId="274"/>
            <ac:spMk id="3" creationId="{124FCA36-3674-7BBA-D85B-C69FD8688EF3}"/>
          </ac:spMkLst>
        </pc:spChg>
        <pc:spChg chg="add mod">
          <ac:chgData name="祁 浩宇" userId="73d6ce57e7942c51" providerId="LiveId" clId="{B80165C4-342C-4E23-AF5C-0B731FB98FF4}" dt="2022-12-06T07:42:11.013" v="1400"/>
          <ac:spMkLst>
            <pc:docMk/>
            <pc:sldMk cId="3715573754" sldId="274"/>
            <ac:spMk id="4" creationId="{41EC9299-B4ED-261C-0FFE-104B721CC4B4}"/>
          </ac:spMkLst>
        </pc:spChg>
        <pc:spChg chg="add mod">
          <ac:chgData name="祁 浩宇" userId="73d6ce57e7942c51" providerId="LiveId" clId="{B80165C4-342C-4E23-AF5C-0B731FB98FF4}" dt="2022-12-06T07:43:10.238" v="1422" actId="1076"/>
          <ac:spMkLst>
            <pc:docMk/>
            <pc:sldMk cId="3715573754" sldId="274"/>
            <ac:spMk id="5" creationId="{6476167E-8F79-BDFF-27BC-366D89C585A2}"/>
          </ac:spMkLst>
        </pc:spChg>
      </pc:sldChg>
      <pc:sldChg chg="addSp delSp modSp new mod">
        <pc:chgData name="祁 浩宇" userId="73d6ce57e7942c51" providerId="LiveId" clId="{B80165C4-342C-4E23-AF5C-0B731FB98FF4}" dt="2022-12-06T07:43:45.201" v="1430" actId="20577"/>
        <pc:sldMkLst>
          <pc:docMk/>
          <pc:sldMk cId="211377210" sldId="275"/>
        </pc:sldMkLst>
        <pc:spChg chg="del">
          <ac:chgData name="祁 浩宇" userId="73d6ce57e7942c51" providerId="LiveId" clId="{B80165C4-342C-4E23-AF5C-0B731FB98FF4}" dt="2022-12-06T07:43:15.141" v="1424" actId="478"/>
          <ac:spMkLst>
            <pc:docMk/>
            <pc:sldMk cId="211377210" sldId="275"/>
            <ac:spMk id="2" creationId="{C9F706E0-63AD-7F8D-0F3A-2DE96E015FFB}"/>
          </ac:spMkLst>
        </pc:spChg>
        <pc:spChg chg="del">
          <ac:chgData name="祁 浩宇" userId="73d6ce57e7942c51" providerId="LiveId" clId="{B80165C4-342C-4E23-AF5C-0B731FB98FF4}" dt="2022-12-06T07:43:15.141" v="1424" actId="478"/>
          <ac:spMkLst>
            <pc:docMk/>
            <pc:sldMk cId="211377210" sldId="275"/>
            <ac:spMk id="3" creationId="{461BCAB2-2DBA-5E08-57C1-01C16F62667C}"/>
          </ac:spMkLst>
        </pc:spChg>
        <pc:spChg chg="add mod">
          <ac:chgData name="祁 浩宇" userId="73d6ce57e7942c51" providerId="LiveId" clId="{B80165C4-342C-4E23-AF5C-0B731FB98FF4}" dt="2022-12-06T07:43:20.729" v="1425"/>
          <ac:spMkLst>
            <pc:docMk/>
            <pc:sldMk cId="211377210" sldId="275"/>
            <ac:spMk id="4" creationId="{2970BB4F-89AF-221D-142D-C6100D47E767}"/>
          </ac:spMkLst>
        </pc:spChg>
        <pc:spChg chg="add mod">
          <ac:chgData name="祁 浩宇" userId="73d6ce57e7942c51" providerId="LiveId" clId="{B80165C4-342C-4E23-AF5C-0B731FB98FF4}" dt="2022-12-06T07:43:45.201" v="1430" actId="20577"/>
          <ac:spMkLst>
            <pc:docMk/>
            <pc:sldMk cId="211377210" sldId="275"/>
            <ac:spMk id="5" creationId="{3F2E57CB-6E5F-FAEA-6D6C-F5AEF0760ADD}"/>
          </ac:spMkLst>
        </pc:spChg>
      </pc:sldChg>
      <pc:sldChg chg="addSp delSp modSp new mod">
        <pc:chgData name="祁 浩宇" userId="73d6ce57e7942c51" providerId="LiveId" clId="{B80165C4-342C-4E23-AF5C-0B731FB98FF4}" dt="2022-12-06T07:44:38.575" v="1437"/>
        <pc:sldMkLst>
          <pc:docMk/>
          <pc:sldMk cId="1907336120" sldId="276"/>
        </pc:sldMkLst>
        <pc:spChg chg="del">
          <ac:chgData name="祁 浩宇" userId="73d6ce57e7942c51" providerId="LiveId" clId="{B80165C4-342C-4E23-AF5C-0B731FB98FF4}" dt="2022-12-06T07:44:13.972" v="1432" actId="478"/>
          <ac:spMkLst>
            <pc:docMk/>
            <pc:sldMk cId="1907336120" sldId="276"/>
            <ac:spMk id="2" creationId="{35DC4954-3F2F-3FF4-9B68-C39910373541}"/>
          </ac:spMkLst>
        </pc:spChg>
        <pc:spChg chg="del">
          <ac:chgData name="祁 浩宇" userId="73d6ce57e7942c51" providerId="LiveId" clId="{B80165C4-342C-4E23-AF5C-0B731FB98FF4}" dt="2022-12-06T07:44:13.972" v="1432" actId="478"/>
          <ac:spMkLst>
            <pc:docMk/>
            <pc:sldMk cId="1907336120" sldId="276"/>
            <ac:spMk id="3" creationId="{40E783D9-5E7D-69B8-B41D-A2D307645F55}"/>
          </ac:spMkLst>
        </pc:spChg>
        <pc:spChg chg="add mod">
          <ac:chgData name="祁 浩宇" userId="73d6ce57e7942c51" providerId="LiveId" clId="{B80165C4-342C-4E23-AF5C-0B731FB98FF4}" dt="2022-12-06T07:44:32.402" v="1435"/>
          <ac:spMkLst>
            <pc:docMk/>
            <pc:sldMk cId="1907336120" sldId="276"/>
            <ac:spMk id="6" creationId="{12E3DEB5-E9F1-4163-D696-B16455A68C51}"/>
          </ac:spMkLst>
        </pc:spChg>
        <pc:spChg chg="add mod">
          <ac:chgData name="祁 浩宇" userId="73d6ce57e7942c51" providerId="LiveId" clId="{B80165C4-342C-4E23-AF5C-0B731FB98FF4}" dt="2022-12-06T07:44:38.575" v="1437"/>
          <ac:spMkLst>
            <pc:docMk/>
            <pc:sldMk cId="1907336120" sldId="276"/>
            <ac:spMk id="7" creationId="{C9C3AAA4-1C19-661C-11D7-2806AF182CAC}"/>
          </ac:spMkLst>
        </pc:spChg>
        <pc:picChg chg="add del">
          <ac:chgData name="祁 浩宇" userId="73d6ce57e7942c51" providerId="LiveId" clId="{B80165C4-342C-4E23-AF5C-0B731FB98FF4}" dt="2022-12-06T07:44:27.100" v="1434" actId="22"/>
          <ac:picMkLst>
            <pc:docMk/>
            <pc:sldMk cId="1907336120" sldId="276"/>
            <ac:picMk id="5" creationId="{16E7510A-B653-5B5C-BCD0-BA0313BF6C4D}"/>
          </ac:picMkLst>
        </pc:picChg>
      </pc:sldChg>
      <pc:sldChg chg="addSp delSp modSp new mod">
        <pc:chgData name="祁 浩宇" userId="73d6ce57e7942c51" providerId="LiveId" clId="{B80165C4-342C-4E23-AF5C-0B731FB98FF4}" dt="2022-12-06T08:25:07.137" v="1917" actId="122"/>
        <pc:sldMkLst>
          <pc:docMk/>
          <pc:sldMk cId="4121788083" sldId="277"/>
        </pc:sldMkLst>
        <pc:spChg chg="mod">
          <ac:chgData name="祁 浩宇" userId="73d6ce57e7942c51" providerId="LiveId" clId="{B80165C4-342C-4E23-AF5C-0B731FB98FF4}" dt="2022-12-06T08:24:52.110" v="1909" actId="1076"/>
          <ac:spMkLst>
            <pc:docMk/>
            <pc:sldMk cId="4121788083" sldId="277"/>
            <ac:spMk id="2" creationId="{87C9FAD6-D297-2740-EC40-DF3032FD798C}"/>
          </ac:spMkLst>
        </pc:spChg>
        <pc:spChg chg="del">
          <ac:chgData name="祁 浩宇" userId="73d6ce57e7942c51" providerId="LiveId" clId="{B80165C4-342C-4E23-AF5C-0B731FB98FF4}" dt="2022-12-06T08:24:03.312" v="1827" actId="478"/>
          <ac:spMkLst>
            <pc:docMk/>
            <pc:sldMk cId="4121788083" sldId="277"/>
            <ac:spMk id="3" creationId="{6E0F1193-D2CA-C045-4621-F4DE8876FFB7}"/>
          </ac:spMkLst>
        </pc:spChg>
        <pc:spChg chg="add del mod">
          <ac:chgData name="祁 浩宇" userId="73d6ce57e7942c51" providerId="LiveId" clId="{B80165C4-342C-4E23-AF5C-0B731FB98FF4}" dt="2022-12-06T08:24:54.984" v="1912"/>
          <ac:spMkLst>
            <pc:docMk/>
            <pc:sldMk cId="4121788083" sldId="277"/>
            <ac:spMk id="4" creationId="{9C486233-18D3-7828-C5BB-4EC8CB49450E}"/>
          </ac:spMkLst>
        </pc:spChg>
        <pc:spChg chg="add mod">
          <ac:chgData name="祁 浩宇" userId="73d6ce57e7942c51" providerId="LiveId" clId="{B80165C4-342C-4E23-AF5C-0B731FB98FF4}" dt="2022-12-06T08:25:07.137" v="1917" actId="122"/>
          <ac:spMkLst>
            <pc:docMk/>
            <pc:sldMk cId="4121788083" sldId="277"/>
            <ac:spMk id="5" creationId="{EDEE7B78-014B-909D-1707-354DDA2C552C}"/>
          </ac:spMkLst>
        </pc:spChg>
      </pc:sldChg>
      <pc:sldChg chg="addSp delSp modSp new mod">
        <pc:chgData name="祁 浩宇" userId="73d6ce57e7942c51" providerId="LiveId" clId="{B80165C4-342C-4E23-AF5C-0B731FB98FF4}" dt="2022-12-06T09:13:46.619" v="2654" actId="1076"/>
        <pc:sldMkLst>
          <pc:docMk/>
          <pc:sldMk cId="500935290" sldId="278"/>
        </pc:sldMkLst>
        <pc:spChg chg="del">
          <ac:chgData name="祁 浩宇" userId="73d6ce57e7942c51" providerId="LiveId" clId="{B80165C4-342C-4E23-AF5C-0B731FB98FF4}" dt="2022-12-06T08:25:56.510" v="1920" actId="478"/>
          <ac:spMkLst>
            <pc:docMk/>
            <pc:sldMk cId="500935290" sldId="278"/>
            <ac:spMk id="2" creationId="{3EFE9A34-8C69-AC39-3722-375665A0565B}"/>
          </ac:spMkLst>
        </pc:spChg>
        <pc:spChg chg="del">
          <ac:chgData name="祁 浩宇" userId="73d6ce57e7942c51" providerId="LiveId" clId="{B80165C4-342C-4E23-AF5C-0B731FB98FF4}" dt="2022-12-06T08:25:56.510" v="1920" actId="478"/>
          <ac:spMkLst>
            <pc:docMk/>
            <pc:sldMk cId="500935290" sldId="278"/>
            <ac:spMk id="3" creationId="{017E6479-CA12-6ED5-0E97-43B9BAAC8C5D}"/>
          </ac:spMkLst>
        </pc:spChg>
        <pc:spChg chg="add mod">
          <ac:chgData name="祁 浩宇" userId="73d6ce57e7942c51" providerId="LiveId" clId="{B80165C4-342C-4E23-AF5C-0B731FB98FF4}" dt="2022-12-06T08:26:08.659" v="1948" actId="20577"/>
          <ac:spMkLst>
            <pc:docMk/>
            <pc:sldMk cId="500935290" sldId="278"/>
            <ac:spMk id="4" creationId="{FA49AFE7-26DE-615D-870D-5DA8BFF7AEAC}"/>
          </ac:spMkLst>
        </pc:spChg>
        <pc:spChg chg="add del mod">
          <ac:chgData name="祁 浩宇" userId="73d6ce57e7942c51" providerId="LiveId" clId="{B80165C4-342C-4E23-AF5C-0B731FB98FF4}" dt="2022-12-06T08:29:02.654" v="1957"/>
          <ac:spMkLst>
            <pc:docMk/>
            <pc:sldMk cId="500935290" sldId="278"/>
            <ac:spMk id="5" creationId="{FC262813-9417-F126-0437-C1FA868E1BA8}"/>
          </ac:spMkLst>
        </pc:spChg>
        <pc:spChg chg="add mod">
          <ac:chgData name="祁 浩宇" userId="73d6ce57e7942c51" providerId="LiveId" clId="{B80165C4-342C-4E23-AF5C-0B731FB98FF4}" dt="2022-12-06T09:13:46.619" v="2654" actId="1076"/>
          <ac:spMkLst>
            <pc:docMk/>
            <pc:sldMk cId="500935290" sldId="278"/>
            <ac:spMk id="6" creationId="{9EC5A7E5-F221-20AD-F15F-71C1D61FDEF7}"/>
          </ac:spMkLst>
        </pc:spChg>
      </pc:sldChg>
      <pc:sldChg chg="new del">
        <pc:chgData name="祁 浩宇" userId="73d6ce57e7942c51" providerId="LiveId" clId="{B80165C4-342C-4E23-AF5C-0B731FB98FF4}" dt="2022-12-06T08:29:12.837" v="1959" actId="2696"/>
        <pc:sldMkLst>
          <pc:docMk/>
          <pc:sldMk cId="1404942389" sldId="279"/>
        </pc:sldMkLst>
      </pc:sldChg>
      <pc:sldChg chg="addSp delSp modSp new mod">
        <pc:chgData name="祁 浩宇" userId="73d6ce57e7942c51" providerId="LiveId" clId="{B80165C4-342C-4E23-AF5C-0B731FB98FF4}" dt="2022-12-06T09:25:27.922" v="2743" actId="1076"/>
        <pc:sldMkLst>
          <pc:docMk/>
          <pc:sldMk cId="3725986213" sldId="279"/>
        </pc:sldMkLst>
        <pc:spChg chg="del">
          <ac:chgData name="祁 浩宇" userId="73d6ce57e7942c51" providerId="LiveId" clId="{B80165C4-342C-4E23-AF5C-0B731FB98FF4}" dt="2022-12-06T09:15:43.097" v="2721" actId="478"/>
          <ac:spMkLst>
            <pc:docMk/>
            <pc:sldMk cId="3725986213" sldId="279"/>
            <ac:spMk id="2" creationId="{949E1211-7AEA-EB88-7FC0-9F0893A4E476}"/>
          </ac:spMkLst>
        </pc:spChg>
        <pc:spChg chg="del">
          <ac:chgData name="祁 浩宇" userId="73d6ce57e7942c51" providerId="LiveId" clId="{B80165C4-342C-4E23-AF5C-0B731FB98FF4}" dt="2022-12-06T09:15:43.097" v="2721" actId="478"/>
          <ac:spMkLst>
            <pc:docMk/>
            <pc:sldMk cId="3725986213" sldId="279"/>
            <ac:spMk id="3" creationId="{BA99A5FB-CA30-4359-F400-1B234C6FF739}"/>
          </ac:spMkLst>
        </pc:spChg>
        <pc:spChg chg="add mod">
          <ac:chgData name="祁 浩宇" userId="73d6ce57e7942c51" providerId="LiveId" clId="{B80165C4-342C-4E23-AF5C-0B731FB98FF4}" dt="2022-12-06T09:15:43.525" v="2722"/>
          <ac:spMkLst>
            <pc:docMk/>
            <pc:sldMk cId="3725986213" sldId="279"/>
            <ac:spMk id="4" creationId="{0EEE137E-E220-DED2-A755-E6B178F42F9C}"/>
          </ac:spMkLst>
        </pc:spChg>
        <pc:picChg chg="add mod">
          <ac:chgData name="祁 浩宇" userId="73d6ce57e7942c51" providerId="LiveId" clId="{B80165C4-342C-4E23-AF5C-0B731FB98FF4}" dt="2022-12-06T09:24:50.880" v="2732" actId="1076"/>
          <ac:picMkLst>
            <pc:docMk/>
            <pc:sldMk cId="3725986213" sldId="279"/>
            <ac:picMk id="6" creationId="{1A5F751F-61F4-C29B-36C2-007EA2737F88}"/>
          </ac:picMkLst>
        </pc:picChg>
        <pc:picChg chg="add mod">
          <ac:chgData name="祁 浩宇" userId="73d6ce57e7942c51" providerId="LiveId" clId="{B80165C4-342C-4E23-AF5C-0B731FB98FF4}" dt="2022-12-06T09:25:27.922" v="2743" actId="1076"/>
          <ac:picMkLst>
            <pc:docMk/>
            <pc:sldMk cId="3725986213" sldId="279"/>
            <ac:picMk id="8" creationId="{5BB12DA0-41CF-6782-05AB-443F4C70A9D3}"/>
          </ac:picMkLst>
        </pc:picChg>
        <pc:picChg chg="add del mod">
          <ac:chgData name="祁 浩宇" userId="73d6ce57e7942c51" providerId="LiveId" clId="{B80165C4-342C-4E23-AF5C-0B731FB98FF4}" dt="2022-12-06T09:25:02.383" v="2739" actId="478"/>
          <ac:picMkLst>
            <pc:docMk/>
            <pc:sldMk cId="3725986213" sldId="279"/>
            <ac:picMk id="10" creationId="{CB88ABF8-6186-4F50-879B-DFFF28DBA20E}"/>
          </ac:picMkLst>
        </pc:picChg>
        <pc:picChg chg="add mod">
          <ac:chgData name="祁 浩宇" userId="73d6ce57e7942c51" providerId="LiveId" clId="{B80165C4-342C-4E23-AF5C-0B731FB98FF4}" dt="2022-12-06T09:25:22.522" v="2742" actId="1076"/>
          <ac:picMkLst>
            <pc:docMk/>
            <pc:sldMk cId="3725986213" sldId="279"/>
            <ac:picMk id="12" creationId="{0684D68D-F19F-800C-338E-0A22CD7DEBE4}"/>
          </ac:picMkLst>
        </pc:picChg>
      </pc:sldChg>
    </pc:docChg>
  </pc:docChgLst>
  <pc:docChgLst>
    <pc:chgData name="祁 浩宇" userId="73d6ce57e7942c51" providerId="LiveId" clId="{E4703C2B-02BE-416A-9EA1-EDB32FA4219B}"/>
    <pc:docChg chg="undo redo custSel addSld modSld modMainMaster">
      <pc:chgData name="祁 浩宇" userId="73d6ce57e7942c51" providerId="LiveId" clId="{E4703C2B-02BE-416A-9EA1-EDB32FA4219B}" dt="2022-12-05T16:28:56.107" v="1606" actId="1076"/>
      <pc:docMkLst>
        <pc:docMk/>
      </pc:docMkLst>
      <pc:sldChg chg="delSp modSp new mod">
        <pc:chgData name="祁 浩宇" userId="73d6ce57e7942c51" providerId="LiveId" clId="{E4703C2B-02BE-416A-9EA1-EDB32FA4219B}" dt="2022-12-05T01:35:36.690" v="76"/>
        <pc:sldMkLst>
          <pc:docMk/>
          <pc:sldMk cId="3631043101" sldId="256"/>
        </pc:sldMkLst>
        <pc:spChg chg="mod">
          <ac:chgData name="祁 浩宇" userId="73d6ce57e7942c51" providerId="LiveId" clId="{E4703C2B-02BE-416A-9EA1-EDB32FA4219B}" dt="2022-12-05T01:35:36.690" v="76"/>
          <ac:spMkLst>
            <pc:docMk/>
            <pc:sldMk cId="3631043101" sldId="256"/>
            <ac:spMk id="2" creationId="{24CBE372-03B5-42B4-3F98-542E291A131A}"/>
          </ac:spMkLst>
        </pc:spChg>
        <pc:spChg chg="del">
          <ac:chgData name="祁 浩宇" userId="73d6ce57e7942c51" providerId="LiveId" clId="{E4703C2B-02BE-416A-9EA1-EDB32FA4219B}" dt="2022-12-05T01:33:27.759" v="38" actId="478"/>
          <ac:spMkLst>
            <pc:docMk/>
            <pc:sldMk cId="3631043101" sldId="256"/>
            <ac:spMk id="3" creationId="{8A0B2EC0-FAF0-AAC0-0B6C-F6C97DACC367}"/>
          </ac:spMkLst>
        </pc:spChg>
      </pc:sldChg>
      <pc:sldChg chg="modSp new mod">
        <pc:chgData name="祁 浩宇" userId="73d6ce57e7942c51" providerId="LiveId" clId="{E4703C2B-02BE-416A-9EA1-EDB32FA4219B}" dt="2022-12-05T04:35:30.284" v="266" actId="20577"/>
        <pc:sldMkLst>
          <pc:docMk/>
          <pc:sldMk cId="3661123293" sldId="257"/>
        </pc:sldMkLst>
        <pc:spChg chg="mod">
          <ac:chgData name="祁 浩宇" userId="73d6ce57e7942c51" providerId="LiveId" clId="{E4703C2B-02BE-416A-9EA1-EDB32FA4219B}" dt="2022-12-05T04:35:30.284" v="266" actId="20577"/>
          <ac:spMkLst>
            <pc:docMk/>
            <pc:sldMk cId="3661123293" sldId="257"/>
            <ac:spMk id="2" creationId="{58D2E216-D110-290D-D9AC-5ADA5DD4A97F}"/>
          </ac:spMkLst>
        </pc:spChg>
        <pc:spChg chg="mod">
          <ac:chgData name="祁 浩宇" userId="73d6ce57e7942c51" providerId="LiveId" clId="{E4703C2B-02BE-416A-9EA1-EDB32FA4219B}" dt="2022-12-05T04:34:58.525" v="261" actId="20577"/>
          <ac:spMkLst>
            <pc:docMk/>
            <pc:sldMk cId="3661123293" sldId="257"/>
            <ac:spMk id="3" creationId="{481A4810-0A65-703C-C425-B9AA235D90DD}"/>
          </ac:spMkLst>
        </pc:spChg>
      </pc:sldChg>
      <pc:sldChg chg="addSp delSp modSp new mod">
        <pc:chgData name="祁 浩宇" userId="73d6ce57e7942c51" providerId="LiveId" clId="{E4703C2B-02BE-416A-9EA1-EDB32FA4219B}" dt="2022-12-05T06:42:40.382" v="771" actId="20577"/>
        <pc:sldMkLst>
          <pc:docMk/>
          <pc:sldMk cId="1948764913" sldId="258"/>
        </pc:sldMkLst>
        <pc:spChg chg="mod">
          <ac:chgData name="祁 浩宇" userId="73d6ce57e7942c51" providerId="LiveId" clId="{E4703C2B-02BE-416A-9EA1-EDB32FA4219B}" dt="2022-12-05T04:36:57.430" v="279" actId="20577"/>
          <ac:spMkLst>
            <pc:docMk/>
            <pc:sldMk cId="1948764913" sldId="258"/>
            <ac:spMk id="2" creationId="{508DB8E9-DA29-B48F-8CB8-7804D738D223}"/>
          </ac:spMkLst>
        </pc:spChg>
        <pc:spChg chg="add del mod">
          <ac:chgData name="祁 浩宇" userId="73d6ce57e7942c51" providerId="LiveId" clId="{E4703C2B-02BE-416A-9EA1-EDB32FA4219B}" dt="2022-12-05T06:42:40.382" v="771" actId="20577"/>
          <ac:spMkLst>
            <pc:docMk/>
            <pc:sldMk cId="1948764913" sldId="258"/>
            <ac:spMk id="3" creationId="{FED4EAB5-D879-6863-FE46-BF6C01952892}"/>
          </ac:spMkLst>
        </pc:spChg>
        <pc:graphicFrameChg chg="add del mod">
          <ac:chgData name="祁 浩宇" userId="73d6ce57e7942c51" providerId="LiveId" clId="{E4703C2B-02BE-416A-9EA1-EDB32FA4219B}" dt="2022-12-05T05:46:38.706" v="503"/>
          <ac:graphicFrameMkLst>
            <pc:docMk/>
            <pc:sldMk cId="1948764913" sldId="258"/>
            <ac:graphicFrameMk id="4" creationId="{A32D996F-DA42-6CD3-42E2-B85C8487F0A6}"/>
          </ac:graphicFrameMkLst>
        </pc:graphicFrameChg>
        <pc:graphicFrameChg chg="add del mod">
          <ac:chgData name="祁 浩宇" userId="73d6ce57e7942c51" providerId="LiveId" clId="{E4703C2B-02BE-416A-9EA1-EDB32FA4219B}" dt="2022-12-05T05:46:43.440" v="507"/>
          <ac:graphicFrameMkLst>
            <pc:docMk/>
            <pc:sldMk cId="1948764913" sldId="258"/>
            <ac:graphicFrameMk id="5" creationId="{8E48AE94-2C0D-C4BF-50A5-C6E4B591B2CE}"/>
          </ac:graphicFrameMkLst>
        </pc:graphicFrameChg>
        <pc:picChg chg="add mod">
          <ac:chgData name="祁 浩宇" userId="73d6ce57e7942c51" providerId="LiveId" clId="{E4703C2B-02BE-416A-9EA1-EDB32FA4219B}" dt="2022-12-05T05:49:16.750" v="559" actId="14100"/>
          <ac:picMkLst>
            <pc:docMk/>
            <pc:sldMk cId="1948764913" sldId="258"/>
            <ac:picMk id="7" creationId="{2EFF670F-7B75-1C9F-2C52-D3DE4306191F}"/>
          </ac:picMkLst>
        </pc:picChg>
      </pc:sldChg>
      <pc:sldChg chg="addSp delSp modSp new mod">
        <pc:chgData name="祁 浩宇" userId="73d6ce57e7942c51" providerId="LiveId" clId="{E4703C2B-02BE-416A-9EA1-EDB32FA4219B}" dt="2022-12-05T06:30:31.635" v="698" actId="20577"/>
        <pc:sldMkLst>
          <pc:docMk/>
          <pc:sldMk cId="3885528701" sldId="259"/>
        </pc:sldMkLst>
        <pc:spChg chg="del">
          <ac:chgData name="祁 浩宇" userId="73d6ce57e7942c51" providerId="LiveId" clId="{E4703C2B-02BE-416A-9EA1-EDB32FA4219B}" dt="2022-12-05T05:49:38.676" v="560" actId="478"/>
          <ac:spMkLst>
            <pc:docMk/>
            <pc:sldMk cId="3885528701" sldId="259"/>
            <ac:spMk id="2" creationId="{A78F5894-B83E-413C-3ACA-244125549FC4}"/>
          </ac:spMkLst>
        </pc:spChg>
        <pc:spChg chg="mod">
          <ac:chgData name="祁 浩宇" userId="73d6ce57e7942c51" providerId="LiveId" clId="{E4703C2B-02BE-416A-9EA1-EDB32FA4219B}" dt="2022-12-05T06:30:31.635" v="698" actId="20577"/>
          <ac:spMkLst>
            <pc:docMk/>
            <pc:sldMk cId="3885528701" sldId="259"/>
            <ac:spMk id="3" creationId="{F43AD39E-223C-3B90-C5D5-B61B780EE10B}"/>
          </ac:spMkLst>
        </pc:spChg>
        <pc:spChg chg="add mod">
          <ac:chgData name="祁 浩宇" userId="73d6ce57e7942c51" providerId="LiveId" clId="{E4703C2B-02BE-416A-9EA1-EDB32FA4219B}" dt="2022-12-05T05:49:38.910" v="561"/>
          <ac:spMkLst>
            <pc:docMk/>
            <pc:sldMk cId="3885528701" sldId="259"/>
            <ac:spMk id="4" creationId="{419B747E-681F-D997-3FA6-38773125D2E1}"/>
          </ac:spMkLst>
        </pc:spChg>
      </pc:sldChg>
      <pc:sldChg chg="addSp delSp modSp new mod">
        <pc:chgData name="祁 浩宇" userId="73d6ce57e7942c51" providerId="LiveId" clId="{E4703C2B-02BE-416A-9EA1-EDB32FA4219B}" dt="2022-12-05T06:55:43.489" v="1140" actId="113"/>
        <pc:sldMkLst>
          <pc:docMk/>
          <pc:sldMk cId="2586121565" sldId="260"/>
        </pc:sldMkLst>
        <pc:spChg chg="del">
          <ac:chgData name="祁 浩宇" userId="73d6ce57e7942c51" providerId="LiveId" clId="{E4703C2B-02BE-416A-9EA1-EDB32FA4219B}" dt="2022-12-05T06:26:04.884" v="643" actId="478"/>
          <ac:spMkLst>
            <pc:docMk/>
            <pc:sldMk cId="2586121565" sldId="260"/>
            <ac:spMk id="2" creationId="{8694B180-8628-48B7-67AF-C8B4E8E2F932}"/>
          </ac:spMkLst>
        </pc:spChg>
        <pc:spChg chg="del">
          <ac:chgData name="祁 浩宇" userId="73d6ce57e7942c51" providerId="LiveId" clId="{E4703C2B-02BE-416A-9EA1-EDB32FA4219B}" dt="2022-12-05T06:31:38.523" v="699" actId="478"/>
          <ac:spMkLst>
            <pc:docMk/>
            <pc:sldMk cId="2586121565" sldId="260"/>
            <ac:spMk id="3" creationId="{BA49608F-C4AA-E422-468F-0B0BB1DE41BD}"/>
          </ac:spMkLst>
        </pc:spChg>
        <pc:spChg chg="add mod">
          <ac:chgData name="祁 浩宇" userId="73d6ce57e7942c51" providerId="LiveId" clId="{E4703C2B-02BE-416A-9EA1-EDB32FA4219B}" dt="2022-12-05T06:43:16.982" v="776" actId="1076"/>
          <ac:spMkLst>
            <pc:docMk/>
            <pc:sldMk cId="2586121565" sldId="260"/>
            <ac:spMk id="4" creationId="{65DFD5C0-8731-E133-D7A5-0AFC2B5A2202}"/>
          </ac:spMkLst>
        </pc:spChg>
        <pc:spChg chg="add del mod">
          <ac:chgData name="祁 浩宇" userId="73d6ce57e7942c51" providerId="LiveId" clId="{E4703C2B-02BE-416A-9EA1-EDB32FA4219B}" dt="2022-12-05T06:41:05.258" v="744" actId="478"/>
          <ac:spMkLst>
            <pc:docMk/>
            <pc:sldMk cId="2586121565" sldId="260"/>
            <ac:spMk id="7" creationId="{7B6BDA67-26BB-32F9-DBBE-A02DA22BFC86}"/>
          </ac:spMkLst>
        </pc:spChg>
        <pc:spChg chg="add del mod">
          <ac:chgData name="祁 浩宇" userId="73d6ce57e7942c51" providerId="LiveId" clId="{E4703C2B-02BE-416A-9EA1-EDB32FA4219B}" dt="2022-12-05T06:45:52.899" v="930" actId="21"/>
          <ac:spMkLst>
            <pc:docMk/>
            <pc:sldMk cId="2586121565" sldId="260"/>
            <ac:spMk id="8" creationId="{BF4EC2BA-6872-05C9-5B09-351BC16B57CA}"/>
          </ac:spMkLst>
        </pc:spChg>
        <pc:spChg chg="add del mod">
          <ac:chgData name="祁 浩宇" userId="73d6ce57e7942c51" providerId="LiveId" clId="{E4703C2B-02BE-416A-9EA1-EDB32FA4219B}" dt="2022-12-05T06:45:52.899" v="930" actId="21"/>
          <ac:spMkLst>
            <pc:docMk/>
            <pc:sldMk cId="2586121565" sldId="260"/>
            <ac:spMk id="9" creationId="{C14D3411-5A91-106F-A8AA-CECF9E9FEDDB}"/>
          </ac:spMkLst>
        </pc:spChg>
        <pc:spChg chg="add del mod">
          <ac:chgData name="祁 浩宇" userId="73d6ce57e7942c51" providerId="LiveId" clId="{E4703C2B-02BE-416A-9EA1-EDB32FA4219B}" dt="2022-12-05T06:45:52.899" v="930" actId="21"/>
          <ac:spMkLst>
            <pc:docMk/>
            <pc:sldMk cId="2586121565" sldId="260"/>
            <ac:spMk id="10" creationId="{92AE85C5-880A-B74D-C9A8-FACDC3E9A62C}"/>
          </ac:spMkLst>
        </pc:spChg>
        <pc:spChg chg="add del mod">
          <ac:chgData name="祁 浩宇" userId="73d6ce57e7942c51" providerId="LiveId" clId="{E4703C2B-02BE-416A-9EA1-EDB32FA4219B}" dt="2022-12-05T06:45:52.899" v="930" actId="21"/>
          <ac:spMkLst>
            <pc:docMk/>
            <pc:sldMk cId="2586121565" sldId="260"/>
            <ac:spMk id="11" creationId="{079756E5-C883-97FB-8D7A-8829BB841D32}"/>
          </ac:spMkLst>
        </pc:spChg>
        <pc:spChg chg="add mod">
          <ac:chgData name="祁 浩宇" userId="73d6ce57e7942c51" providerId="LiveId" clId="{E4703C2B-02BE-416A-9EA1-EDB32FA4219B}" dt="2022-12-05T06:51:45.788" v="1019" actId="1076"/>
          <ac:spMkLst>
            <pc:docMk/>
            <pc:sldMk cId="2586121565" sldId="260"/>
            <ac:spMk id="12" creationId="{FFEB8CBE-BADE-3F3C-3D67-FC696669FB7E}"/>
          </ac:spMkLst>
        </pc:spChg>
        <pc:spChg chg="add mod">
          <ac:chgData name="祁 浩宇" userId="73d6ce57e7942c51" providerId="LiveId" clId="{E4703C2B-02BE-416A-9EA1-EDB32FA4219B}" dt="2022-12-05T06:50:55.953" v="1014" actId="1036"/>
          <ac:spMkLst>
            <pc:docMk/>
            <pc:sldMk cId="2586121565" sldId="260"/>
            <ac:spMk id="19" creationId="{C4C4243D-5260-B27D-9266-B55542A703F7}"/>
          </ac:spMkLst>
        </pc:spChg>
        <pc:spChg chg="add mod">
          <ac:chgData name="祁 浩宇" userId="73d6ce57e7942c51" providerId="LiveId" clId="{E4703C2B-02BE-416A-9EA1-EDB32FA4219B}" dt="2022-12-05T06:51:00.556" v="1015" actId="14100"/>
          <ac:spMkLst>
            <pc:docMk/>
            <pc:sldMk cId="2586121565" sldId="260"/>
            <ac:spMk id="20" creationId="{01A77E5C-03C7-D175-58DA-A833737FF115}"/>
          </ac:spMkLst>
        </pc:spChg>
        <pc:spChg chg="add mod">
          <ac:chgData name="祁 浩宇" userId="73d6ce57e7942c51" providerId="LiveId" clId="{E4703C2B-02BE-416A-9EA1-EDB32FA4219B}" dt="2022-12-05T06:50:55.953" v="1014" actId="1036"/>
          <ac:spMkLst>
            <pc:docMk/>
            <pc:sldMk cId="2586121565" sldId="260"/>
            <ac:spMk id="21" creationId="{9C45CB23-4945-DAB0-0EE7-00B40107D7D8}"/>
          </ac:spMkLst>
        </pc:spChg>
        <pc:spChg chg="add mod">
          <ac:chgData name="祁 浩宇" userId="73d6ce57e7942c51" providerId="LiveId" clId="{E4703C2B-02BE-416A-9EA1-EDB32FA4219B}" dt="2022-12-05T06:51:03.092" v="1016" actId="1076"/>
          <ac:spMkLst>
            <pc:docMk/>
            <pc:sldMk cId="2586121565" sldId="260"/>
            <ac:spMk id="22" creationId="{0FF2778B-106C-FEC9-F85B-6F098861073D}"/>
          </ac:spMkLst>
        </pc:spChg>
        <pc:spChg chg="add del mod">
          <ac:chgData name="祁 浩宇" userId="73d6ce57e7942c51" providerId="LiveId" clId="{E4703C2B-02BE-416A-9EA1-EDB32FA4219B}" dt="2022-12-05T06:52:00.595" v="1021" actId="478"/>
          <ac:spMkLst>
            <pc:docMk/>
            <pc:sldMk cId="2586121565" sldId="260"/>
            <ac:spMk id="23" creationId="{E3B4605E-27E0-C5C0-9D3C-210AA1224EFB}"/>
          </ac:spMkLst>
        </pc:spChg>
        <pc:spChg chg="add mod">
          <ac:chgData name="祁 浩宇" userId="73d6ce57e7942c51" providerId="LiveId" clId="{E4703C2B-02BE-416A-9EA1-EDB32FA4219B}" dt="2022-12-05T06:52:28.727" v="1024" actId="1582"/>
          <ac:spMkLst>
            <pc:docMk/>
            <pc:sldMk cId="2586121565" sldId="260"/>
            <ac:spMk id="24" creationId="{88FF7287-E6CE-B3E0-61B4-57FA697047EE}"/>
          </ac:spMkLst>
        </pc:spChg>
        <pc:spChg chg="add mod">
          <ac:chgData name="祁 浩宇" userId="73d6ce57e7942c51" providerId="LiveId" clId="{E4703C2B-02BE-416A-9EA1-EDB32FA4219B}" dt="2022-12-05T06:55:14.951" v="1106" actId="14100"/>
          <ac:spMkLst>
            <pc:docMk/>
            <pc:sldMk cId="2586121565" sldId="260"/>
            <ac:spMk id="32" creationId="{DC6B8CB9-C830-5865-FE8C-9C328CC469A3}"/>
          </ac:spMkLst>
        </pc:spChg>
        <pc:spChg chg="add mod">
          <ac:chgData name="祁 浩宇" userId="73d6ce57e7942c51" providerId="LiveId" clId="{E4703C2B-02BE-416A-9EA1-EDB32FA4219B}" dt="2022-12-05T06:55:43.489" v="1140" actId="113"/>
          <ac:spMkLst>
            <pc:docMk/>
            <pc:sldMk cId="2586121565" sldId="260"/>
            <ac:spMk id="33" creationId="{5303D384-BFAE-EFB3-E42D-31A22753B0AE}"/>
          </ac:spMkLst>
        </pc:spChg>
        <pc:picChg chg="add del mod">
          <ac:chgData name="祁 浩宇" userId="73d6ce57e7942c51" providerId="LiveId" clId="{E4703C2B-02BE-416A-9EA1-EDB32FA4219B}" dt="2022-12-05T06:45:52.899" v="930" actId="21"/>
          <ac:picMkLst>
            <pc:docMk/>
            <pc:sldMk cId="2586121565" sldId="260"/>
            <ac:picMk id="6" creationId="{3BED128E-3F6A-728F-7CEE-692D7D1E2470}"/>
          </ac:picMkLst>
        </pc:picChg>
        <pc:picChg chg="add del mod">
          <ac:chgData name="祁 浩宇" userId="73d6ce57e7942c51" providerId="LiveId" clId="{E4703C2B-02BE-416A-9EA1-EDB32FA4219B}" dt="2022-12-05T06:46:53.381" v="940" actId="478"/>
          <ac:picMkLst>
            <pc:docMk/>
            <pc:sldMk cId="2586121565" sldId="260"/>
            <ac:picMk id="14" creationId="{3CA8F78A-416B-22EC-AA07-1D4699689E69}"/>
          </ac:picMkLst>
        </pc:picChg>
        <pc:picChg chg="add del mod">
          <ac:chgData name="祁 浩宇" userId="73d6ce57e7942c51" providerId="LiveId" clId="{E4703C2B-02BE-416A-9EA1-EDB32FA4219B}" dt="2022-12-05T06:48:18.970" v="947" actId="478"/>
          <ac:picMkLst>
            <pc:docMk/>
            <pc:sldMk cId="2586121565" sldId="260"/>
            <ac:picMk id="16" creationId="{5171FCC4-0D2C-8922-3C4F-5D53FDFFD1C8}"/>
          </ac:picMkLst>
        </pc:picChg>
        <pc:picChg chg="add mod">
          <ac:chgData name="祁 浩宇" userId="73d6ce57e7942c51" providerId="LiveId" clId="{E4703C2B-02BE-416A-9EA1-EDB32FA4219B}" dt="2022-12-05T06:50:51.896" v="1001" actId="14100"/>
          <ac:picMkLst>
            <pc:docMk/>
            <pc:sldMk cId="2586121565" sldId="260"/>
            <ac:picMk id="18" creationId="{4747D579-DD56-D547-F51C-2FABD97688B6}"/>
          </ac:picMkLst>
        </pc:picChg>
        <pc:cxnChg chg="add del">
          <ac:chgData name="祁 浩宇" userId="73d6ce57e7942c51" providerId="LiveId" clId="{E4703C2B-02BE-416A-9EA1-EDB32FA4219B}" dt="2022-12-05T06:52:53.540" v="1026" actId="478"/>
          <ac:cxnSpMkLst>
            <pc:docMk/>
            <pc:sldMk cId="2586121565" sldId="260"/>
            <ac:cxnSpMk id="26" creationId="{CDF8E198-1691-447C-AB6A-F5173EB95FF9}"/>
          </ac:cxnSpMkLst>
        </pc:cxnChg>
        <pc:cxnChg chg="add mod">
          <ac:chgData name="祁 浩宇" userId="73d6ce57e7942c51" providerId="LiveId" clId="{E4703C2B-02BE-416A-9EA1-EDB32FA4219B}" dt="2022-12-05T06:53:17.175" v="1030" actId="14100"/>
          <ac:cxnSpMkLst>
            <pc:docMk/>
            <pc:sldMk cId="2586121565" sldId="260"/>
            <ac:cxnSpMk id="28" creationId="{D849758C-18F1-B541-9E8C-C4EFCA754F36}"/>
          </ac:cxnSpMkLst>
        </pc:cxnChg>
      </pc:sldChg>
      <pc:sldChg chg="addSp delSp modSp new mod">
        <pc:chgData name="祁 浩宇" userId="73d6ce57e7942c51" providerId="LiveId" clId="{E4703C2B-02BE-416A-9EA1-EDB32FA4219B}" dt="2022-12-05T07:01:45.830" v="1376" actId="1076"/>
        <pc:sldMkLst>
          <pc:docMk/>
          <pc:sldMk cId="1776709754" sldId="261"/>
        </pc:sldMkLst>
        <pc:spChg chg="del">
          <ac:chgData name="祁 浩宇" userId="73d6ce57e7942c51" providerId="LiveId" clId="{E4703C2B-02BE-416A-9EA1-EDB32FA4219B}" dt="2022-12-05T06:45:58.483" v="933" actId="478"/>
          <ac:spMkLst>
            <pc:docMk/>
            <pc:sldMk cId="1776709754" sldId="261"/>
            <ac:spMk id="2" creationId="{10674CE2-5255-7992-88AD-BEF6E316D1CB}"/>
          </ac:spMkLst>
        </pc:spChg>
        <pc:spChg chg="del">
          <ac:chgData name="祁 浩宇" userId="73d6ce57e7942c51" providerId="LiveId" clId="{E4703C2B-02BE-416A-9EA1-EDB32FA4219B}" dt="2022-12-05T06:45:56.744" v="932" actId="478"/>
          <ac:spMkLst>
            <pc:docMk/>
            <pc:sldMk cId="1776709754" sldId="261"/>
            <ac:spMk id="3" creationId="{78924DD4-AC87-6EE4-CC4A-84C07A288801}"/>
          </ac:spMkLst>
        </pc:spChg>
        <pc:spChg chg="add mod">
          <ac:chgData name="祁 浩宇" userId="73d6ce57e7942c51" providerId="LiveId" clId="{E4703C2B-02BE-416A-9EA1-EDB32FA4219B}" dt="2022-12-05T07:01:45.830" v="1376" actId="1076"/>
          <ac:spMkLst>
            <pc:docMk/>
            <pc:sldMk cId="1776709754" sldId="261"/>
            <ac:spMk id="5" creationId="{B2AEFA44-C027-2D91-F58F-9641190AD016}"/>
          </ac:spMkLst>
        </pc:spChg>
        <pc:spChg chg="add mod">
          <ac:chgData name="祁 浩宇" userId="73d6ce57e7942c51" providerId="LiveId" clId="{E4703C2B-02BE-416A-9EA1-EDB32FA4219B}" dt="2022-12-05T07:01:45.830" v="1376" actId="1076"/>
          <ac:spMkLst>
            <pc:docMk/>
            <pc:sldMk cId="1776709754" sldId="261"/>
            <ac:spMk id="6" creationId="{F17FE391-94C0-D675-2393-9DCE1E9703AC}"/>
          </ac:spMkLst>
        </pc:spChg>
        <pc:spChg chg="add mod">
          <ac:chgData name="祁 浩宇" userId="73d6ce57e7942c51" providerId="LiveId" clId="{E4703C2B-02BE-416A-9EA1-EDB32FA4219B}" dt="2022-12-05T07:01:45.830" v="1376" actId="1076"/>
          <ac:spMkLst>
            <pc:docMk/>
            <pc:sldMk cId="1776709754" sldId="261"/>
            <ac:spMk id="7" creationId="{8D601847-F30C-17C3-803A-4BCF667DD5F6}"/>
          </ac:spMkLst>
        </pc:spChg>
        <pc:spChg chg="add mod">
          <ac:chgData name="祁 浩宇" userId="73d6ce57e7942c51" providerId="LiveId" clId="{E4703C2B-02BE-416A-9EA1-EDB32FA4219B}" dt="2022-12-05T07:01:45.830" v="1376" actId="1076"/>
          <ac:spMkLst>
            <pc:docMk/>
            <pc:sldMk cId="1776709754" sldId="261"/>
            <ac:spMk id="8" creationId="{C4F2B477-517D-7CD9-5065-34258E56FEFC}"/>
          </ac:spMkLst>
        </pc:spChg>
        <pc:spChg chg="add del mod">
          <ac:chgData name="祁 浩宇" userId="73d6ce57e7942c51" providerId="LiveId" clId="{E4703C2B-02BE-416A-9EA1-EDB32FA4219B}" dt="2022-12-05T06:59:57.912" v="1365" actId="21"/>
          <ac:spMkLst>
            <pc:docMk/>
            <pc:sldMk cId="1776709754" sldId="261"/>
            <ac:spMk id="9" creationId="{DA3BABCB-DA10-E849-07D3-9BACA36AFD95}"/>
          </ac:spMkLst>
        </pc:spChg>
        <pc:spChg chg="add mod">
          <ac:chgData name="祁 浩宇" userId="73d6ce57e7942c51" providerId="LiveId" clId="{E4703C2B-02BE-416A-9EA1-EDB32FA4219B}" dt="2022-12-05T07:01:45.830" v="1376" actId="1076"/>
          <ac:spMkLst>
            <pc:docMk/>
            <pc:sldMk cId="1776709754" sldId="261"/>
            <ac:spMk id="12" creationId="{0BBC13DA-6051-3AA8-75A0-8D233645997C}"/>
          </ac:spMkLst>
        </pc:spChg>
        <pc:spChg chg="add del mod">
          <ac:chgData name="祁 浩宇" userId="73d6ce57e7942c51" providerId="LiveId" clId="{E4703C2B-02BE-416A-9EA1-EDB32FA4219B}" dt="2022-12-05T06:59:57.912" v="1365" actId="21"/>
          <ac:spMkLst>
            <pc:docMk/>
            <pc:sldMk cId="1776709754" sldId="261"/>
            <ac:spMk id="14" creationId="{1F545B94-8B20-A66B-0FDB-19470C8EFB1B}"/>
          </ac:spMkLst>
        </pc:spChg>
        <pc:picChg chg="add mod">
          <ac:chgData name="祁 浩宇" userId="73d6ce57e7942c51" providerId="LiveId" clId="{E4703C2B-02BE-416A-9EA1-EDB32FA4219B}" dt="2022-12-05T07:01:45.830" v="1376" actId="1076"/>
          <ac:picMkLst>
            <pc:docMk/>
            <pc:sldMk cId="1776709754" sldId="261"/>
            <ac:picMk id="4" creationId="{C5B3F9DA-1625-8F52-10E7-3BE2505296D4}"/>
          </ac:picMkLst>
        </pc:picChg>
        <pc:picChg chg="add mod">
          <ac:chgData name="祁 浩宇" userId="73d6ce57e7942c51" providerId="LiveId" clId="{E4703C2B-02BE-416A-9EA1-EDB32FA4219B}" dt="2022-12-05T07:01:45.830" v="1376" actId="1076"/>
          <ac:picMkLst>
            <pc:docMk/>
            <pc:sldMk cId="1776709754" sldId="261"/>
            <ac:picMk id="11" creationId="{191D4958-E56C-9B11-E15E-D8996EA14454}"/>
          </ac:picMkLst>
        </pc:picChg>
      </pc:sldChg>
      <pc:sldChg chg="addSp delSp modSp new mod">
        <pc:chgData name="祁 浩宇" userId="73d6ce57e7942c51" providerId="LiveId" clId="{E4703C2B-02BE-416A-9EA1-EDB32FA4219B}" dt="2022-12-05T16:28:56.107" v="1606" actId="1076"/>
        <pc:sldMkLst>
          <pc:docMk/>
          <pc:sldMk cId="3200288045" sldId="262"/>
        </pc:sldMkLst>
        <pc:spChg chg="del">
          <ac:chgData name="祁 浩宇" userId="73d6ce57e7942c51" providerId="LiveId" clId="{E4703C2B-02BE-416A-9EA1-EDB32FA4219B}" dt="2022-12-05T06:59:39.132" v="1356" actId="478"/>
          <ac:spMkLst>
            <pc:docMk/>
            <pc:sldMk cId="3200288045" sldId="262"/>
            <ac:spMk id="2" creationId="{B1D2E7D7-5E8C-BD27-FF84-BEAC699F17D7}"/>
          </ac:spMkLst>
        </pc:spChg>
        <pc:spChg chg="del">
          <ac:chgData name="祁 浩宇" userId="73d6ce57e7942c51" providerId="LiveId" clId="{E4703C2B-02BE-416A-9EA1-EDB32FA4219B}" dt="2022-12-05T06:59:39.132" v="1356" actId="478"/>
          <ac:spMkLst>
            <pc:docMk/>
            <pc:sldMk cId="3200288045" sldId="262"/>
            <ac:spMk id="3" creationId="{12E1A792-53A3-A11E-54E7-57871425AF14}"/>
          </ac:spMkLst>
        </pc:spChg>
        <pc:spChg chg="add mod">
          <ac:chgData name="祁 浩宇" userId="73d6ce57e7942c51" providerId="LiveId" clId="{E4703C2B-02BE-416A-9EA1-EDB32FA4219B}" dt="2022-12-05T07:18:31.509" v="1553" actId="20577"/>
          <ac:spMkLst>
            <pc:docMk/>
            <pc:sldMk cId="3200288045" sldId="262"/>
            <ac:spMk id="4" creationId="{92D9A82A-DC4C-4E16-C57B-899437D72FA0}"/>
          </ac:spMkLst>
        </pc:spChg>
        <pc:picChg chg="add del mod">
          <ac:chgData name="祁 浩宇" userId="73d6ce57e7942c51" providerId="LiveId" clId="{E4703C2B-02BE-416A-9EA1-EDB32FA4219B}" dt="2022-12-05T16:07:11.093" v="1575" actId="478"/>
          <ac:picMkLst>
            <pc:docMk/>
            <pc:sldMk cId="3200288045" sldId="262"/>
            <ac:picMk id="6" creationId="{697A17F5-F04E-F88C-1778-454ADB5F7434}"/>
          </ac:picMkLst>
        </pc:picChg>
        <pc:picChg chg="add del mod">
          <ac:chgData name="祁 浩宇" userId="73d6ce57e7942c51" providerId="LiveId" clId="{E4703C2B-02BE-416A-9EA1-EDB32FA4219B}" dt="2022-12-05T16:07:06.907" v="1571" actId="478"/>
          <ac:picMkLst>
            <pc:docMk/>
            <pc:sldMk cId="3200288045" sldId="262"/>
            <ac:picMk id="8" creationId="{C45744E2-6ED3-A248-5EEA-5CD6A2663CEB}"/>
          </ac:picMkLst>
        </pc:picChg>
        <pc:picChg chg="add mod">
          <ac:chgData name="祁 浩宇" userId="73d6ce57e7942c51" providerId="LiveId" clId="{E4703C2B-02BE-416A-9EA1-EDB32FA4219B}" dt="2022-12-05T16:09:47.534" v="1604" actId="1038"/>
          <ac:picMkLst>
            <pc:docMk/>
            <pc:sldMk cId="3200288045" sldId="262"/>
            <ac:picMk id="10" creationId="{BDF0E80A-A79B-B216-D1FF-DEE90C31EEB5}"/>
          </ac:picMkLst>
        </pc:picChg>
        <pc:picChg chg="add mod">
          <ac:chgData name="祁 浩宇" userId="73d6ce57e7942c51" providerId="LiveId" clId="{E4703C2B-02BE-416A-9EA1-EDB32FA4219B}" dt="2022-12-05T16:09:47.534" v="1604" actId="1038"/>
          <ac:picMkLst>
            <pc:docMk/>
            <pc:sldMk cId="3200288045" sldId="262"/>
            <ac:picMk id="12" creationId="{223E580D-17E8-6E1E-A4F9-774D27F8B488}"/>
          </ac:picMkLst>
        </pc:picChg>
        <pc:picChg chg="add mod">
          <ac:chgData name="祁 浩宇" userId="73d6ce57e7942c51" providerId="LiveId" clId="{E4703C2B-02BE-416A-9EA1-EDB32FA4219B}" dt="2022-12-05T16:28:56.107" v="1606" actId="1076"/>
          <ac:picMkLst>
            <pc:docMk/>
            <pc:sldMk cId="3200288045" sldId="262"/>
            <ac:picMk id="14" creationId="{F480C5DE-ED2D-ACF1-5CCE-ED57646CE4D2}"/>
          </ac:picMkLst>
        </pc:picChg>
      </pc:sldChg>
      <pc:sldChg chg="addSp delSp modSp new mod">
        <pc:chgData name="祁 浩宇" userId="73d6ce57e7942c51" providerId="LiveId" clId="{E4703C2B-02BE-416A-9EA1-EDB32FA4219B}" dt="2022-12-05T07:18:25.137" v="1551" actId="403"/>
        <pc:sldMkLst>
          <pc:docMk/>
          <pc:sldMk cId="2678747598" sldId="263"/>
        </pc:sldMkLst>
        <pc:spChg chg="del">
          <ac:chgData name="祁 浩宇" userId="73d6ce57e7942c51" providerId="LiveId" clId="{E4703C2B-02BE-416A-9EA1-EDB32FA4219B}" dt="2022-12-05T07:00:01.251" v="1366" actId="478"/>
          <ac:spMkLst>
            <pc:docMk/>
            <pc:sldMk cId="2678747598" sldId="263"/>
            <ac:spMk id="2" creationId="{489F4345-FF79-7DA7-DC29-84301B2C974F}"/>
          </ac:spMkLst>
        </pc:spChg>
        <pc:spChg chg="del">
          <ac:chgData name="祁 浩宇" userId="73d6ce57e7942c51" providerId="LiveId" clId="{E4703C2B-02BE-416A-9EA1-EDB32FA4219B}" dt="2022-12-05T07:00:01.251" v="1366" actId="478"/>
          <ac:spMkLst>
            <pc:docMk/>
            <pc:sldMk cId="2678747598" sldId="263"/>
            <ac:spMk id="3" creationId="{32BDC851-7096-ABC6-53AA-941014470A5A}"/>
          </ac:spMkLst>
        </pc:spChg>
        <pc:spChg chg="add mod">
          <ac:chgData name="祁 浩宇" userId="73d6ce57e7942c51" providerId="LiveId" clId="{E4703C2B-02BE-416A-9EA1-EDB32FA4219B}" dt="2022-12-05T07:00:01.556" v="1367"/>
          <ac:spMkLst>
            <pc:docMk/>
            <pc:sldMk cId="2678747598" sldId="263"/>
            <ac:spMk id="4" creationId="{CF7A1AA1-F8B1-66EC-44C1-7A9322BF289C}"/>
          </ac:spMkLst>
        </pc:spChg>
        <pc:spChg chg="add mod">
          <ac:chgData name="祁 浩宇" userId="73d6ce57e7942c51" providerId="LiveId" clId="{E4703C2B-02BE-416A-9EA1-EDB32FA4219B}" dt="2022-12-05T07:17:25.820" v="1433" actId="14100"/>
          <ac:spMkLst>
            <pc:docMk/>
            <pc:sldMk cId="2678747598" sldId="263"/>
            <ac:spMk id="8" creationId="{8903B87C-F33F-915A-A4B5-07B3BDD13E74}"/>
          </ac:spMkLst>
        </pc:spChg>
        <pc:spChg chg="add mod">
          <ac:chgData name="祁 浩宇" userId="73d6ce57e7942c51" providerId="LiveId" clId="{E4703C2B-02BE-416A-9EA1-EDB32FA4219B}" dt="2022-12-05T07:18:25.137" v="1551" actId="403"/>
          <ac:spMkLst>
            <pc:docMk/>
            <pc:sldMk cId="2678747598" sldId="263"/>
            <ac:spMk id="11" creationId="{F23D1F94-032D-83E8-E731-BE3294EFD33B}"/>
          </ac:spMkLst>
        </pc:spChg>
        <pc:picChg chg="add del mod">
          <ac:chgData name="祁 浩宇" userId="73d6ce57e7942c51" providerId="LiveId" clId="{E4703C2B-02BE-416A-9EA1-EDB32FA4219B}" dt="2022-12-05T07:01:35.301" v="1374" actId="21"/>
          <ac:picMkLst>
            <pc:docMk/>
            <pc:sldMk cId="2678747598" sldId="263"/>
            <ac:picMk id="6" creationId="{B114F2C1-2F8B-AD4F-FD4D-9DF61B7A153F}"/>
          </ac:picMkLst>
        </pc:picChg>
        <pc:picChg chg="add mod">
          <ac:chgData name="祁 浩宇" userId="73d6ce57e7942c51" providerId="LiveId" clId="{E4703C2B-02BE-416A-9EA1-EDB32FA4219B}" dt="2022-12-05T07:01:53.384" v="1379" actId="1076"/>
          <ac:picMkLst>
            <pc:docMk/>
            <pc:sldMk cId="2678747598" sldId="263"/>
            <ac:picMk id="7" creationId="{709CC56A-22EF-8F9B-BC8C-8CA2D7FC1846}"/>
          </ac:picMkLst>
        </pc:picChg>
        <pc:cxnChg chg="add">
          <ac:chgData name="祁 浩宇" userId="73d6ce57e7942c51" providerId="LiveId" clId="{E4703C2B-02BE-416A-9EA1-EDB32FA4219B}" dt="2022-12-05T07:16:57.515" v="1382" actId="11529"/>
          <ac:cxnSpMkLst>
            <pc:docMk/>
            <pc:sldMk cId="2678747598" sldId="263"/>
            <ac:cxnSpMk id="10" creationId="{71BEA492-58EC-EE12-2669-45E0CD2749A7}"/>
          </ac:cxnSpMkLst>
        </pc:cxnChg>
      </pc:sldChg>
      <pc:sldChg chg="addSp delSp modSp new mod">
        <pc:chgData name="祁 浩宇" userId="73d6ce57e7942c51" providerId="LiveId" clId="{E4703C2B-02BE-416A-9EA1-EDB32FA4219B}" dt="2022-12-05T15:59:58.135" v="1556"/>
        <pc:sldMkLst>
          <pc:docMk/>
          <pc:sldMk cId="1622308136" sldId="264"/>
        </pc:sldMkLst>
        <pc:spChg chg="del">
          <ac:chgData name="祁 浩宇" userId="73d6ce57e7942c51" providerId="LiveId" clId="{E4703C2B-02BE-416A-9EA1-EDB32FA4219B}" dt="2022-12-05T15:59:57.717" v="1555" actId="478"/>
          <ac:spMkLst>
            <pc:docMk/>
            <pc:sldMk cId="1622308136" sldId="264"/>
            <ac:spMk id="2" creationId="{A470DA33-5CEE-3671-2956-BF1ECAE45D37}"/>
          </ac:spMkLst>
        </pc:spChg>
        <pc:spChg chg="del">
          <ac:chgData name="祁 浩宇" userId="73d6ce57e7942c51" providerId="LiveId" clId="{E4703C2B-02BE-416A-9EA1-EDB32FA4219B}" dt="2022-12-05T15:59:57.717" v="1555" actId="478"/>
          <ac:spMkLst>
            <pc:docMk/>
            <pc:sldMk cId="1622308136" sldId="264"/>
            <ac:spMk id="3" creationId="{95383286-5704-0B17-E0B5-8CA62B07CBED}"/>
          </ac:spMkLst>
        </pc:spChg>
        <pc:spChg chg="add mod">
          <ac:chgData name="祁 浩宇" userId="73d6ce57e7942c51" providerId="LiveId" clId="{E4703C2B-02BE-416A-9EA1-EDB32FA4219B}" dt="2022-12-05T15:59:58.135" v="1556"/>
          <ac:spMkLst>
            <pc:docMk/>
            <pc:sldMk cId="1622308136" sldId="264"/>
            <ac:spMk id="4" creationId="{88850A0E-24C9-031C-A3A1-88CDE245DC44}"/>
          </ac:spMkLst>
        </pc:spChg>
      </pc:sldChg>
      <pc:sldMasterChg chg="modSldLayout">
        <pc:chgData name="祁 浩宇" userId="73d6ce57e7942c51" providerId="LiveId" clId="{E4703C2B-02BE-416A-9EA1-EDB32FA4219B}" dt="2022-12-05T01:35:33.733" v="73"/>
        <pc:sldMasterMkLst>
          <pc:docMk/>
          <pc:sldMasterMk cId="1073973813" sldId="2147483704"/>
        </pc:sldMasterMkLst>
        <pc:sldLayoutChg chg="addSp delSp">
          <pc:chgData name="祁 浩宇" userId="73d6ce57e7942c51" providerId="LiveId" clId="{E4703C2B-02BE-416A-9EA1-EDB32FA4219B}" dt="2022-12-05T01:35:33.733" v="73"/>
          <pc:sldLayoutMkLst>
            <pc:docMk/>
            <pc:sldMasterMk cId="1073973813" sldId="2147483704"/>
            <pc:sldLayoutMk cId="3448963170" sldId="2147483717"/>
          </pc:sldLayoutMkLst>
          <pc:grpChg chg="add del">
            <ac:chgData name="祁 浩宇" userId="73d6ce57e7942c51" providerId="LiveId" clId="{E4703C2B-02BE-416A-9EA1-EDB32FA4219B}" dt="2022-12-05T01:35:33.733" v="73"/>
            <ac:grpSpMkLst>
              <pc:docMk/>
              <pc:sldMasterMk cId="1073973813" sldId="2147483704"/>
              <pc:sldLayoutMk cId="3448963170" sldId="2147483717"/>
              <ac:grpSpMk id="11" creationId="{00000000-0000-0000-0000-000000000000}"/>
            </ac:grpSpMkLst>
          </pc:grpChg>
          <pc:picChg chg="add del">
            <ac:chgData name="祁 浩宇" userId="73d6ce57e7942c51" providerId="LiveId" clId="{E4703C2B-02BE-416A-9EA1-EDB32FA4219B}" dt="2022-12-05T01:35:33.733" v="73"/>
            <ac:picMkLst>
              <pc:docMk/>
              <pc:sldMasterMk cId="1073973813" sldId="2147483704"/>
              <pc:sldLayoutMk cId="3448963170" sldId="2147483717"/>
              <ac:picMk id="66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1F8A-0F88-4B8F-A262-1B160FF7D3D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A486B-13FA-487B-94DF-9624F697B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7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A486B-13FA-487B-94DF-9624F697B9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4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4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317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485" y="274639"/>
            <a:ext cx="803063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9D86627-53F4-0244-B07D-B054A1D4E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8205" b="7280"/>
          <a:stretch/>
        </p:blipFill>
        <p:spPr bwMode="auto">
          <a:xfrm>
            <a:off x="0" y="-11357"/>
            <a:ext cx="12192000" cy="68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06A61C-3FB1-CE4A-AC2C-4C58E3426AA0}"/>
              </a:ext>
            </a:extLst>
          </p:cNvPr>
          <p:cNvGrpSpPr/>
          <p:nvPr/>
        </p:nvGrpSpPr>
        <p:grpSpPr>
          <a:xfrm>
            <a:off x="250824" y="1721372"/>
            <a:ext cx="6205415" cy="1781970"/>
            <a:chOff x="0" y="1660456"/>
            <a:chExt cx="4716016" cy="17819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9579BA-89CD-6641-8534-40CD41969C9C}"/>
                </a:ext>
              </a:extLst>
            </p:cNvPr>
            <p:cNvSpPr/>
            <p:nvPr/>
          </p:nvSpPr>
          <p:spPr>
            <a:xfrm>
              <a:off x="0" y="1779662"/>
              <a:ext cx="4716016" cy="1662764"/>
            </a:xfrm>
            <a:prstGeom prst="rect">
              <a:avLst/>
            </a:prstGeom>
            <a:solidFill>
              <a:schemeClr val="tx2">
                <a:lumMod val="75000"/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2EF80A-0676-ED4D-944C-B97D53B9117A}"/>
                </a:ext>
              </a:extLst>
            </p:cNvPr>
            <p:cNvSpPr/>
            <p:nvPr/>
          </p:nvSpPr>
          <p:spPr>
            <a:xfrm flipV="1">
              <a:off x="0" y="1660456"/>
              <a:ext cx="4716015" cy="130960"/>
            </a:xfrm>
            <a:prstGeom prst="rect">
              <a:avLst/>
            </a:prstGeom>
            <a:solidFill>
              <a:srgbClr val="00C1C0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5F3A84-5935-DB4A-9C37-822D8BEBA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1519" y="1904588"/>
            <a:ext cx="5656911" cy="724023"/>
          </a:xfrm>
        </p:spPr>
        <p:txBody>
          <a:bodyPr anchor="b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Gentona Medium" pitchFamily="2" charset="77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76BFCE-AF7E-0143-908C-018454F833BE}"/>
              </a:ext>
            </a:extLst>
          </p:cNvPr>
          <p:cNvCxnSpPr>
            <a:cxnSpLocks/>
          </p:cNvCxnSpPr>
          <p:nvPr/>
        </p:nvCxnSpPr>
        <p:spPr>
          <a:xfrm>
            <a:off x="251520" y="2671302"/>
            <a:ext cx="526614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F81CF1D-E904-7242-AB55-C1FDBF44F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824" y="2784475"/>
            <a:ext cx="5656911" cy="463691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rgbClr val="00C1C0"/>
                </a:solidFill>
                <a:latin typeface="Gentona Light" pitchFamily="2" charset="77"/>
              </a:defRPr>
            </a:lvl1pPr>
          </a:lstStyle>
          <a:p>
            <a:pPr lvl="0"/>
            <a:r>
              <a:rPr lang="en-US"/>
              <a:t>Click to add faculty name</a:t>
            </a:r>
          </a:p>
        </p:txBody>
      </p:sp>
      <p:pic>
        <p:nvPicPr>
          <p:cNvPr id="18" name="Picture 17" descr="Johns Hopkins 3 section seal; an open book at the top, a globe to the left, and maryland's checkered flag to the right.">
            <a:extLst>
              <a:ext uri="{FF2B5EF4-FFF2-40B4-BE49-F238E27FC236}">
                <a16:creationId xmlns:a16="http://schemas.microsoft.com/office/drawing/2014/main" id="{FA862E2F-8074-F242-B725-EBE184D915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-11358"/>
            <a:ext cx="3419872" cy="1551507"/>
          </a:xfrm>
          <a:prstGeom prst="rect">
            <a:avLst/>
          </a:prstGeom>
        </p:spPr>
      </p:pic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F4F93BE1-046B-3E41-A4C1-87EF5B83EF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161862"/>
            <a:ext cx="2966938" cy="1146634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Gentona Light" pitchFamily="2" charset="77"/>
              </a:defRPr>
            </a:lvl1pPr>
          </a:lstStyle>
          <a:p>
            <a:pPr lvl="0"/>
            <a:r>
              <a:rPr lang="en-US"/>
              <a:t>Click to add credits for others Who contributed to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6131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2EA2-2DE8-F640-A8B4-ACAC5E33F7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9496" y="136526"/>
            <a:ext cx="9802581" cy="1125722"/>
          </a:xfrm>
        </p:spPr>
        <p:txBody>
          <a:bodyPr/>
          <a:lstStyle>
            <a:lvl1pPr algn="ctr">
              <a:defRPr b="0" i="0">
                <a:solidFill>
                  <a:srgbClr val="0070C0"/>
                </a:solidFill>
                <a:latin typeface="Gentona Light" pitchFamily="2" charset="77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F88A-1ED8-E649-99BD-BB2D3BF6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496" y="1549667"/>
            <a:ext cx="9802581" cy="4168580"/>
          </a:xfrm>
        </p:spPr>
        <p:txBody>
          <a:bodyPr/>
          <a:lstStyle>
            <a:lvl1pPr marL="457200" indent="-457200">
              <a:lnSpc>
                <a:spcPct val="140000"/>
              </a:lnSpc>
              <a:buFont typeface="Wingdings" pitchFamily="2" charset="2"/>
              <a:buChar char="§"/>
              <a:defRPr b="0" i="0">
                <a:solidFill>
                  <a:srgbClr val="0070C0"/>
                </a:solidFill>
                <a:latin typeface="Gentona Light" pitchFamily="2" charset="77"/>
              </a:defRPr>
            </a:lvl1pPr>
            <a:lvl2pPr marL="685800" indent="-228600">
              <a:lnSpc>
                <a:spcPct val="140000"/>
              </a:lnSpc>
              <a:buFont typeface="Wingdings" pitchFamily="2" charset="2"/>
              <a:buChar char="§"/>
              <a:defRPr b="0" i="0">
                <a:solidFill>
                  <a:srgbClr val="0070C0"/>
                </a:solidFill>
                <a:latin typeface="Gentona Light" pitchFamily="2" charset="77"/>
              </a:defRPr>
            </a:lvl2pPr>
            <a:lvl3pPr marL="1143000" indent="-228600">
              <a:lnSpc>
                <a:spcPct val="14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  <a:defRPr b="0" i="0">
                <a:solidFill>
                  <a:srgbClr val="0070C0"/>
                </a:solidFill>
                <a:latin typeface="Gentona Light" pitchFamily="2" charset="77"/>
              </a:defRPr>
            </a:lvl3pPr>
            <a:lvl4pPr>
              <a:lnSpc>
                <a:spcPct val="140000"/>
              </a:lnSpc>
              <a:defRPr b="0" i="0">
                <a:solidFill>
                  <a:srgbClr val="0070C0"/>
                </a:solidFill>
                <a:latin typeface="Gentona Light" pitchFamily="2" charset="77"/>
              </a:defRPr>
            </a:lvl4pPr>
            <a:lvl5pPr>
              <a:lnSpc>
                <a:spcPct val="140000"/>
              </a:lnSpc>
              <a:defRPr b="0" i="0">
                <a:solidFill>
                  <a:srgbClr val="0070C0"/>
                </a:solidFill>
                <a:latin typeface="Gentona Light" pitchFamily="2" charset="77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4B893-C8F8-6C41-8839-1D410B9A8E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4" y="6018109"/>
            <a:ext cx="2205728" cy="10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22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4C47C11-AAD8-BD4C-865B-1A0AA3D9E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38185"/>
          <a:stretch/>
        </p:blipFill>
        <p:spPr bwMode="auto">
          <a:xfrm>
            <a:off x="0" y="-1"/>
            <a:ext cx="6375536" cy="68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68DA8D-F3B7-1140-BA43-B4C1AE615CB8}"/>
              </a:ext>
            </a:extLst>
          </p:cNvPr>
          <p:cNvSpPr/>
          <p:nvPr/>
        </p:nvSpPr>
        <p:spPr>
          <a:xfrm>
            <a:off x="0" y="-2"/>
            <a:ext cx="11672273" cy="685799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14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40F5B-7D6D-634D-B4FF-9F373FA281F9}"/>
              </a:ext>
            </a:extLst>
          </p:cNvPr>
          <p:cNvSpPr/>
          <p:nvPr/>
        </p:nvSpPr>
        <p:spPr>
          <a:xfrm>
            <a:off x="6296203" y="0"/>
            <a:ext cx="5952488" cy="6876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81B4DB-AC99-4B49-8B0F-3C5BCD880322}"/>
              </a:ext>
            </a:extLst>
          </p:cNvPr>
          <p:cNvGrpSpPr/>
          <p:nvPr/>
        </p:nvGrpSpPr>
        <p:grpSpPr>
          <a:xfrm>
            <a:off x="3496454" y="3081299"/>
            <a:ext cx="2799748" cy="695402"/>
            <a:chOff x="1907704" y="2020364"/>
            <a:chExt cx="2808312" cy="8640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4BD67F-B630-3E4D-A45B-4AC6DB847CE6}"/>
                </a:ext>
              </a:extLst>
            </p:cNvPr>
            <p:cNvSpPr/>
            <p:nvPr/>
          </p:nvSpPr>
          <p:spPr>
            <a:xfrm>
              <a:off x="1907704" y="2020366"/>
              <a:ext cx="2808312" cy="864096"/>
            </a:xfrm>
            <a:prstGeom prst="rect">
              <a:avLst/>
            </a:prstGeom>
            <a:solidFill>
              <a:schemeClr val="tx2">
                <a:lumMod val="75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1AC4AE-7938-9443-BA1D-C363EE62302E}"/>
                </a:ext>
              </a:extLst>
            </p:cNvPr>
            <p:cNvSpPr/>
            <p:nvPr/>
          </p:nvSpPr>
          <p:spPr>
            <a:xfrm flipV="1">
              <a:off x="1907704" y="2020364"/>
              <a:ext cx="2808312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202493-F71A-FF43-981B-45C6995CF2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19899" y="1249150"/>
            <a:ext cx="5008359" cy="40644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Gentona Light" pitchFamily="2" charset="77"/>
              </a:defRPr>
            </a:lvl1pPr>
            <a:lvl2pPr>
              <a:defRPr b="0" i="0">
                <a:latin typeface="Gentona Light" pitchFamily="2" charset="77"/>
              </a:defRPr>
            </a:lvl2pPr>
            <a:lvl3pPr>
              <a:defRPr b="0" i="0">
                <a:latin typeface="Gentona Light" pitchFamily="2" charset="77"/>
              </a:defRPr>
            </a:lvl3pPr>
            <a:lvl4pPr>
              <a:defRPr b="0" i="0">
                <a:latin typeface="Gentona Light" pitchFamily="2" charset="77"/>
              </a:defRPr>
            </a:lvl4pPr>
            <a:lvl5pPr>
              <a:defRPr b="0" i="0">
                <a:latin typeface="Gentona Light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styles. </a:t>
            </a:r>
            <a:endParaRPr lang="en-AU" sz="1800">
              <a:solidFill>
                <a:schemeClr val="bg1"/>
              </a:solidFill>
              <a:latin typeface="Gentona Light" pitchFamily="2" charset="77"/>
              <a:ea typeface="Karla" pitchFamily="2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>
              <a:solidFill>
                <a:schemeClr val="bg1"/>
              </a:solidFill>
              <a:latin typeface="Gentona Light" pitchFamily="2" charset="77"/>
              <a:ea typeface="Karla" pitchFamily="2" charset="0"/>
              <a:cs typeface="Verdana" panose="020B0604030504040204" pitchFamily="34" charset="0"/>
            </a:endParaRPr>
          </a:p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38494-3300-E740-93D5-9D06EC02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187646"/>
            <a:ext cx="2514599" cy="441538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bg1"/>
                </a:solidFill>
                <a:latin typeface="Gentona Light" pitchFamily="2" charset="77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6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1339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13398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F6021974-C5FF-034F-9837-1B3B5640F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23747"/>
          <a:stretch/>
        </p:blipFill>
        <p:spPr bwMode="auto">
          <a:xfrm>
            <a:off x="-1965218" y="-239828"/>
            <a:ext cx="14186209" cy="72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985701-FD31-B846-8423-4A2F982A2AC4}"/>
              </a:ext>
            </a:extLst>
          </p:cNvPr>
          <p:cNvSpPr/>
          <p:nvPr/>
        </p:nvSpPr>
        <p:spPr>
          <a:xfrm>
            <a:off x="-1984909" y="-239829"/>
            <a:ext cx="14225592" cy="6957621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14000"/>
                </a:schemeClr>
              </a:gs>
              <a:gs pos="99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D0DD33-2D61-8447-A385-24B9A58722B1}"/>
              </a:ext>
            </a:extLst>
          </p:cNvPr>
          <p:cNvSpPr/>
          <p:nvPr/>
        </p:nvSpPr>
        <p:spPr>
          <a:xfrm>
            <a:off x="-1976901" y="4677140"/>
            <a:ext cx="14225592" cy="22946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770" y="5184030"/>
            <a:ext cx="4351116" cy="128087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Gentona Light" pitchFamily="2" charset="77"/>
              </a:defRPr>
            </a:lvl1pPr>
            <a:lvl2pPr>
              <a:defRPr b="0" i="0">
                <a:latin typeface="Gentona Light" pitchFamily="2" charset="77"/>
              </a:defRPr>
            </a:lvl2pPr>
            <a:lvl3pPr>
              <a:defRPr b="0" i="0">
                <a:latin typeface="Gentona Light" pitchFamily="2" charset="77"/>
              </a:defRPr>
            </a:lvl3pPr>
            <a:lvl4pPr>
              <a:defRPr b="0" i="0">
                <a:latin typeface="Gentona Light" pitchFamily="2" charset="77"/>
              </a:defRPr>
            </a:lvl4pPr>
            <a:lvl5pPr>
              <a:defRPr b="0" i="0">
                <a:latin typeface="Gentona Light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FCA6B-3C5B-6A44-9748-D9367F16EA53}"/>
              </a:ext>
            </a:extLst>
          </p:cNvPr>
          <p:cNvSpPr/>
          <p:nvPr/>
        </p:nvSpPr>
        <p:spPr>
          <a:xfrm>
            <a:off x="6206067" y="575732"/>
            <a:ext cx="5325534" cy="3115735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 descr="Play Button">
            <a:extLst>
              <a:ext uri="{FF2B5EF4-FFF2-40B4-BE49-F238E27FC236}">
                <a16:creationId xmlns:a16="http://schemas.microsoft.com/office/drawing/2014/main" id="{AD725894-8EC3-7447-A9DB-E38903001A93}"/>
              </a:ext>
            </a:extLst>
          </p:cNvPr>
          <p:cNvGrpSpPr/>
          <p:nvPr/>
        </p:nvGrpSpPr>
        <p:grpSpPr>
          <a:xfrm>
            <a:off x="8492617" y="1767161"/>
            <a:ext cx="746930" cy="713585"/>
            <a:chOff x="8492617" y="1767161"/>
            <a:chExt cx="746930" cy="7135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A7B294-49C1-4847-970C-A25F19D78AE7}"/>
                </a:ext>
              </a:extLst>
            </p:cNvPr>
            <p:cNvSpPr/>
            <p:nvPr/>
          </p:nvSpPr>
          <p:spPr>
            <a:xfrm>
              <a:off x="8492617" y="1767161"/>
              <a:ext cx="746930" cy="713585"/>
            </a:xfrm>
            <a:prstGeom prst="rect">
              <a:avLst/>
            </a:prstGeom>
            <a:solidFill>
              <a:srgbClr val="0070C0">
                <a:alpha val="69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93294EC1-329A-9D45-8573-C26C61C1FED7}"/>
                </a:ext>
              </a:extLst>
            </p:cNvPr>
            <p:cNvSpPr/>
            <p:nvPr/>
          </p:nvSpPr>
          <p:spPr>
            <a:xfrm rot="5400000">
              <a:off x="8750461" y="2004928"/>
              <a:ext cx="320344" cy="23728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11D43F-289C-AA4A-9099-B1E5D753D772}"/>
              </a:ext>
            </a:extLst>
          </p:cNvPr>
          <p:cNvGrpSpPr/>
          <p:nvPr/>
        </p:nvGrpSpPr>
        <p:grpSpPr>
          <a:xfrm>
            <a:off x="220378" y="3817956"/>
            <a:ext cx="3688657" cy="864102"/>
            <a:chOff x="497469" y="1698211"/>
            <a:chExt cx="3688657" cy="8641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EC54B1-BD76-D04A-BB80-B78ECAF23E31}"/>
                </a:ext>
              </a:extLst>
            </p:cNvPr>
            <p:cNvSpPr/>
            <p:nvPr/>
          </p:nvSpPr>
          <p:spPr>
            <a:xfrm>
              <a:off x="497471" y="1698217"/>
              <a:ext cx="3688655" cy="864096"/>
            </a:xfrm>
            <a:prstGeom prst="rect">
              <a:avLst/>
            </a:prstGeom>
            <a:solidFill>
              <a:schemeClr val="tx2">
                <a:lumMod val="75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38649F-F915-5D48-8C56-706FC388552C}"/>
                </a:ext>
              </a:extLst>
            </p:cNvPr>
            <p:cNvSpPr/>
            <p:nvPr/>
          </p:nvSpPr>
          <p:spPr>
            <a:xfrm flipV="1">
              <a:off x="497469" y="1698211"/>
              <a:ext cx="3688655" cy="457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6FE565B-1C44-F047-8520-9891D9002C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693" y="4060187"/>
            <a:ext cx="3251712" cy="439297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bg1"/>
                </a:solidFill>
                <a:latin typeface="Gentona Light" pitchFamily="2" charset="77"/>
              </a:defRPr>
            </a:lvl1pPr>
          </a:lstStyle>
          <a:p>
            <a:r>
              <a:rPr lang="en-US"/>
              <a:t>This is a test </a:t>
            </a:r>
          </a:p>
        </p:txBody>
      </p:sp>
      <p:pic>
        <p:nvPicPr>
          <p:cNvPr id="19" name="Picture 18" descr="A large computer monitor sitting on a blue floor.">
            <a:extLst>
              <a:ext uri="{FF2B5EF4-FFF2-40B4-BE49-F238E27FC236}">
                <a16:creationId xmlns:a16="http://schemas.microsoft.com/office/drawing/2014/main" id="{602CE4BF-D8E2-B244-B83A-DB48FE76ED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74563"/>
            <a:ext cx="5540165" cy="47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00065 -0.0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4883 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4844 -4.07407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D0DD33-2D61-8447-A385-24B9A58722B1}"/>
              </a:ext>
            </a:extLst>
          </p:cNvPr>
          <p:cNvSpPr/>
          <p:nvPr/>
        </p:nvSpPr>
        <p:spPr>
          <a:xfrm>
            <a:off x="0" y="4459708"/>
            <a:ext cx="12192000" cy="17601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4935A7-0CDE-5B48-A37E-53033998EB9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780144" y="4753608"/>
            <a:ext cx="4165892" cy="128087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Gentona Light" pitchFamily="2" charset="77"/>
              </a:defRPr>
            </a:lvl1pPr>
            <a:lvl2pPr>
              <a:defRPr b="0" i="0">
                <a:latin typeface="Gentona Light" pitchFamily="2" charset="77"/>
              </a:defRPr>
            </a:lvl2pPr>
            <a:lvl3pPr>
              <a:defRPr b="0" i="0">
                <a:latin typeface="Gentona Light" pitchFamily="2" charset="77"/>
              </a:defRPr>
            </a:lvl3pPr>
            <a:lvl4pPr>
              <a:defRPr b="0" i="0">
                <a:latin typeface="Gentona Light" pitchFamily="2" charset="77"/>
              </a:defRPr>
            </a:lvl4pPr>
            <a:lvl5pPr>
              <a:defRPr b="0" i="0">
                <a:latin typeface="Gentona Light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B30BF2-87DA-5C47-96BF-391D4E0FCE37}"/>
              </a:ext>
            </a:extLst>
          </p:cNvPr>
          <p:cNvCxnSpPr>
            <a:cxnSpLocks/>
          </p:cNvCxnSpPr>
          <p:nvPr/>
        </p:nvCxnSpPr>
        <p:spPr>
          <a:xfrm>
            <a:off x="6096000" y="4876800"/>
            <a:ext cx="0" cy="1157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8A97B6B3-D229-0543-AEA1-B0440E09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79" y="136525"/>
            <a:ext cx="9732157" cy="1125722"/>
          </a:xfrm>
        </p:spPr>
        <p:txBody>
          <a:bodyPr/>
          <a:lstStyle>
            <a:lvl1pPr algn="ctr">
              <a:defRPr b="0" i="0">
                <a:solidFill>
                  <a:srgbClr val="0070C0"/>
                </a:solidFill>
                <a:latin typeface="Gentona Light" pitchFamily="2" charset="77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E27408A4-9DB6-4D44-B69C-40117BE1ECA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213879" y="4763628"/>
            <a:ext cx="4197978" cy="128087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Gentona Light" pitchFamily="2" charset="77"/>
              </a:defRPr>
            </a:lvl1pPr>
            <a:lvl2pPr>
              <a:defRPr b="0" i="0">
                <a:latin typeface="Gentona Light" pitchFamily="2" charset="77"/>
              </a:defRPr>
            </a:lvl2pPr>
            <a:lvl3pPr>
              <a:defRPr b="0" i="0">
                <a:latin typeface="Gentona Light" pitchFamily="2" charset="77"/>
              </a:defRPr>
            </a:lvl3pPr>
            <a:lvl4pPr>
              <a:defRPr b="0" i="0">
                <a:latin typeface="Gentona Light" pitchFamily="2" charset="77"/>
              </a:defRPr>
            </a:lvl4pPr>
            <a:lvl5pPr>
              <a:defRPr b="0" i="0">
                <a:latin typeface="Gentona Light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857DF4F8-15B3-9F44-B416-0C0407A2A8B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213879" y="1566167"/>
            <a:ext cx="4197978" cy="2632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rgbClr val="0070C0"/>
                </a:solidFill>
                <a:latin typeface="Gentona Light" pitchFamily="2" charset="77"/>
              </a:defRPr>
            </a:lvl1pPr>
            <a:lvl2pPr>
              <a:defRPr b="0" i="0">
                <a:latin typeface="Gentona Light" pitchFamily="2" charset="77"/>
              </a:defRPr>
            </a:lvl2pPr>
            <a:lvl3pPr>
              <a:defRPr b="0" i="0">
                <a:latin typeface="Gentona Light" pitchFamily="2" charset="77"/>
              </a:defRPr>
            </a:lvl3pPr>
            <a:lvl4pPr>
              <a:defRPr b="0" i="0">
                <a:latin typeface="Gentona Light" pitchFamily="2" charset="77"/>
              </a:defRPr>
            </a:lvl4pPr>
            <a:lvl5pPr>
              <a:defRPr b="0" i="0">
                <a:latin typeface="Gentona Light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images or text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39290A2-7F79-4648-BBF0-53068BA974C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787961" y="1566167"/>
            <a:ext cx="4158075" cy="262211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rgbClr val="0070C0"/>
                </a:solidFill>
                <a:latin typeface="Gentona Light" pitchFamily="2" charset="77"/>
              </a:defRPr>
            </a:lvl1pPr>
            <a:lvl2pPr>
              <a:defRPr b="0" i="0">
                <a:latin typeface="Gentona Light" pitchFamily="2" charset="77"/>
              </a:defRPr>
            </a:lvl2pPr>
            <a:lvl3pPr>
              <a:defRPr b="0" i="0">
                <a:latin typeface="Gentona Light" pitchFamily="2" charset="77"/>
              </a:defRPr>
            </a:lvl3pPr>
            <a:lvl4pPr>
              <a:defRPr b="0" i="0">
                <a:latin typeface="Gentona Light" pitchFamily="2" charset="77"/>
              </a:defRPr>
            </a:lvl4pPr>
            <a:lvl5pPr>
              <a:defRPr b="0" i="0">
                <a:latin typeface="Gentona Light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images or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5C125C-88F0-694C-BB75-712152420611}"/>
              </a:ext>
            </a:extLst>
          </p:cNvPr>
          <p:cNvCxnSpPr/>
          <p:nvPr/>
        </p:nvCxnSpPr>
        <p:spPr>
          <a:xfrm>
            <a:off x="6096000" y="1820334"/>
            <a:ext cx="0" cy="173254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D79F94-C99D-D941-90CA-1C54961B5B1A}"/>
              </a:ext>
            </a:extLst>
          </p:cNvPr>
          <p:cNvGrpSpPr/>
          <p:nvPr/>
        </p:nvGrpSpPr>
        <p:grpSpPr>
          <a:xfrm>
            <a:off x="0" y="6022889"/>
            <a:ext cx="10573511" cy="996696"/>
            <a:chOff x="0" y="6029195"/>
            <a:chExt cx="10573511" cy="99669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2203A1-F00E-1E45-93A8-527A20CF9C81}"/>
                </a:ext>
              </a:extLst>
            </p:cNvPr>
            <p:cNvSpPr/>
            <p:nvPr/>
          </p:nvSpPr>
          <p:spPr>
            <a:xfrm>
              <a:off x="0" y="6228860"/>
              <a:ext cx="10573511" cy="635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1D2261B-1F32-054A-A06C-F7C468CC4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26" y="6029195"/>
              <a:ext cx="2196941" cy="996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2185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6AF9042-C4C3-6E48-A09E-035917753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23476"/>
          <a:stretch/>
        </p:blipFill>
        <p:spPr bwMode="auto">
          <a:xfrm>
            <a:off x="0" y="-2"/>
            <a:ext cx="12192000" cy="62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A23619-C073-D64B-B7CB-370F82F0FD8C}"/>
              </a:ext>
            </a:extLst>
          </p:cNvPr>
          <p:cNvSpPr/>
          <p:nvPr/>
        </p:nvSpPr>
        <p:spPr>
          <a:xfrm>
            <a:off x="-1" y="1"/>
            <a:ext cx="12191999" cy="6219824"/>
          </a:xfrm>
          <a:prstGeom prst="rect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37F015-9B05-4048-8A4D-7DA9E6048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0443" y="136524"/>
            <a:ext cx="6246315" cy="1148757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  <a:latin typeface="Gentona Light" pitchFamily="2" charset="77"/>
              </a:defRPr>
            </a:lvl1pPr>
          </a:lstStyle>
          <a:p>
            <a:r>
              <a:rPr lang="en-US"/>
              <a:t>Click to enter text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A53DC4E7-E571-7641-821C-2EC1FB236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77059" y="1432283"/>
            <a:ext cx="2098145" cy="435560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Gentona Ligh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903B515-38A8-EC49-A9DD-E27E202AF8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10442" y="1868643"/>
            <a:ext cx="6246315" cy="933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ntona Medium" pitchFamily="2" charset="77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AFDF90B-F31C-B047-BF85-26D1503AB5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0442" y="3122578"/>
            <a:ext cx="6246315" cy="21400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1"/>
                </a:solidFill>
                <a:latin typeface="Gentona Light" pitchFamily="2" charset="77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8A98E9-0304-F448-A67C-6325B0976822}"/>
              </a:ext>
            </a:extLst>
          </p:cNvPr>
          <p:cNvGrpSpPr/>
          <p:nvPr/>
        </p:nvGrpSpPr>
        <p:grpSpPr>
          <a:xfrm>
            <a:off x="0" y="6022889"/>
            <a:ext cx="10573511" cy="996696"/>
            <a:chOff x="0" y="6029195"/>
            <a:chExt cx="10573511" cy="9966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620FEB-1289-E846-9686-851E2662D8E5}"/>
                </a:ext>
              </a:extLst>
            </p:cNvPr>
            <p:cNvSpPr/>
            <p:nvPr/>
          </p:nvSpPr>
          <p:spPr>
            <a:xfrm>
              <a:off x="0" y="6228860"/>
              <a:ext cx="10573511" cy="635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71EFEFA-BB04-BA47-B576-DFB42461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26" y="6029195"/>
              <a:ext cx="2196941" cy="996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018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 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4BAF5BED-9E89-6145-A722-415C3E2EC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23373"/>
          <a:stretch/>
        </p:blipFill>
        <p:spPr bwMode="auto">
          <a:xfrm>
            <a:off x="16626" y="-1"/>
            <a:ext cx="12175372" cy="62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A23619-C073-D64B-B7CB-370F82F0FD8C}"/>
              </a:ext>
            </a:extLst>
          </p:cNvPr>
          <p:cNvSpPr/>
          <p:nvPr/>
        </p:nvSpPr>
        <p:spPr>
          <a:xfrm>
            <a:off x="-1" y="-1"/>
            <a:ext cx="12191999" cy="6221123"/>
          </a:xfrm>
          <a:prstGeom prst="rect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37F015-9B05-4048-8A4D-7DA9E6048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6500" y="136524"/>
            <a:ext cx="9756933" cy="1148757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Gentona Light" pitchFamily="2" charset="77"/>
              </a:defRPr>
            </a:lvl1pPr>
          </a:lstStyle>
          <a:p>
            <a:r>
              <a:rPr lang="en-US"/>
              <a:t>Click to enter text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CA5EB8-7A5D-6D4D-93DA-B8A9C84293D3}"/>
              </a:ext>
            </a:extLst>
          </p:cNvPr>
          <p:cNvGrpSpPr/>
          <p:nvPr/>
        </p:nvGrpSpPr>
        <p:grpSpPr>
          <a:xfrm>
            <a:off x="0" y="6022889"/>
            <a:ext cx="10573511" cy="996696"/>
            <a:chOff x="0" y="6029195"/>
            <a:chExt cx="10573511" cy="9966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46176F-0FBA-A644-BC2F-FCA201785532}"/>
                </a:ext>
              </a:extLst>
            </p:cNvPr>
            <p:cNvSpPr/>
            <p:nvPr/>
          </p:nvSpPr>
          <p:spPr>
            <a:xfrm>
              <a:off x="0" y="6228860"/>
              <a:ext cx="10573511" cy="635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FE0271C-66F5-304C-BBF1-A69D3981F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26" y="6029195"/>
              <a:ext cx="2196941" cy="996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242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A42E5E75-37F3-0847-9593-F4C85E77C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7105" b="7209"/>
          <a:stretch/>
        </p:blipFill>
        <p:spPr bwMode="auto">
          <a:xfrm>
            <a:off x="-12700" y="0"/>
            <a:ext cx="12204700" cy="697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57254A-9FA6-4F47-BED8-1B08455BF300}"/>
              </a:ext>
            </a:extLst>
          </p:cNvPr>
          <p:cNvSpPr/>
          <p:nvPr/>
        </p:nvSpPr>
        <p:spPr>
          <a:xfrm>
            <a:off x="-1" y="0"/>
            <a:ext cx="12192000" cy="6971791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14000"/>
                </a:schemeClr>
              </a:gs>
              <a:gs pos="99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85354A-085C-8945-8FEC-C8F4C0153FBD}"/>
              </a:ext>
            </a:extLst>
          </p:cNvPr>
          <p:cNvGrpSpPr/>
          <p:nvPr/>
        </p:nvGrpSpPr>
        <p:grpSpPr>
          <a:xfrm>
            <a:off x="2028979" y="1923678"/>
            <a:ext cx="5063301" cy="2690626"/>
            <a:chOff x="2028979" y="1923678"/>
            <a:chExt cx="5063301" cy="15553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CFE849-4676-5946-ADDA-98E2CEAF561E}"/>
                </a:ext>
              </a:extLst>
            </p:cNvPr>
            <p:cNvSpPr/>
            <p:nvPr/>
          </p:nvSpPr>
          <p:spPr>
            <a:xfrm>
              <a:off x="2028979" y="1923678"/>
              <a:ext cx="5063297" cy="1555373"/>
            </a:xfrm>
            <a:prstGeom prst="rect">
              <a:avLst/>
            </a:prstGeom>
            <a:solidFill>
              <a:schemeClr val="tx2">
                <a:lumMod val="75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4D9189-658C-BB4C-9F11-C9D58F04DDEB}"/>
                </a:ext>
              </a:extLst>
            </p:cNvPr>
            <p:cNvCxnSpPr/>
            <p:nvPr/>
          </p:nvCxnSpPr>
          <p:spPr>
            <a:xfrm flipV="1">
              <a:off x="2040431" y="1923678"/>
              <a:ext cx="0" cy="1555373"/>
            </a:xfrm>
            <a:prstGeom prst="line">
              <a:avLst/>
            </a:prstGeom>
            <a:ln w="50800">
              <a:solidFill>
                <a:srgbClr val="0070C0"/>
              </a:solidFill>
            </a:ln>
            <a:effectLst>
              <a:outerShdw blurRad="292100" dist="177800" dir="3900000" sx="96000" sy="96000" algn="ctr" rotWithShape="0">
                <a:srgbClr val="000000">
                  <a:alpha val="9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AD14E-24A8-5C4A-B9C5-1891D8B4FC6D}"/>
                </a:ext>
              </a:extLst>
            </p:cNvPr>
            <p:cNvSpPr txBox="1"/>
            <p:nvPr/>
          </p:nvSpPr>
          <p:spPr>
            <a:xfrm>
              <a:off x="2195736" y="2089439"/>
              <a:ext cx="4896544" cy="400110"/>
            </a:xfrm>
            <a:prstGeom prst="rect">
              <a:avLst/>
            </a:prstGeom>
            <a:noFill/>
            <a:effectLst>
              <a:outerShdw dist="139700" sx="1000" sy="1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sz="2000">
                <a:solidFill>
                  <a:schemeClr val="bg1"/>
                </a:solidFill>
                <a:latin typeface="Karla" pitchFamily="2" charset="0"/>
                <a:ea typeface="Karla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5E9D52-2C44-494F-8A61-B40B64689D14}"/>
              </a:ext>
            </a:extLst>
          </p:cNvPr>
          <p:cNvGrpSpPr/>
          <p:nvPr/>
        </p:nvGrpSpPr>
        <p:grpSpPr>
          <a:xfrm>
            <a:off x="1213878" y="0"/>
            <a:ext cx="9744857" cy="1262247"/>
            <a:chOff x="2028979" y="1923678"/>
            <a:chExt cx="5063301" cy="155537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27CDEC-F9D7-0441-B14C-8EEBA96B2022}"/>
                </a:ext>
              </a:extLst>
            </p:cNvPr>
            <p:cNvSpPr/>
            <p:nvPr/>
          </p:nvSpPr>
          <p:spPr>
            <a:xfrm>
              <a:off x="2028979" y="1923678"/>
              <a:ext cx="5063297" cy="1555373"/>
            </a:xfrm>
            <a:prstGeom prst="rect">
              <a:avLst/>
            </a:prstGeom>
            <a:solidFill>
              <a:schemeClr val="tx2">
                <a:lumMod val="75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9F2B4-443F-0946-9242-34B7977962EF}"/>
                </a:ext>
              </a:extLst>
            </p:cNvPr>
            <p:cNvCxnSpPr/>
            <p:nvPr/>
          </p:nvCxnSpPr>
          <p:spPr>
            <a:xfrm flipV="1">
              <a:off x="2040431" y="1923678"/>
              <a:ext cx="0" cy="1555373"/>
            </a:xfrm>
            <a:prstGeom prst="line">
              <a:avLst/>
            </a:prstGeom>
            <a:ln w="50800">
              <a:solidFill>
                <a:srgbClr val="0070C0"/>
              </a:solidFill>
            </a:ln>
            <a:effectLst>
              <a:outerShdw blurRad="292100" dist="177800" dir="3900000" sx="96000" sy="96000" algn="ctr" rotWithShape="0">
                <a:srgbClr val="000000">
                  <a:alpha val="9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2F9AB2-95B5-FA44-B66D-1971A8B65BBC}"/>
                </a:ext>
              </a:extLst>
            </p:cNvPr>
            <p:cNvSpPr txBox="1"/>
            <p:nvPr/>
          </p:nvSpPr>
          <p:spPr>
            <a:xfrm>
              <a:off x="2195736" y="2089439"/>
              <a:ext cx="4896544" cy="400110"/>
            </a:xfrm>
            <a:prstGeom prst="rect">
              <a:avLst/>
            </a:prstGeom>
            <a:noFill/>
            <a:effectLst>
              <a:outerShdw dist="139700" sx="1000" sy="1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sz="2000">
                <a:solidFill>
                  <a:schemeClr val="bg1"/>
                </a:solidFill>
                <a:latin typeface="Karla" pitchFamily="2" charset="0"/>
                <a:ea typeface="Karla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4B588F-1390-4F40-9971-758E15C2B5EA}"/>
              </a:ext>
            </a:extLst>
          </p:cNvPr>
          <p:cNvGrpSpPr/>
          <p:nvPr/>
        </p:nvGrpSpPr>
        <p:grpSpPr>
          <a:xfrm>
            <a:off x="5703636" y="4799060"/>
            <a:ext cx="5063301" cy="1555373"/>
            <a:chOff x="2028979" y="1923678"/>
            <a:chExt cx="5063301" cy="15553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60C8EA-7BC3-274A-BC04-5002D636D1BB}"/>
                </a:ext>
              </a:extLst>
            </p:cNvPr>
            <p:cNvSpPr/>
            <p:nvPr/>
          </p:nvSpPr>
          <p:spPr>
            <a:xfrm>
              <a:off x="2028979" y="1923678"/>
              <a:ext cx="5063297" cy="1555373"/>
            </a:xfrm>
            <a:prstGeom prst="rect">
              <a:avLst/>
            </a:prstGeom>
            <a:solidFill>
              <a:schemeClr val="tx2">
                <a:lumMod val="75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2F3253-3802-A345-A779-6F1D1821ABD4}"/>
                </a:ext>
              </a:extLst>
            </p:cNvPr>
            <p:cNvCxnSpPr/>
            <p:nvPr/>
          </p:nvCxnSpPr>
          <p:spPr>
            <a:xfrm flipV="1">
              <a:off x="2040431" y="1923678"/>
              <a:ext cx="0" cy="1555373"/>
            </a:xfrm>
            <a:prstGeom prst="line">
              <a:avLst/>
            </a:prstGeom>
            <a:ln w="50800">
              <a:solidFill>
                <a:srgbClr val="0070C0"/>
              </a:solidFill>
            </a:ln>
            <a:effectLst>
              <a:outerShdw blurRad="292100" dist="177800" dir="3900000" sx="96000" sy="96000" algn="ctr" rotWithShape="0">
                <a:srgbClr val="000000">
                  <a:alpha val="9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22B1A9-298C-A448-B4BC-39FE7C1A1837}"/>
                </a:ext>
              </a:extLst>
            </p:cNvPr>
            <p:cNvSpPr txBox="1"/>
            <p:nvPr/>
          </p:nvSpPr>
          <p:spPr>
            <a:xfrm>
              <a:off x="2195736" y="2089439"/>
              <a:ext cx="4896544" cy="707886"/>
            </a:xfrm>
            <a:prstGeom prst="rect">
              <a:avLst/>
            </a:prstGeom>
            <a:noFill/>
            <a:effectLst>
              <a:outerShdw dist="139700" sx="1000" sy="1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sz="2000">
                <a:solidFill>
                  <a:schemeClr val="bg1"/>
                </a:solidFill>
                <a:latin typeface="Karla" pitchFamily="2" charset="0"/>
                <a:ea typeface="Karla" pitchFamily="2" charset="0"/>
                <a:cs typeface="Arial" panose="020B0604020202020204" pitchFamily="34" charset="0"/>
              </a:endParaRPr>
            </a:p>
            <a:p>
              <a:endParaRPr lang="en-US" sz="2000">
                <a:solidFill>
                  <a:schemeClr val="bg1"/>
                </a:solidFill>
                <a:latin typeface="Karla" pitchFamily="2" charset="0"/>
                <a:ea typeface="Karla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EF12F-3CE5-CE47-9785-834156321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175" y="2089150"/>
            <a:ext cx="4651375" cy="1185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solidFill>
                  <a:schemeClr val="bg1"/>
                </a:solidFill>
                <a:latin typeface="Gentona Light" pitchFamily="2" charset="77"/>
              </a:defRPr>
            </a:lvl1pPr>
            <a:lvl2pPr marL="457200" indent="0">
              <a:buFontTx/>
              <a:buNone/>
              <a:defRPr sz="2400" b="0" i="0">
                <a:latin typeface="Gentona Light" pitchFamily="2" charset="77"/>
              </a:defRPr>
            </a:lvl2pPr>
            <a:lvl3pPr marL="914400" indent="0">
              <a:buFontTx/>
              <a:buNone/>
              <a:defRPr sz="2400" b="0" i="0">
                <a:latin typeface="Gentona Light" pitchFamily="2" charset="77"/>
              </a:defRPr>
            </a:lvl3pPr>
            <a:lvl4pPr marL="1371600" indent="0">
              <a:buFontTx/>
              <a:buNone/>
              <a:defRPr sz="2400" b="0" i="0">
                <a:latin typeface="Gentona Light" pitchFamily="2" charset="77"/>
              </a:defRPr>
            </a:lvl4pPr>
            <a:lvl5pPr marL="1828800" indent="0">
              <a:buFontTx/>
              <a:buNone/>
              <a:defRPr sz="2400" b="0" i="0">
                <a:latin typeface="Gentona Light" pitchFamily="2" charset="77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9987485-FE86-D840-AE0C-A2289154CD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4339" y="4983814"/>
            <a:ext cx="4651375" cy="1185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solidFill>
                  <a:schemeClr val="bg1"/>
                </a:solidFill>
                <a:latin typeface="Gentona Light" pitchFamily="2" charset="77"/>
              </a:defRPr>
            </a:lvl1pPr>
            <a:lvl2pPr marL="457200" indent="0">
              <a:buFontTx/>
              <a:buNone/>
              <a:defRPr sz="2400" b="0" i="0">
                <a:latin typeface="Gentona Light" pitchFamily="2" charset="77"/>
              </a:defRPr>
            </a:lvl2pPr>
            <a:lvl3pPr marL="914400" indent="0">
              <a:buFontTx/>
              <a:buNone/>
              <a:defRPr sz="2400" b="0" i="0">
                <a:latin typeface="Gentona Light" pitchFamily="2" charset="77"/>
              </a:defRPr>
            </a:lvl3pPr>
            <a:lvl4pPr marL="1371600" indent="0">
              <a:buFontTx/>
              <a:buNone/>
              <a:defRPr sz="2400" b="0" i="0">
                <a:latin typeface="Gentona Light" pitchFamily="2" charset="77"/>
              </a:defRPr>
            </a:lvl4pPr>
            <a:lvl5pPr marL="1828800" indent="0">
              <a:buFontTx/>
              <a:buNone/>
              <a:defRPr sz="2400" b="0" i="0">
                <a:latin typeface="Gentona Light" pitchFamily="2" charset="77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EAD246-77F6-E44E-9369-046A64ED6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3879" y="139888"/>
            <a:ext cx="9732157" cy="1122359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Gentona Light" pitchFamily="2" charset="77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24 0 " pathEditMode="relative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0724 -3.7037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-0.07904 2.5925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07904 -4.4444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0724 -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0" presetClass="path" presetSubtype="0" accel="50000" decel="50000" fill="hold" nodeType="clickEffect">
                  <p:stCondLst>
                    <p:cond delay="0"/>
                  </p:stCondLst>
                  <p:childTnLst>
                    <p:animMotion origin="layout" path="M 0 0 L -0.0724 0 " pathEditMode="relative" ptsTypes="AA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</p:animMotion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0" presetClass="path" presetSubtype="0" accel="50000" decel="50000" fill="hold" nodeType="clickEffect">
                  <p:stCondLst>
                    <p:cond delay="0"/>
                  </p:stCondLst>
                  <p:childTnLst>
                    <p:animMotion origin="layout" path="M 2.91667E-6 2.59259E-6 L -0.07904 2.59259E-6 " pathEditMode="relative" rAng="0" ptsTypes="AA">
                      <p:cBhvr>
                        <p:cTn dur="2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958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39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2037-CA90-6C48-9E42-72599B45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6" y="136525"/>
            <a:ext cx="10195891" cy="1254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5E8D0-9E03-554C-82CC-88F4BCEE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496" y="1857375"/>
            <a:ext cx="4838079" cy="481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FFF81-4FB8-9540-9EB3-D87878FD4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9496" y="2505075"/>
            <a:ext cx="4838079" cy="34149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E2C3D-6390-8C4A-A037-A8AED075A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481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ABDD3-104C-6446-AF51-9F7080042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149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23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FBDE-316F-0D40-BA32-FABF8B19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6" y="136525"/>
            <a:ext cx="10194304" cy="11530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79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973C-7A5C-7242-BFF1-900EBD9C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6" y="457200"/>
            <a:ext cx="36125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7D2A-2A39-1A43-AFCD-3B3698FAA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E1444-A579-6B4A-82F7-5864760A7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9496" y="2057400"/>
            <a:ext cx="36125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0898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8AE9-DFE8-D342-825D-5B526069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6" y="457200"/>
            <a:ext cx="36125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0177E-3794-3D4B-A171-4C4CE8984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0B84D-9C05-7949-A812-ADD6970A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9496" y="2057400"/>
            <a:ext cx="36125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982A8-3094-0D42-87E4-97276D2071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73512" y="6356350"/>
            <a:ext cx="1618488" cy="365125"/>
          </a:xfrm>
          <a:prstGeom prst="rect">
            <a:avLst/>
          </a:prstGeom>
        </p:spPr>
        <p:txBody>
          <a:bodyPr/>
          <a:lstStyle/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B1C79F-3857-4545-9057-31FAA577A7E1}"/>
              </a:ext>
            </a:extLst>
          </p:cNvPr>
          <p:cNvCxnSpPr>
            <a:cxnSpLocks/>
          </p:cNvCxnSpPr>
          <p:nvPr/>
        </p:nvCxnSpPr>
        <p:spPr>
          <a:xfrm>
            <a:off x="4976327" y="457200"/>
            <a:ext cx="0" cy="54038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3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0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7485" y="1600201"/>
            <a:ext cx="5386916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6917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5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5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7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sv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 descr="页头副本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6" descr="d_w"/>
          <p:cNvPicPr>
            <a:picLocks noChangeAspect="1" noChangeArrowheads="1"/>
          </p:cNvPicPr>
          <p:nvPr/>
        </p:nvPicPr>
        <p:blipFill>
          <a:blip r:embed="rId1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84" y="1390650"/>
            <a:ext cx="5907616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9" descr="页头副本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7513"/>
            <a:ext cx="1219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7" descr="页脚副本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1"/>
            <a:ext cx="3524251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7485" y="274638"/>
            <a:ext cx="109770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58" tIns="40830" rIns="81658" bIns="408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485" y="1600201"/>
            <a:ext cx="109770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58" tIns="40830" rIns="81658" bIns="40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>
                <a:solidFill>
                  <a:srgbClr val="000000"/>
                </a:solidFill>
              </a:defRPr>
            </a:lvl1pPr>
          </a:lstStyle>
          <a:p>
            <a:fld id="{EED8A38B-829F-4E6D-A139-C6AFC88EECC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205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>
                <a:solidFill>
                  <a:srgbClr val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69064"/>
            <a:ext cx="284691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58" tIns="40830" rIns="81658" bIns="40830" numCol="1" anchor="ctr" anchorCtr="0" compatLnSpc="1">
            <a:prstTxWarp prst="textNoShape">
              <a:avLst/>
            </a:prstTxWarp>
          </a:bodyPr>
          <a:lstStyle>
            <a:lvl1pPr algn="r" defTabSz="611188" eaLnBrk="1" hangingPunct="1">
              <a:buFont typeface="Arial" panose="020B0604020202020204" pitchFamily="34" charset="0"/>
              <a:buNone/>
              <a:defRPr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B9E6507-B404-4098-8C7E-AD268B1C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9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00" rtl="0" eaLnBrk="1" fontAlgn="base" hangingPunct="1">
        <a:spcBef>
          <a:spcPct val="0"/>
        </a:spcBef>
        <a:spcAft>
          <a:spcPct val="0"/>
        </a:spcAft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09600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defTabSz="609600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defTabSz="609600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defTabSz="609600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defTabSz="609600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defTabSz="609600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defTabSz="609600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defTabSz="609600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228600" indent="-228600" algn="l" defTabSz="6096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defTabSz="6096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63588" indent="-152400" algn="l" defTabSz="6096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975" indent="-150813" algn="l" defTabSz="6096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6363" indent="-150813" algn="l" defTabSz="6096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B9811C-C61A-F94E-A90F-828CDE00D1DE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007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A0ADA-1EAC-F64B-9AF9-970D6BA36829}"/>
              </a:ext>
            </a:extLst>
          </p:cNvPr>
          <p:cNvSpPr/>
          <p:nvPr/>
        </p:nvSpPr>
        <p:spPr>
          <a:xfrm flipV="1">
            <a:off x="10577014" y="6221122"/>
            <a:ext cx="1605461" cy="630936"/>
          </a:xfrm>
          <a:prstGeom prst="rect">
            <a:avLst/>
          </a:prstGeom>
          <a:solidFill>
            <a:srgbClr val="002D72"/>
          </a:solidFill>
          <a:ln>
            <a:solidFill>
              <a:srgbClr val="002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D9CA7-7E3B-4843-B586-4E108223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6" y="365125"/>
            <a:ext cx="10194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74E2-11BB-9B4F-9FA5-AC58E0B45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496" y="1825625"/>
            <a:ext cx="10194304" cy="403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C5CC77-C27B-9B41-8E02-233E78C3EB7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4" y="6018109"/>
            <a:ext cx="2205728" cy="100068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3B4D3C0-13DD-794D-BBBD-F3DDD9E2CA7D}"/>
              </a:ext>
            </a:extLst>
          </p:cNvPr>
          <p:cNvGrpSpPr/>
          <p:nvPr/>
        </p:nvGrpSpPr>
        <p:grpSpPr>
          <a:xfrm>
            <a:off x="12333072" y="18770"/>
            <a:ext cx="3319773" cy="6820460"/>
            <a:chOff x="-3496237" y="37540"/>
            <a:chExt cx="3319773" cy="6820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5521A6-F943-DD4B-9AE6-453D43B6B876}"/>
                </a:ext>
              </a:extLst>
            </p:cNvPr>
            <p:cNvSpPr/>
            <p:nvPr/>
          </p:nvSpPr>
          <p:spPr>
            <a:xfrm>
              <a:off x="-3496237" y="37540"/>
              <a:ext cx="3319773" cy="682046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814570-B99F-664F-B517-FAAE99775D73}"/>
                </a:ext>
              </a:extLst>
            </p:cNvPr>
            <p:cNvSpPr txBox="1"/>
            <p:nvPr/>
          </p:nvSpPr>
          <p:spPr>
            <a:xfrm>
              <a:off x="-3276848" y="363983"/>
              <a:ext cx="2880997" cy="640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2000"/>
                </a:spcBef>
              </a:pPr>
              <a:r>
                <a:rPr lang="en-US" sz="1200" b="0" i="0" u="none">
                  <a:solidFill>
                    <a:schemeClr val="accent1">
                      <a:lumMod val="50000"/>
                    </a:schemeClr>
                  </a:solidFill>
                  <a:latin typeface="Gentona Medium" pitchFamily="2" charset="77"/>
                  <a:ea typeface="Calibri" charset="0"/>
                  <a:cs typeface="Calibri" charset="0"/>
                </a:rPr>
                <a:t>Frequently</a:t>
              </a:r>
              <a:r>
                <a:rPr lang="en-US" sz="1200" b="0" i="0" u="none" baseline="0">
                  <a:solidFill>
                    <a:schemeClr val="accent1">
                      <a:lumMod val="50000"/>
                    </a:schemeClr>
                  </a:solidFill>
                  <a:latin typeface="Gentona Medium" pitchFamily="2" charset="77"/>
                  <a:ea typeface="Calibri" charset="0"/>
                  <a:cs typeface="Calibri" charset="0"/>
                </a:rPr>
                <a:t> Asked Questions</a:t>
              </a:r>
            </a:p>
            <a:p>
              <a:pPr>
                <a:spcBef>
                  <a:spcPts val="800"/>
                </a:spcBef>
              </a:pPr>
              <a:r>
                <a:rPr lang="en-US" sz="870" b="1" i="0" u="sng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How much text</a:t>
              </a:r>
              <a:r>
                <a:rPr lang="en-US" sz="870" b="1" i="0" u="sng" baseline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 should I use in my </a:t>
              </a:r>
              <a:r>
                <a:rPr lang="en-US" sz="870" b="1" i="0" u="sng" baseline="0" err="1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Powerpoint</a:t>
              </a:r>
              <a:r>
                <a:rPr lang="en-US" sz="870" b="1" i="0" u="sng" baseline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?</a:t>
              </a:r>
              <a:br>
                <a:rPr lang="en-US" sz="870" b="0" i="0" u="sng" baseline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The AAP Multimedia Team suggests that text be limited to the confined boxes provided. Less text and more images, illustrations, and info-graphics are considered best practice.</a:t>
              </a:r>
              <a:b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b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r>
                <a:rPr lang="en-US" sz="870" b="1" i="0" u="sng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What size should my font be?</a:t>
              </a:r>
            </a:p>
            <a:p>
              <a:pPr>
                <a:spcBef>
                  <a:spcPts val="1334"/>
                </a:spcBef>
              </a:pPr>
              <a:r>
                <a:rPr lang="en-US" sz="870" b="1" i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Main Title: </a:t>
              </a:r>
              <a:r>
                <a:rPr lang="en-US" sz="870" b="1" i="0">
                  <a:solidFill>
                    <a:srgbClr val="002060"/>
                  </a:solidFill>
                  <a:latin typeface="Gentona Book" pitchFamily="2" charset="77"/>
                  <a:ea typeface="Calibri" charset="0"/>
                  <a:cs typeface="Calibri" charset="0"/>
                </a:rPr>
                <a:t>36-42</a:t>
              </a:r>
              <a:r>
                <a:rPr lang="en-US" sz="870" b="0" i="0">
                  <a:solidFill>
                    <a:srgbClr val="002060"/>
                  </a:solidFill>
                  <a:latin typeface="Gentona Light" pitchFamily="2" charset="77"/>
                  <a:ea typeface="Calibri" charset="0"/>
                  <a:cs typeface="Calibri" charset="0"/>
                </a:rPr>
                <a:t> </a:t>
              </a:r>
              <a: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point in template</a:t>
              </a:r>
            </a:p>
            <a:p>
              <a:pPr>
                <a:spcBef>
                  <a:spcPts val="1334"/>
                </a:spcBef>
              </a:pPr>
              <a:r>
                <a:rPr lang="en-US" sz="870" b="1" i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Author:</a:t>
              </a:r>
              <a: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 </a:t>
              </a:r>
              <a:r>
                <a:rPr lang="en-US" sz="870" b="1" i="0">
                  <a:solidFill>
                    <a:schemeClr val="accent1">
                      <a:lumMod val="50000"/>
                    </a:schemeClr>
                  </a:solidFill>
                  <a:latin typeface="Gentona Book" pitchFamily="2" charset="77"/>
                  <a:ea typeface="Calibri" charset="0"/>
                  <a:cs typeface="Calibri" charset="0"/>
                </a:rPr>
                <a:t>20-25</a:t>
              </a:r>
              <a: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 point in template</a:t>
              </a:r>
            </a:p>
            <a:p>
              <a:pPr>
                <a:spcBef>
                  <a:spcPts val="1334"/>
                </a:spcBef>
              </a:pPr>
              <a:r>
                <a:rPr lang="en-US" sz="870" b="1" i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Headers:</a:t>
              </a:r>
              <a: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 </a:t>
              </a:r>
              <a:r>
                <a:rPr lang="en-US" sz="870" b="1" i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36-40</a:t>
              </a:r>
              <a: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 point in template</a:t>
              </a:r>
            </a:p>
            <a:p>
              <a:pPr>
                <a:spcBef>
                  <a:spcPts val="1334"/>
                </a:spcBef>
              </a:pPr>
              <a:r>
                <a:rPr lang="en-US" sz="870" b="1" i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Paragraph Text: 18-24 </a:t>
              </a:r>
              <a: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point in template</a:t>
              </a:r>
            </a:p>
            <a:p>
              <a:pPr>
                <a:spcBef>
                  <a:spcPts val="0"/>
                </a:spcBef>
              </a:pPr>
              <a:r>
                <a:rPr lang="en-US" sz="870" b="1" i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Call-out Text: Bold 24 </a:t>
              </a:r>
              <a: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point  in template</a:t>
              </a:r>
              <a:b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br>
                <a:rPr lang="en-US" sz="870" b="0" i="0" u="sng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r>
                <a:rPr lang="en-US" sz="870" b="1" i="0" u="sng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How do I insert</a:t>
              </a:r>
              <a:r>
                <a:rPr lang="en-US" sz="870" b="1" i="0" u="sng" baseline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 text?</a:t>
              </a:r>
              <a:br>
                <a:rPr lang="en-US" sz="870" b="0" i="0" u="sng" baseline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Copy the content from your original document. On the PowerPoint template use your mouse to click and/or highlight the area where you would like to insert your content. Once the appropriate text area is highlighted, paste or type your desired content.</a:t>
              </a:r>
              <a:b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br>
                <a:rPr lang="en-US" sz="870" b="1" i="0" u="sng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</a:br>
              <a:r>
                <a:rPr lang="en-US" sz="870" b="1" i="0" u="sng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How do I increase the title box size</a:t>
              </a:r>
            </a:p>
            <a:p>
              <a:pPr>
                <a:spcBef>
                  <a:spcPts val="0"/>
                </a:spcBef>
              </a:pPr>
              <a:r>
                <a:rPr lang="en-US" sz="870" b="1" i="0" u="none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Click the “view tab” -&gt; “Slide Master” -&gt; </a:t>
              </a:r>
              <a:r>
                <a:rPr lang="en-US" sz="870" b="1" i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Click on the title box–&gt; Scale to desired size</a:t>
              </a:r>
              <a:endParaRPr lang="en-US" sz="870" b="1" i="0" u="sng">
                <a:solidFill>
                  <a:schemeClr val="accent1">
                    <a:lumMod val="50000"/>
                  </a:schemeClr>
                </a:solidFill>
                <a:latin typeface="Gentona Light Italic" pitchFamily="2" charset="77"/>
                <a:ea typeface="Calibri" charset="0"/>
                <a:cs typeface="Calibri" charset="0"/>
              </a:endParaRPr>
            </a:p>
            <a:p>
              <a:pPr>
                <a:spcBef>
                  <a:spcPts val="1334"/>
                </a:spcBef>
              </a:pPr>
              <a:r>
                <a:rPr lang="en-US" sz="870" b="1" i="0" u="sng" baseline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How do I insert i</a:t>
              </a:r>
              <a:r>
                <a:rPr lang="en-US" sz="870" b="1" i="0" u="sng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mages/Charts/Graphics?</a:t>
              </a:r>
              <a:br>
                <a:rPr lang="en-US" sz="870" b="0" i="0" u="sng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r>
                <a:rPr lang="en-US" sz="870" b="1" i="0" u="none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Click the “view tab” -&gt; “Slide Master” -&gt; </a:t>
              </a:r>
              <a:r>
                <a:rPr lang="en-US" sz="870" b="1" i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Click on insert or desired icon in the box holder,</a:t>
              </a:r>
              <a:r>
                <a:rPr lang="en-US" sz="870" b="1" i="0" baseline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 and then choose image, chart, video etc</a:t>
              </a:r>
              <a:r>
                <a:rPr lang="en-US" sz="870" b="1" i="0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.</a:t>
              </a:r>
              <a:r>
                <a:rPr lang="en-US" sz="870" b="0" i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 Once the pop up box is on your screen, select the file that you would like to place. (*Choose the high</a:t>
              </a:r>
              <a:r>
                <a:rPr lang="en-US" sz="870" b="0" i="0" baseline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  <a:t> resolution images.) </a:t>
              </a:r>
              <a:br>
                <a:rPr lang="en-US" sz="870" b="0" i="0" u="none" baseline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br>
                <a:rPr lang="en-US" sz="870" b="0" i="0" u="none" baseline="0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r>
                <a:rPr lang="en-US" sz="870" b="1" i="0" u="sng">
                  <a:solidFill>
                    <a:schemeClr val="accent1">
                      <a:lumMod val="50000"/>
                    </a:schemeClr>
                  </a:solidFill>
                  <a:latin typeface="Gentona Light Italic" pitchFamily="2" charset="77"/>
                  <a:ea typeface="Calibri" charset="0"/>
                  <a:cs typeface="Calibri" charset="0"/>
                </a:rPr>
                <a:t>How can I change background images and animations?</a:t>
              </a:r>
              <a:br>
                <a:rPr lang="en-US" sz="870" b="0" i="0" u="sng">
                  <a:solidFill>
                    <a:schemeClr val="accent1">
                      <a:lumMod val="50000"/>
                    </a:schemeClr>
                  </a:solidFill>
                  <a:latin typeface="Gentona Light" pitchFamily="2" charset="77"/>
                  <a:ea typeface="Calibri" charset="0"/>
                  <a:cs typeface="Calibri" charset="0"/>
                </a:rPr>
              </a:br>
              <a:r>
                <a:rPr lang="en-US" sz="870" b="1" i="0" u="none" kern="1200">
                  <a:solidFill>
                    <a:schemeClr val="accent1">
                      <a:lumMod val="50000"/>
                    </a:schemeClr>
                  </a:solidFill>
                  <a:effectLst/>
                  <a:latin typeface="Gentona Light Italic" pitchFamily="2" charset="77"/>
                  <a:ea typeface="Calibri" charset="0"/>
                  <a:cs typeface="Calibri" charset="0"/>
                </a:rPr>
                <a:t>Click the ”’view tab” </a:t>
              </a:r>
              <a:r>
                <a:rPr lang="en-US" sz="870" b="1" i="0" kern="1200">
                  <a:solidFill>
                    <a:schemeClr val="accent1">
                      <a:lumMod val="50000"/>
                    </a:schemeClr>
                  </a:solidFill>
                  <a:effectLst/>
                  <a:latin typeface="Gentona Light Italic" pitchFamily="2" charset="77"/>
                  <a:ea typeface="Calibri" charset="0"/>
                  <a:cs typeface="Calibri" charset="0"/>
                </a:rPr>
                <a:t>-</a:t>
              </a:r>
              <a:r>
                <a:rPr lang="en-US" sz="870" b="1" i="0" kern="1200">
                  <a:solidFill>
                    <a:schemeClr val="accent1">
                      <a:lumMod val="50000"/>
                    </a:schemeClr>
                  </a:solidFill>
                  <a:effectLst/>
                  <a:latin typeface="Gentona Light Italic" pitchFamily="2" charset="77"/>
                  <a:ea typeface="Calibri" charset="0"/>
                  <a:cs typeface="Calibri" charset="0"/>
                  <a:sym typeface="Wingdings" pitchFamily="2" charset="2"/>
                </a:rPr>
                <a:t>&gt;</a:t>
              </a:r>
              <a:r>
                <a:rPr lang="en-US" sz="870" b="1" i="0" kern="1200">
                  <a:solidFill>
                    <a:schemeClr val="accent1">
                      <a:lumMod val="50000"/>
                    </a:schemeClr>
                  </a:solidFill>
                  <a:effectLst/>
                  <a:latin typeface="Gentona Light Italic" pitchFamily="2" charset="77"/>
                  <a:ea typeface="Calibri" charset="0"/>
                  <a:cs typeface="Calibri" charset="0"/>
                </a:rPr>
                <a:t>Slide Master. Select your desired slide from the navigation pane.</a:t>
              </a:r>
              <a:r>
                <a:rPr lang="en-US" sz="870" b="0" i="0" kern="1200">
                  <a:solidFill>
                    <a:schemeClr val="accent1">
                      <a:lumMod val="50000"/>
                    </a:schemeClr>
                  </a:solidFill>
                  <a:effectLst/>
                  <a:latin typeface="Gentona Light" pitchFamily="2" charset="77"/>
                  <a:ea typeface="Calibri" charset="0"/>
                  <a:cs typeface="Calibri" charset="0"/>
                </a:rPr>
                <a:t> Once </a:t>
              </a:r>
              <a:r>
                <a:rPr lang="en-US" sz="870" b="0" i="0" kern="1200" baseline="0">
                  <a:solidFill>
                    <a:schemeClr val="accent1">
                      <a:lumMod val="50000"/>
                    </a:schemeClr>
                  </a:solidFill>
                  <a:effectLst/>
                  <a:latin typeface="Gentona Light" pitchFamily="2" charset="77"/>
                  <a:ea typeface="Calibri" charset="0"/>
                  <a:cs typeface="Calibri" charset="0"/>
                </a:rPr>
                <a:t>your slide has been selected, change the image via the mouse </a:t>
              </a:r>
              <a:r>
                <a:rPr lang="en-US" sz="870" b="1" i="0" kern="1200" baseline="0">
                  <a:solidFill>
                    <a:schemeClr val="accent1">
                      <a:lumMod val="50000"/>
                    </a:schemeClr>
                  </a:solidFill>
                  <a:effectLst/>
                  <a:latin typeface="Gentona Light Italic" pitchFamily="2" charset="77"/>
                  <a:ea typeface="Calibri" charset="0"/>
                  <a:cs typeface="Calibri" charset="0"/>
                </a:rPr>
                <a:t>right click </a:t>
              </a:r>
              <a:r>
                <a:rPr lang="en-US" sz="870" b="1" i="0" kern="1200" baseline="0">
                  <a:solidFill>
                    <a:schemeClr val="accent1">
                      <a:lumMod val="50000"/>
                    </a:schemeClr>
                  </a:solidFill>
                  <a:effectLst/>
                  <a:latin typeface="Gentona Light Italic" pitchFamily="2" charset="77"/>
                  <a:ea typeface="Calibri" charset="0"/>
                  <a:cs typeface="Calibri" charset="0"/>
                  <a:sym typeface="Wingdings" pitchFamily="2" charset="2"/>
                </a:rPr>
                <a:t>----&gt;Change Image.</a:t>
              </a:r>
              <a:r>
                <a:rPr lang="en-US" sz="870" b="0" i="0" kern="1200" baseline="0">
                  <a:solidFill>
                    <a:schemeClr val="accent1">
                      <a:lumMod val="50000"/>
                    </a:schemeClr>
                  </a:solidFill>
                  <a:effectLst/>
                  <a:latin typeface="Gentona Light" pitchFamily="2" charset="77"/>
                  <a:ea typeface="Calibri" charset="0"/>
                  <a:cs typeface="Calibri" charset="0"/>
                  <a:sym typeface="Wingdings" pitchFamily="2" charset="2"/>
                </a:rPr>
                <a:t> Animations can be adjusted in the </a:t>
              </a:r>
              <a:r>
                <a:rPr lang="en-US" sz="870" b="1" i="0" kern="1200" baseline="0">
                  <a:solidFill>
                    <a:schemeClr val="accent1">
                      <a:lumMod val="50000"/>
                    </a:schemeClr>
                  </a:solidFill>
                  <a:effectLst/>
                  <a:latin typeface="Gentona Light Italic" pitchFamily="2" charset="77"/>
                  <a:ea typeface="Calibri" charset="0"/>
                  <a:cs typeface="Calibri" charset="0"/>
                  <a:sym typeface="Wingdings" pitchFamily="2" charset="2"/>
                </a:rPr>
                <a:t>Animations tab --&gt;Animation Pane.</a:t>
              </a:r>
              <a:endParaRPr lang="en-US" sz="870" b="1" i="0" kern="1200">
                <a:solidFill>
                  <a:schemeClr val="accent1">
                    <a:lumMod val="50000"/>
                  </a:schemeClr>
                </a:solidFill>
                <a:effectLst/>
                <a:latin typeface="Gentona Light Italic" pitchFamily="2" charset="77"/>
                <a:ea typeface="Calibri" charset="0"/>
                <a:cs typeface="Calibri" charset="0"/>
              </a:endParaRPr>
            </a:p>
          </p:txBody>
        </p:sp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FB0DEA51-3B76-6542-BD85-CE64D6C94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2050312" y="65892"/>
              <a:ext cx="326443" cy="326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9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0C0"/>
          </a:solidFill>
          <a:latin typeface="Genton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b="0" i="0" kern="1200">
          <a:solidFill>
            <a:srgbClr val="0070C0"/>
          </a:solidFill>
          <a:latin typeface="Gentona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65000"/>
          </a:schemeClr>
        </a:buClr>
        <a:buFont typeface="Wingdings" pitchFamily="2" charset="2"/>
        <a:buChar char="§"/>
        <a:defRPr sz="2400" b="0" i="0" kern="1200">
          <a:solidFill>
            <a:srgbClr val="0070C0"/>
          </a:solidFill>
          <a:latin typeface="Gentona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70C0"/>
          </a:solidFill>
          <a:latin typeface="Gentona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70C0"/>
          </a:solidFill>
          <a:latin typeface="Gentona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70C0"/>
          </a:solidFill>
          <a:latin typeface="Gentona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E372-03B5-42B4-3F98-542E291A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1599"/>
            <a:ext cx="9144000" cy="3630987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AS.410.671</a:t>
            </a:r>
            <a:b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Haoyu Qi</a:t>
            </a:r>
            <a:endParaRPr lang="zh-C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4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795398-F848-9D2A-A908-1661785A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4. Clustering &amp; Classification </a:t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2E436D-3C7D-B67C-DA5E-3B8088D83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5773" y="1125722"/>
            <a:ext cx="4377101" cy="4415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E1D117F-1F2E-E95B-6928-2D9A31BB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92" y="1380392"/>
            <a:ext cx="5432159" cy="68963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293FE8E4-40E3-B0FB-04EA-28D50D9A382D}"/>
              </a:ext>
            </a:extLst>
          </p:cNvPr>
          <p:cNvSpPr/>
          <p:nvPr/>
        </p:nvSpPr>
        <p:spPr>
          <a:xfrm>
            <a:off x="3180766" y="2451904"/>
            <a:ext cx="297320" cy="409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62D782-E57B-AAAB-7E79-C90EEE1A18A8}"/>
              </a:ext>
            </a:extLst>
          </p:cNvPr>
          <p:cNvSpPr txBox="1"/>
          <p:nvPr/>
        </p:nvSpPr>
        <p:spPr>
          <a:xfrm>
            <a:off x="448785" y="3091009"/>
            <a:ext cx="5155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classification based on the </a:t>
            </a:r>
            <a:r>
              <a:rPr lang="en-US" altLang="zh-CN" dirty="0" err="1"/>
              <a:t>prcomp</a:t>
            </a:r>
            <a:r>
              <a:rPr lang="en-US" altLang="zh-CN" dirty="0"/>
              <a:t> function  with the original dataset</a:t>
            </a:r>
          </a:p>
          <a:p>
            <a:endParaRPr lang="en-US" altLang="zh-CN" dirty="0"/>
          </a:p>
          <a:p>
            <a:r>
              <a:rPr lang="en-US" altLang="zh-CN" dirty="0"/>
              <a:t>The result shows the classification has 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/>
              <a:t> difference with the class that the author provided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5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8850A0E-24C9-031C-A3A1-88CDE245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4. Clustering &amp; Classification </a:t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CAF882-D2AE-E845-14F4-89CEE8E1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64" y="830253"/>
            <a:ext cx="5377342" cy="53773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4C7D19-107E-90DF-4454-3CD65A996923}"/>
              </a:ext>
            </a:extLst>
          </p:cNvPr>
          <p:cNvSpPr txBox="1"/>
          <p:nvPr/>
        </p:nvSpPr>
        <p:spPr>
          <a:xfrm>
            <a:off x="7517153" y="2872226"/>
            <a:ext cx="39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Clustering for both sample and genes</a:t>
            </a:r>
          </a:p>
          <a:p>
            <a:r>
              <a:rPr lang="en-US" altLang="zh-CN" dirty="0"/>
              <a:t>(x: samples,     y:genes)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0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DA25B2B-24C4-3D75-A950-43AE1912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4. Clustering &amp; Classification </a:t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2AD2D9-BFA0-71F1-46E6-970BCAAC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74" y="1559060"/>
            <a:ext cx="5916902" cy="13524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C5E82F-DEBD-34A6-C3B7-FBBC39F84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637" y="704470"/>
            <a:ext cx="5401429" cy="54490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D6E274-FC8B-7BCF-68FF-A1E1EC756DE4}"/>
              </a:ext>
            </a:extLst>
          </p:cNvPr>
          <p:cNvSpPr txBox="1"/>
          <p:nvPr/>
        </p:nvSpPr>
        <p:spPr>
          <a:xfrm>
            <a:off x="1105134" y="3792236"/>
            <a:ext cx="4990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model based on Linear Discriminant Analysis (using 7 normal and 12 ALF as training set) shows good effect in predicting the test set(3 normal and 5 ALF samples)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EE137E-E220-DED2-A755-E6B178F4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5. Gene differential expression and discriminant genes </a:t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5F751F-61F4-C29B-36C2-007EA2737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1" y="743739"/>
            <a:ext cx="5401429" cy="54490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B12DA0-41CF-6782-05AB-443F4C70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92" y="2002705"/>
            <a:ext cx="2525925" cy="9045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684D68D-F19F-800C-338E-0A22CD7DE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192" y="4284198"/>
            <a:ext cx="5029237" cy="4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8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316E0F-1BE1-46FE-FAEC-BB11649E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5. Gene differential expression and discriminant genes </a:t>
            </a:r>
            <a:br>
              <a:rPr lang="en-US" altLang="zh-CN" sz="2800" dirty="0"/>
            </a:br>
            <a:endParaRPr lang="zh-CN" altLang="en-US" sz="2800" dirty="0"/>
          </a:p>
        </p:txBody>
      </p:sp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FA12D9AF-33EE-6E8E-2ECC-0969266FB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76834"/>
              </p:ext>
            </p:extLst>
          </p:nvPr>
        </p:nvGraphicFramePr>
        <p:xfrm>
          <a:off x="804346" y="1819458"/>
          <a:ext cx="10583307" cy="280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688">
                  <a:extLst>
                    <a:ext uri="{9D8B030D-6E8A-4147-A177-3AD203B41FA5}">
                      <a16:colId xmlns:a16="http://schemas.microsoft.com/office/drawing/2014/main" val="2609546416"/>
                    </a:ext>
                  </a:extLst>
                </a:gridCol>
                <a:gridCol w="1947646">
                  <a:extLst>
                    <a:ext uri="{9D8B030D-6E8A-4147-A177-3AD203B41FA5}">
                      <a16:colId xmlns:a16="http://schemas.microsoft.com/office/drawing/2014/main" val="764017478"/>
                    </a:ext>
                  </a:extLst>
                </a:gridCol>
                <a:gridCol w="1955618">
                  <a:extLst>
                    <a:ext uri="{9D8B030D-6E8A-4147-A177-3AD203B41FA5}">
                      <a16:colId xmlns:a16="http://schemas.microsoft.com/office/drawing/2014/main" val="738337806"/>
                    </a:ext>
                  </a:extLst>
                </a:gridCol>
                <a:gridCol w="1907337">
                  <a:extLst>
                    <a:ext uri="{9D8B030D-6E8A-4147-A177-3AD203B41FA5}">
                      <a16:colId xmlns:a16="http://schemas.microsoft.com/office/drawing/2014/main" val="252912327"/>
                    </a:ext>
                  </a:extLst>
                </a:gridCol>
                <a:gridCol w="1969045">
                  <a:extLst>
                    <a:ext uri="{9D8B030D-6E8A-4147-A177-3AD203B41FA5}">
                      <a16:colId xmlns:a16="http://schemas.microsoft.com/office/drawing/2014/main" val="1227557678"/>
                    </a:ext>
                  </a:extLst>
                </a:gridCol>
                <a:gridCol w="2041973">
                  <a:extLst>
                    <a:ext uri="{9D8B030D-6E8A-4147-A177-3AD203B41FA5}">
                      <a16:colId xmlns:a16="http://schemas.microsoft.com/office/drawing/2014/main" val="427605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Gene Name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GOTERM_BP_DIRECT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GOTERM_CC_DIRECT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GOTERM_MF_DIRECT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KEGG_PATHWAY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6393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90265_at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ArfGAP with dual PH domains 1(ADAP1)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GO:0007166~cell surface receptor signaling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pathway,etc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GO:0005634~nucleus,etc.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GO:0005096~GTPase activator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activity,etc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.,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89977_at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acyl-CoA synthetase medium chain family member 5(ACSM5)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GO:0006633~fatty acid biosynthetic process etc.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GO:0005759~mitochondrial matrix,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GO:0004321~fatty-acyl-CoA synthase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activity,etc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hsa00650:Butanoate metabolism,hsa01100:Metabolic pathways,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6134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64408_s_at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calmodulin like 4(CALML4)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GO:0050790~regulation of catalytic activity,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GO:0005509~calcium ion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binding,etc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hsa04014:Ras signaling pathway,hsa04015:Rap1 signaling pathway etc.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2155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65630_at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transmembrane protein 80(TMEM80)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GO:1905515~non-motile cilium assembly,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GO:0016020~membrane,etc.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GO:0005515~protein binding,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381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78495_at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zinc finger protein 783(ZNF783)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GO:0006357~regulation of transcription from RNA polymerase II promoter,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GO:0005634~nucleus,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GO:0000978~RNA polymerase II core promoter proximal region sequence-specific DNA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binding,etc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hsa05168:Herpes simplex virus 1 infection,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4843112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A5D5F4CD-81E9-D9E7-07E0-858D237C3C8E}"/>
              </a:ext>
            </a:extLst>
          </p:cNvPr>
          <p:cNvSpPr txBox="1"/>
          <p:nvPr/>
        </p:nvSpPr>
        <p:spPr>
          <a:xfrm>
            <a:off x="3689387" y="1125722"/>
            <a:ext cx="4813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top 5 discriminant genes </a:t>
            </a: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(Positive direction)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35602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30">
            <a:extLst>
              <a:ext uri="{FF2B5EF4-FFF2-40B4-BE49-F238E27FC236}">
                <a16:creationId xmlns:a16="http://schemas.microsoft.com/office/drawing/2014/main" id="{34851714-862A-4F51-D2FB-3C5065253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07836"/>
              </p:ext>
            </p:extLst>
          </p:nvPr>
        </p:nvGraphicFramePr>
        <p:xfrm>
          <a:off x="804346" y="1426771"/>
          <a:ext cx="10583307" cy="391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688">
                  <a:extLst>
                    <a:ext uri="{9D8B030D-6E8A-4147-A177-3AD203B41FA5}">
                      <a16:colId xmlns:a16="http://schemas.microsoft.com/office/drawing/2014/main" val="2609546416"/>
                    </a:ext>
                  </a:extLst>
                </a:gridCol>
                <a:gridCol w="1947646">
                  <a:extLst>
                    <a:ext uri="{9D8B030D-6E8A-4147-A177-3AD203B41FA5}">
                      <a16:colId xmlns:a16="http://schemas.microsoft.com/office/drawing/2014/main" val="764017478"/>
                    </a:ext>
                  </a:extLst>
                </a:gridCol>
                <a:gridCol w="1955618">
                  <a:extLst>
                    <a:ext uri="{9D8B030D-6E8A-4147-A177-3AD203B41FA5}">
                      <a16:colId xmlns:a16="http://schemas.microsoft.com/office/drawing/2014/main" val="738337806"/>
                    </a:ext>
                  </a:extLst>
                </a:gridCol>
                <a:gridCol w="1907337">
                  <a:extLst>
                    <a:ext uri="{9D8B030D-6E8A-4147-A177-3AD203B41FA5}">
                      <a16:colId xmlns:a16="http://schemas.microsoft.com/office/drawing/2014/main" val="252912327"/>
                    </a:ext>
                  </a:extLst>
                </a:gridCol>
                <a:gridCol w="1969045">
                  <a:extLst>
                    <a:ext uri="{9D8B030D-6E8A-4147-A177-3AD203B41FA5}">
                      <a16:colId xmlns:a16="http://schemas.microsoft.com/office/drawing/2014/main" val="1227557678"/>
                    </a:ext>
                  </a:extLst>
                </a:gridCol>
                <a:gridCol w="2041973">
                  <a:extLst>
                    <a:ext uri="{9D8B030D-6E8A-4147-A177-3AD203B41FA5}">
                      <a16:colId xmlns:a16="http://schemas.microsoft.com/office/drawing/2014/main" val="427605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Gene Name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GOTERM_BP_DIRECT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GOTERM_CC_DIRECT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GOTERM_MF_DIRECT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KEGG_PATHWAY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6393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1405_i_at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C-C motif chemokine ligand 5(CCL5)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h_eosinophilsPathway:The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Role of Eosinophils in the Chemokine Network of Allergy,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GO:0000165~MAPK cascade,GO:0002407~dendritic cell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chemotaxisetc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GO:0005576~extracellular region,GO:0005615~extracellular space,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IPR000827:CC chemokine, conserved site,IPR001811:Chemokine interleukin-8-like domain,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1552315_a_at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GTPase, IMAP family member 1(GIMAP1)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GO:0000139~Golgi membrane,GO:0005783~endoplasmic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reticulum,etc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IPR006703:AIG1,IPR027417:P-loop containing nucleoside triphosphate hydrolase,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6134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1552316_a_at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GTPase, IMAP family member 1(GIMAP1)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GO:0000139~Golgi membrane,GO:0005783~endoplasmic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reticulumetc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IPR006703:AIG1,IPR027417:P-loop containing nucleoside triphosphate hydrolase,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2155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1552343_s_at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phosphodiesterase 7A(PDE7A)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GO:0006198~cAMP catabolic process,GO:0007165~signal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transduction,etc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GO:0005829~cytosol,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IPR002073:3'5'-cyclic nucleotide phosphodiesterase, catalytic domain,IPR003607:HD/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PDEase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domain,IPR023088:3'5'-cyclic nucleotide phosphodiesterase etc.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381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1552307_a_at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tetratricopeptide repeat domain 39C(TTC39C)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GO:0032474~otolith morphogenesis,GO:0060271~cilium assembly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IPR011990:Tetratricopeptide-like helical,IPR019412:Outer membrane protein, IML2, mitochondrial/Tetratricopeptide repeat protein 39,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484311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462DF5F-499C-4CB8-9FD8-3DE25A30FBAB}"/>
              </a:ext>
            </a:extLst>
          </p:cNvPr>
          <p:cNvSpPr txBox="1"/>
          <p:nvPr/>
        </p:nvSpPr>
        <p:spPr>
          <a:xfrm>
            <a:off x="3689387" y="1007915"/>
            <a:ext cx="4813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top 5 discriminant genes </a:t>
            </a: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(Negative direction)</a:t>
            </a:r>
            <a:endParaRPr lang="zh-CN" altLang="en-US" sz="2000" b="1" i="1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63E18CB-74D4-33C5-E425-1B6899F7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D3F52E3-6F66-FBD5-DD50-9C4B6E9B19E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02581" cy="112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0070C0"/>
                </a:solidFill>
                <a:latin typeface="Gentona Light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/>
              <a:t>5. Gene differential expression and discriminant genes </a:t>
            </a:r>
            <a:br>
              <a:rPr lang="en-US" altLang="zh-CN" sz="280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397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A49AFE7-26DE-615D-870D-5DA8BFF7AE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02581" cy="112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0070C0"/>
                </a:solidFill>
                <a:latin typeface="Gentona Light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/>
              <a:t>6. Conclusion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C5A7E5-F221-20AD-F15F-71C1D61FDEF7}"/>
              </a:ext>
            </a:extLst>
          </p:cNvPr>
          <p:cNvSpPr txBox="1"/>
          <p:nvPr/>
        </p:nvSpPr>
        <p:spPr>
          <a:xfrm>
            <a:off x="1776441" y="1249243"/>
            <a:ext cx="8639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dataset has very good quality that does not has any outliers or low expression genes as the noise of the further analysis.</a:t>
            </a:r>
          </a:p>
          <a:p>
            <a:endParaRPr lang="en-US" altLang="zh-CN" dirty="0"/>
          </a:p>
          <a:p>
            <a:r>
              <a:rPr lang="en-US" altLang="zh-CN" dirty="0"/>
              <a:t>Clustering analysis proof the consistency between the author provided tag and data inner coefficient variants. The group and samples from same patient are more likely to cluster together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Constructed a efficient model for the further prediction. </a:t>
            </a:r>
          </a:p>
          <a:p>
            <a:endParaRPr lang="en-US" altLang="zh-CN" dirty="0"/>
          </a:p>
          <a:p>
            <a:r>
              <a:rPr lang="en-US" altLang="zh-CN" dirty="0"/>
              <a:t>The top 5 identified overexpressed genes are involves in ATP and GTP synthesis, </a:t>
            </a:r>
            <a:r>
              <a:rPr lang="en-US" altLang="zh-CN" dirty="0" err="1"/>
              <a:t>RNAase</a:t>
            </a:r>
            <a:r>
              <a:rPr lang="en-US" altLang="zh-CN" dirty="0"/>
              <a:t> Ⅱ binding and lipid metabolism, potentially because the repair mechanism of damaged liver active the pathways associated with cell division.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93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6E817E-F71D-82C7-48BB-EBB48CBCF581}"/>
              </a:ext>
            </a:extLst>
          </p:cNvPr>
          <p:cNvSpPr txBox="1"/>
          <p:nvPr/>
        </p:nvSpPr>
        <p:spPr>
          <a:xfrm>
            <a:off x="692150" y="2222064"/>
            <a:ext cx="78359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library(corrplot)</a:t>
            </a:r>
          </a:p>
          <a:p>
            <a:r>
              <a:rPr lang="zh-CN" altLang="en-US" sz="1800" dirty="0"/>
              <a:t>library(pheatmap)</a:t>
            </a:r>
          </a:p>
          <a:p>
            <a:r>
              <a:rPr lang="zh-CN" altLang="en-US" sz="1800" dirty="0"/>
              <a:t>library(ggplot2)</a:t>
            </a:r>
          </a:p>
          <a:p>
            <a:r>
              <a:rPr lang="zh-CN" altLang="en-US" sz="1800" dirty="0"/>
              <a:t>library(tidyverse)</a:t>
            </a:r>
          </a:p>
          <a:p>
            <a:r>
              <a:rPr lang="zh-CN" altLang="en-US" sz="1800" dirty="0"/>
              <a:t>library(pcaMethods)</a:t>
            </a:r>
          </a:p>
          <a:p>
            <a:r>
              <a:rPr lang="zh-CN" altLang="en-US" sz="1800" dirty="0"/>
              <a:t>library(edgeR)</a:t>
            </a:r>
          </a:p>
          <a:p>
            <a:r>
              <a:rPr lang="zh-CN" altLang="en-US" sz="1800" dirty="0"/>
              <a:t>library(fibroEset)</a:t>
            </a:r>
          </a:p>
          <a:p>
            <a:r>
              <a:rPr lang="zh-CN" altLang="en-US" sz="1800" dirty="0"/>
              <a:t>library(stats)</a:t>
            </a:r>
          </a:p>
          <a:p>
            <a:r>
              <a:rPr lang="zh-CN" altLang="en-US" sz="1800" dirty="0"/>
              <a:t>library(MASS)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EDF8507-F9E6-8F40-5B01-19FA2614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6. Source Code-libraries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655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89E671C-2810-FDE1-5C88-47F43531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6. Source Code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FAB09-14EE-1D51-1FDA-A6D2AC12E912}"/>
              </a:ext>
            </a:extLst>
          </p:cNvPr>
          <p:cNvSpPr txBox="1"/>
          <p:nvPr/>
        </p:nvSpPr>
        <p:spPr>
          <a:xfrm>
            <a:off x="533400" y="289811"/>
            <a:ext cx="11473321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100" dirty="0"/>
          </a:p>
          <a:p>
            <a:r>
              <a:rPr lang="zh-CN" altLang="en-US" sz="1100" dirty="0"/>
              <a:t># data prepare</a:t>
            </a:r>
          </a:p>
          <a:p>
            <a:r>
              <a:rPr lang="zh-CN" altLang="en-US" sz="1100" dirty="0"/>
              <a:t>dat &lt;- read.table(</a:t>
            </a:r>
            <a:r>
              <a:rPr lang="en-US" altLang="zh-CN" sz="1100" dirty="0"/>
              <a:t>file=PATH</a:t>
            </a:r>
            <a:r>
              <a:rPr lang="zh-CN" altLang="en-US" sz="1100" dirty="0"/>
              <a:t>,row.names = 1, header=T,comment.char = '!' )</a:t>
            </a:r>
          </a:p>
          <a:p>
            <a:r>
              <a:rPr lang="zh-CN" altLang="en-US" sz="1100" dirty="0"/>
              <a:t>dat &lt;- 2^dat</a:t>
            </a:r>
          </a:p>
          <a:p>
            <a:r>
              <a:rPr lang="zh-CN" altLang="en-US" sz="1100" dirty="0"/>
              <a:t>dat.nor &lt;- dat[,1:10]</a:t>
            </a:r>
          </a:p>
          <a:p>
            <a:r>
              <a:rPr lang="zh-CN" altLang="en-US" sz="1100" dirty="0"/>
              <a:t>dat.ALF &lt;- dat[,11:27]</a:t>
            </a:r>
          </a:p>
          <a:p>
            <a:endParaRPr lang="zh-CN" altLang="en-US" sz="1100" dirty="0"/>
          </a:p>
          <a:p>
            <a:r>
              <a:rPr lang="zh-CN" altLang="en-US" sz="1100" dirty="0"/>
              <a:t>#outlier analysis</a:t>
            </a:r>
          </a:p>
          <a:p>
            <a:r>
              <a:rPr lang="zh-CN" altLang="en-US" sz="1100" dirty="0"/>
              <a:t>pearsonmatrix &lt;- cor(dat,method = 'pearson',use = 'pairwise.complete.obs')</a:t>
            </a:r>
          </a:p>
          <a:p>
            <a:r>
              <a:rPr lang="zh-CN" altLang="en-US" sz="1100" dirty="0"/>
              <a:t>col &lt;- colorRampPalette(c('blue','white','red'))(20)</a:t>
            </a:r>
          </a:p>
          <a:p>
            <a:r>
              <a:rPr lang="zh-CN" altLang="en-US" sz="1100" dirty="0"/>
              <a:t>p &lt;- pheatmap(pearsonmatrix,col=col,clustering_distance_rows='correlation',clustering_distance_cols='correlation',border=F,</a:t>
            </a:r>
          </a:p>
          <a:p>
            <a:r>
              <a:rPr lang="zh-CN" altLang="en-US" sz="1100" dirty="0"/>
              <a:t>              main = 'Correlation heat map among the arrays')</a:t>
            </a:r>
          </a:p>
          <a:p>
            <a:r>
              <a:rPr lang="zh-CN" altLang="en-US" sz="1100" dirty="0"/>
              <a:t>p</a:t>
            </a:r>
          </a:p>
          <a:p>
            <a:endParaRPr lang="zh-CN" altLang="en-US" sz="1100" dirty="0"/>
          </a:p>
          <a:p>
            <a:r>
              <a:rPr lang="zh-CN" altLang="en-US" sz="1100" dirty="0"/>
              <a:t>dat.mean &lt;- apply(log2(dat),2,mean)</a:t>
            </a:r>
          </a:p>
          <a:p>
            <a:r>
              <a:rPr lang="zh-CN" altLang="en-US" sz="1100" dirty="0"/>
              <a:t>dat.sd &lt;- sqrt(apply(log2(dat),2,var)) </a:t>
            </a:r>
          </a:p>
          <a:p>
            <a:r>
              <a:rPr lang="zh-CN" altLang="en-US" sz="1100" dirty="0"/>
              <a:t>dat.cv &lt;- dat.sd/dat.mean </a:t>
            </a:r>
          </a:p>
          <a:p>
            <a:r>
              <a:rPr lang="zh-CN" altLang="en-US" sz="1100" dirty="0"/>
              <a:t>plot(dat.mean,dat.cv,main="CV vs mean plot",xlab="Mean",ylab="CV",col='blue',cex=1.5,type="n")</a:t>
            </a:r>
          </a:p>
          <a:p>
            <a:r>
              <a:rPr lang="zh-CN" altLang="en-US" sz="1100" dirty="0"/>
              <a:t>points(dat.mean,dat.cv,bg="lightblue",col=1,pch=21,cex=1.1)</a:t>
            </a:r>
          </a:p>
          <a:p>
            <a:r>
              <a:rPr lang="zh-CN" altLang="en-US" sz="1100" dirty="0"/>
              <a:t>text(dat.mean,dat.cv,label=dimnames(dat)[[2]],pos=1,cex=0.7)</a:t>
            </a:r>
          </a:p>
          <a:p>
            <a:endParaRPr lang="zh-CN" altLang="en-US" sz="1100" dirty="0"/>
          </a:p>
          <a:p>
            <a:endParaRPr lang="zh-CN" altLang="en-US" sz="1100" dirty="0"/>
          </a:p>
          <a:p>
            <a:r>
              <a:rPr lang="zh-CN" altLang="en-US" sz="1100" dirty="0"/>
              <a:t>dat.avg &lt;- apply(pearsonmatrix,1,mean)</a:t>
            </a:r>
          </a:p>
          <a:p>
            <a:r>
              <a:rPr lang="zh-CN" altLang="en-US" sz="1100" dirty="0"/>
              <a:t>plot(c(1,length(dat.avg)),range(dat.avg),type="n",xlab="",ylab="Avgr",main="Average correlation plot",cex.main=1.5,axes=F)</a:t>
            </a:r>
          </a:p>
          <a:p>
            <a:r>
              <a:rPr lang="zh-CN" altLang="en-US" sz="1100" dirty="0"/>
              <a:t>points(dat.avg,bg="red",col=1,pch=21,cex=1.2)</a:t>
            </a:r>
          </a:p>
          <a:p>
            <a:r>
              <a:rPr lang="zh-CN" altLang="en-US" sz="1100" dirty="0"/>
              <a:t>text(dat.avg,label=dimnames(dat)[[2]],pos=1,cex=0.7)</a:t>
            </a:r>
          </a:p>
          <a:p>
            <a:r>
              <a:rPr lang="zh-CN" altLang="en-US" sz="1100" dirty="0"/>
              <a:t>axis(1,at=c(1:length(dat.avg)),labels=dimnames(dat)[[2]],las=2,cex.lab=0.4,cex.axis=0.6)</a:t>
            </a:r>
          </a:p>
          <a:p>
            <a:r>
              <a:rPr lang="zh-CN" altLang="en-US" sz="1100" dirty="0"/>
              <a:t>axis(2)</a:t>
            </a:r>
          </a:p>
          <a:p>
            <a:r>
              <a:rPr lang="zh-CN" altLang="en-US" sz="1100" dirty="0"/>
              <a:t>abline(v=seq(0.5,62.5,1),col="grey")</a:t>
            </a:r>
          </a:p>
          <a:p>
            <a:endParaRPr lang="zh-CN" altLang="en-US" sz="1100" dirty="0"/>
          </a:p>
          <a:p>
            <a:r>
              <a:rPr lang="zh-CN" altLang="en-US" sz="1100" dirty="0"/>
              <a:t>dat.gene.mean &lt;- apply(log2(dat),1,mean)</a:t>
            </a:r>
          </a:p>
          <a:p>
            <a:r>
              <a:rPr lang="zh-CN" altLang="en-US" sz="1100" dirty="0"/>
              <a:t>dat.gene.sd &lt;- sqrt(apply(log2(dat),1,var)) </a:t>
            </a:r>
          </a:p>
          <a:p>
            <a:r>
              <a:rPr lang="zh-CN" altLang="en-US" sz="1100" dirty="0"/>
              <a:t>dat.gene.cv &lt;- dat.gene.sd/dat.gene.mean </a:t>
            </a:r>
          </a:p>
          <a:p>
            <a:r>
              <a:rPr lang="zh-CN" altLang="en-US" sz="1100" dirty="0"/>
              <a:t>plot(dat.gene.mean,dat.gene.cv,main="CV vs mean plot",xlab="Mean",ylab="CV",col='blue',cex=1.5,type="n")</a:t>
            </a:r>
          </a:p>
          <a:p>
            <a:r>
              <a:rPr lang="zh-CN" altLang="en-US" sz="1100" dirty="0"/>
              <a:t>points(dat.gene.mean,dat.gene.cv,bg="lightblue",col=1,pch=21,cex=0.5)</a:t>
            </a:r>
          </a:p>
        </p:txBody>
      </p:sp>
    </p:spTree>
    <p:extLst>
      <p:ext uri="{BB962C8B-B14F-4D97-AF65-F5344CB8AC3E}">
        <p14:creationId xmlns:p14="http://schemas.microsoft.com/office/powerpoint/2010/main" val="415807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1FCAF3-1E08-8E1B-BC58-9F71B6C6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6. Source Code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C0E2CD-290F-A771-A891-17D791CC7737}"/>
              </a:ext>
            </a:extLst>
          </p:cNvPr>
          <p:cNvSpPr txBox="1"/>
          <p:nvPr/>
        </p:nvSpPr>
        <p:spPr>
          <a:xfrm>
            <a:off x="539750" y="975611"/>
            <a:ext cx="11473321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100" dirty="0"/>
          </a:p>
          <a:p>
            <a:r>
              <a:rPr lang="en-US" altLang="zh-CN" sz="1100" dirty="0"/>
              <a:t># muti test</a:t>
            </a:r>
          </a:p>
          <a:p>
            <a:r>
              <a:rPr lang="en-US" altLang="zh-CN" sz="1100" dirty="0"/>
              <a:t>#we use t-test here</a:t>
            </a:r>
          </a:p>
          <a:p>
            <a:r>
              <a:rPr lang="en-US" altLang="zh-CN" sz="1100" dirty="0" err="1"/>
              <a:t>t.test.all.genes</a:t>
            </a:r>
            <a:r>
              <a:rPr lang="en-US" altLang="zh-CN" sz="1100" dirty="0"/>
              <a:t> &lt;- function(x,s1,s2) {</a:t>
            </a:r>
          </a:p>
          <a:p>
            <a:r>
              <a:rPr lang="en-US" altLang="zh-CN" sz="1100" dirty="0"/>
              <a:t>  x1 &lt;- x[s1]</a:t>
            </a:r>
          </a:p>
          <a:p>
            <a:r>
              <a:rPr lang="en-US" altLang="zh-CN" sz="1100" dirty="0"/>
              <a:t>  x2 &lt;- x[s2]</a:t>
            </a:r>
          </a:p>
          <a:p>
            <a:r>
              <a:rPr lang="en-US" altLang="zh-CN" sz="1100" dirty="0"/>
              <a:t>  x1 &lt;- </a:t>
            </a:r>
            <a:r>
              <a:rPr lang="en-US" altLang="zh-CN" sz="1100" dirty="0" err="1"/>
              <a:t>as.numeric</a:t>
            </a:r>
            <a:r>
              <a:rPr lang="en-US" altLang="zh-CN" sz="1100" dirty="0"/>
              <a:t>(x1)</a:t>
            </a:r>
          </a:p>
          <a:p>
            <a:r>
              <a:rPr lang="en-US" altLang="zh-CN" sz="1100" dirty="0"/>
              <a:t>  x2 &lt;- </a:t>
            </a:r>
            <a:r>
              <a:rPr lang="en-US" altLang="zh-CN" sz="1100" dirty="0" err="1"/>
              <a:t>as.numeric</a:t>
            </a:r>
            <a:r>
              <a:rPr lang="en-US" altLang="zh-CN" sz="1100" dirty="0"/>
              <a:t>(x2)</a:t>
            </a:r>
          </a:p>
          <a:p>
            <a:r>
              <a:rPr lang="en-US" altLang="zh-CN" sz="1100" dirty="0"/>
              <a:t>  </a:t>
            </a:r>
            <a:r>
              <a:rPr lang="en-US" altLang="zh-CN" sz="1100" dirty="0" err="1"/>
              <a:t>t.out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t.test</a:t>
            </a:r>
            <a:r>
              <a:rPr lang="en-US" altLang="zh-CN" sz="1100" dirty="0"/>
              <a:t>(x1,x2, alternative="two.sided",</a:t>
            </a:r>
            <a:r>
              <a:rPr lang="en-US" altLang="zh-CN" sz="1100" dirty="0" err="1"/>
              <a:t>var.equal</a:t>
            </a:r>
            <a:r>
              <a:rPr lang="en-US" altLang="zh-CN" sz="1100" dirty="0"/>
              <a:t>=T)</a:t>
            </a:r>
          </a:p>
          <a:p>
            <a:r>
              <a:rPr lang="en-US" altLang="zh-CN" sz="1100" dirty="0"/>
              <a:t>  out &lt;- </a:t>
            </a:r>
            <a:r>
              <a:rPr lang="en-US" altLang="zh-CN" sz="1100" dirty="0" err="1"/>
              <a:t>as.numeric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t.out$p.value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return(out)</a:t>
            </a:r>
          </a:p>
          <a:p>
            <a:r>
              <a:rPr lang="en-US" altLang="zh-CN" sz="1100" dirty="0"/>
              <a:t>}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t.pv</a:t>
            </a:r>
            <a:r>
              <a:rPr lang="en-US" altLang="zh-CN" sz="1100" dirty="0"/>
              <a:t> &lt;- apply(dat,1,t.test.all.genes,s1=c(1:10),s2=c(11:27))</a:t>
            </a:r>
          </a:p>
          <a:p>
            <a:r>
              <a:rPr lang="en-US" altLang="zh-CN" sz="1100" dirty="0" err="1"/>
              <a:t>pv</a:t>
            </a:r>
            <a:endParaRPr lang="en-US" altLang="zh-CN" sz="1100" dirty="0"/>
          </a:p>
          <a:p>
            <a:r>
              <a:rPr lang="en-US" altLang="zh-CN" sz="1100" dirty="0"/>
              <a:t>hist(</a:t>
            </a:r>
            <a:r>
              <a:rPr lang="en-US" altLang="zh-CN" sz="1100" dirty="0" err="1"/>
              <a:t>t.pv,xlab</a:t>
            </a:r>
            <a:r>
              <a:rPr lang="en-US" altLang="zh-CN" sz="1100" dirty="0"/>
              <a:t> ='p value of t-test' )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dat.p.adj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p.adjust</a:t>
            </a:r>
            <a:r>
              <a:rPr lang="en-US" altLang="zh-CN" sz="1100" dirty="0"/>
              <a:t>(p = </a:t>
            </a:r>
            <a:r>
              <a:rPr lang="en-US" altLang="zh-CN" sz="1100" dirty="0" err="1"/>
              <a:t>t.pv,method</a:t>
            </a:r>
            <a:r>
              <a:rPr lang="en-US" altLang="zh-CN" sz="1100" dirty="0"/>
              <a:t> = 'holm')</a:t>
            </a:r>
          </a:p>
          <a:p>
            <a:r>
              <a:rPr lang="en-US" altLang="zh-CN" sz="1100" dirty="0" err="1"/>
              <a:t>dat.p.adj</a:t>
            </a:r>
            <a:endParaRPr lang="en-US" altLang="zh-CN" sz="1100" dirty="0"/>
          </a:p>
          <a:p>
            <a:r>
              <a:rPr lang="en-US" altLang="zh-CN" sz="1100" dirty="0"/>
              <a:t>hist(</a:t>
            </a:r>
            <a:r>
              <a:rPr lang="en-US" altLang="zh-CN" sz="1100" dirty="0" err="1"/>
              <a:t>dat.p.adj,xlab</a:t>
            </a:r>
            <a:r>
              <a:rPr lang="en-US" altLang="zh-CN" sz="1100" dirty="0"/>
              <a:t>='adjusted p value')</a:t>
            </a:r>
          </a:p>
          <a:p>
            <a:r>
              <a:rPr lang="en-US" altLang="zh-CN" sz="1100" dirty="0"/>
              <a:t>length(</a:t>
            </a:r>
            <a:r>
              <a:rPr lang="en-US" altLang="zh-CN" sz="1100" dirty="0" err="1"/>
              <a:t>dat.p.adj</a:t>
            </a:r>
            <a:r>
              <a:rPr lang="en-US" altLang="zh-CN" sz="1100" dirty="0"/>
              <a:t>[</a:t>
            </a:r>
            <a:r>
              <a:rPr lang="en-US" altLang="zh-CN" sz="1100" dirty="0" err="1"/>
              <a:t>dat.p.adj</a:t>
            </a:r>
            <a:r>
              <a:rPr lang="en-US" altLang="zh-CN" sz="1100" dirty="0"/>
              <a:t>&lt;0.01])</a:t>
            </a:r>
          </a:p>
          <a:p>
            <a:endParaRPr lang="en-US" altLang="zh-CN" sz="1100" dirty="0"/>
          </a:p>
          <a:p>
            <a:r>
              <a:rPr lang="en-US" altLang="zh-CN" sz="1100" dirty="0"/>
              <a:t>name &lt;- </a:t>
            </a:r>
            <a:r>
              <a:rPr lang="en-US" altLang="zh-CN" sz="1100" dirty="0" err="1"/>
              <a:t>as.vector</a:t>
            </a:r>
            <a:r>
              <a:rPr lang="en-US" altLang="zh-CN" sz="1100" dirty="0"/>
              <a:t>(names(</a:t>
            </a:r>
            <a:r>
              <a:rPr lang="en-US" altLang="zh-CN" sz="1100" dirty="0" err="1"/>
              <a:t>dat.p.adj</a:t>
            </a:r>
            <a:r>
              <a:rPr lang="en-US" altLang="zh-CN" sz="1100" dirty="0"/>
              <a:t>[</a:t>
            </a:r>
            <a:r>
              <a:rPr lang="en-US" altLang="zh-CN" sz="1100" dirty="0" err="1"/>
              <a:t>dat.p.adj</a:t>
            </a:r>
            <a:r>
              <a:rPr lang="en-US" altLang="zh-CN" sz="1100" dirty="0"/>
              <a:t>&lt;0.01]))</a:t>
            </a:r>
          </a:p>
          <a:p>
            <a:r>
              <a:rPr lang="en-US" altLang="zh-CN" sz="1100" dirty="0" err="1"/>
              <a:t>dat.selected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dat</a:t>
            </a:r>
            <a:r>
              <a:rPr lang="en-US" altLang="zh-CN" sz="1100" dirty="0"/>
              <a:t>[name,]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dat.selected.p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dat.p.adj</a:t>
            </a:r>
            <a:r>
              <a:rPr lang="en-US" altLang="zh-CN" sz="1100" dirty="0"/>
              <a:t>[</a:t>
            </a:r>
            <a:r>
              <a:rPr lang="en-US" altLang="zh-CN" sz="1100" dirty="0" err="1"/>
              <a:t>dat.p.adj</a:t>
            </a:r>
            <a:r>
              <a:rPr lang="en-US" altLang="zh-CN" sz="1100" dirty="0"/>
              <a:t>&lt;0.01]</a:t>
            </a:r>
          </a:p>
          <a:p>
            <a:r>
              <a:rPr lang="en-US" altLang="zh-CN" sz="1100" dirty="0"/>
              <a:t>hist(</a:t>
            </a:r>
            <a:r>
              <a:rPr lang="en-US" altLang="zh-CN" sz="1100" dirty="0" err="1"/>
              <a:t>dat.selected.p,main</a:t>
            </a:r>
            <a:r>
              <a:rPr lang="en-US" altLang="zh-CN" sz="1100" dirty="0"/>
              <a:t>='Histogram of selected genes p-value distribution',</a:t>
            </a:r>
            <a:r>
              <a:rPr lang="en-US" altLang="zh-CN" sz="1100" dirty="0" err="1"/>
              <a:t>xlab</a:t>
            </a:r>
            <a:r>
              <a:rPr lang="en-US" altLang="zh-CN" sz="1100" dirty="0"/>
              <a:t> = 'p-value')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4678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E216-D110-290D-D9AC-5ADA5DD4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A4810-0A65-703C-C425-B9AA235D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Introduction</a:t>
            </a:r>
          </a:p>
          <a:p>
            <a:r>
              <a:rPr lang="en-US" altLang="zh-CN" dirty="0"/>
              <a:t>2. Outlier filter</a:t>
            </a:r>
          </a:p>
          <a:p>
            <a:r>
              <a:rPr lang="en-US" altLang="zh-CN" dirty="0"/>
              <a:t>3. Multiple Comparisons and Feature Selection</a:t>
            </a:r>
          </a:p>
          <a:p>
            <a:r>
              <a:rPr lang="en-US" altLang="zh-CN" dirty="0"/>
              <a:t>4. Clustering &amp; Classification</a:t>
            </a:r>
          </a:p>
          <a:p>
            <a:r>
              <a:rPr lang="en-US" altLang="zh-CN" dirty="0"/>
              <a:t>5. </a:t>
            </a:r>
            <a:r>
              <a:rPr lang="en-US" altLang="zh-CN" sz="2800" dirty="0"/>
              <a:t>Gene differential expression and discriminant genes </a:t>
            </a:r>
            <a:endParaRPr lang="en-US" altLang="zh-CN" dirty="0"/>
          </a:p>
          <a:p>
            <a:r>
              <a:rPr lang="en-US" altLang="zh-CN" dirty="0"/>
              <a:t>6.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123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EC9299-B4ED-261C-0FFE-104B721C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6. Source Code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76167E-8F79-BDFF-27BC-366D89C585A2}"/>
              </a:ext>
            </a:extLst>
          </p:cNvPr>
          <p:cNvSpPr txBox="1"/>
          <p:nvPr/>
        </p:nvSpPr>
        <p:spPr>
          <a:xfrm>
            <a:off x="558800" y="848611"/>
            <a:ext cx="1147332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#clustering and PCA</a:t>
            </a:r>
          </a:p>
          <a:p>
            <a:r>
              <a:rPr lang="en-US" altLang="zh-CN" sz="1100" dirty="0" err="1"/>
              <a:t>gene.pca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prcomp</a:t>
            </a:r>
            <a:r>
              <a:rPr lang="en-US" altLang="zh-CN" sz="1100" dirty="0"/>
              <a:t>(t(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),</a:t>
            </a:r>
            <a:r>
              <a:rPr lang="en-US" altLang="zh-CN" sz="1100" dirty="0" err="1"/>
              <a:t>cor</a:t>
            </a:r>
            <a:r>
              <a:rPr lang="en-US" altLang="zh-CN" sz="1100" dirty="0"/>
              <a:t>=F)</a:t>
            </a:r>
          </a:p>
          <a:p>
            <a:r>
              <a:rPr lang="en-US" altLang="zh-CN" sz="1100" dirty="0" err="1"/>
              <a:t>dat.selected.pca.var</a:t>
            </a:r>
            <a:r>
              <a:rPr lang="en-US" altLang="zh-CN" sz="1100" dirty="0"/>
              <a:t> &lt;- round(</a:t>
            </a:r>
            <a:r>
              <a:rPr lang="en-US" altLang="zh-CN" sz="1100" dirty="0" err="1"/>
              <a:t>gene.pca$sdev</a:t>
            </a:r>
            <a:r>
              <a:rPr lang="en-US" altLang="zh-CN" sz="1100" dirty="0"/>
              <a:t> ^2 / sum(gene.pca$sdev^2)*100,2 )</a:t>
            </a:r>
          </a:p>
          <a:p>
            <a:r>
              <a:rPr lang="en-US" altLang="zh-CN" sz="1100" dirty="0"/>
              <a:t>plot(c(1:length(</a:t>
            </a:r>
            <a:r>
              <a:rPr lang="en-US" altLang="zh-CN" sz="1100" dirty="0" err="1"/>
              <a:t>dat.selected.pca.var</a:t>
            </a:r>
            <a:r>
              <a:rPr lang="en-US" altLang="zh-CN" sz="1100" dirty="0"/>
              <a:t>)),</a:t>
            </a:r>
            <a:r>
              <a:rPr lang="en-US" altLang="zh-CN" sz="1100" dirty="0" err="1"/>
              <a:t>dat.selected.pca.var,type</a:t>
            </a:r>
            <a:r>
              <a:rPr lang="en-US" altLang="zh-CN" sz="1100" dirty="0"/>
              <a:t>="b",</a:t>
            </a:r>
          </a:p>
          <a:p>
            <a:r>
              <a:rPr lang="en-US" altLang="zh-CN" sz="1100" dirty="0"/>
              <a:t>     </a:t>
            </a:r>
            <a:r>
              <a:rPr lang="en-US" altLang="zh-CN" sz="1100" dirty="0" err="1"/>
              <a:t>xlab</a:t>
            </a:r>
            <a:r>
              <a:rPr lang="en-US" altLang="zh-CN" sz="1100" dirty="0"/>
              <a:t>="# components",</a:t>
            </a:r>
            <a:r>
              <a:rPr lang="en-US" altLang="zh-CN" sz="1100" dirty="0" err="1"/>
              <a:t>ylab</a:t>
            </a:r>
            <a:r>
              <a:rPr lang="en-US" altLang="zh-CN" sz="1100" dirty="0"/>
              <a:t>="% variance",</a:t>
            </a:r>
            <a:r>
              <a:rPr lang="en-US" altLang="zh-CN" sz="1100" dirty="0" err="1"/>
              <a:t>pch</a:t>
            </a:r>
            <a:r>
              <a:rPr lang="en-US" altLang="zh-CN" sz="1100" dirty="0"/>
              <a:t>=21,col=1,bg=3,cex=1)</a:t>
            </a:r>
          </a:p>
          <a:p>
            <a:r>
              <a:rPr lang="en-US" altLang="zh-CN" sz="1100" dirty="0"/>
              <a:t>title("Scree plot showing % variability explained by each eigenvalue\nGSE38941")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gene.pca.loading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gene.pca$x</a:t>
            </a:r>
            <a:r>
              <a:rPr lang="en-US" altLang="zh-CN" sz="1100" dirty="0"/>
              <a:t>[,1:2]</a:t>
            </a:r>
          </a:p>
          <a:p>
            <a:r>
              <a:rPr lang="en-US" altLang="zh-CN" sz="1100" dirty="0"/>
              <a:t>plot(range(</a:t>
            </a:r>
            <a:r>
              <a:rPr lang="en-US" altLang="zh-CN" sz="1100" dirty="0" err="1"/>
              <a:t>gene.pca.loading</a:t>
            </a:r>
            <a:r>
              <a:rPr lang="en-US" altLang="zh-CN" sz="1100" dirty="0"/>
              <a:t>[,1]),range(</a:t>
            </a:r>
            <a:r>
              <a:rPr lang="en-US" altLang="zh-CN" sz="1100" dirty="0" err="1"/>
              <a:t>gene.pca.loading</a:t>
            </a:r>
            <a:r>
              <a:rPr lang="en-US" altLang="zh-CN" sz="1100" dirty="0"/>
              <a:t>[,2]),type="n",</a:t>
            </a:r>
            <a:r>
              <a:rPr lang="en-US" altLang="zh-CN" sz="1100" dirty="0" err="1"/>
              <a:t>xlab</a:t>
            </a:r>
            <a:r>
              <a:rPr lang="en-US" altLang="zh-CN" sz="1100" dirty="0"/>
              <a:t>='p1',ylab='p2',</a:t>
            </a:r>
          </a:p>
          <a:p>
            <a:r>
              <a:rPr lang="en-US" altLang="zh-CN" sz="1100" dirty="0"/>
              <a:t>     main='PCA plot of GSE38941\np2 vs. p1')</a:t>
            </a:r>
          </a:p>
          <a:p>
            <a:r>
              <a:rPr lang="en-US" altLang="zh-CN" sz="1100" dirty="0"/>
              <a:t>points(</a:t>
            </a:r>
            <a:r>
              <a:rPr lang="en-US" altLang="zh-CN" sz="1100" dirty="0" err="1"/>
              <a:t>gene.pca.loading</a:t>
            </a:r>
            <a:r>
              <a:rPr lang="en-US" altLang="zh-CN" sz="1100" dirty="0"/>
              <a:t>[,1][</a:t>
            </a:r>
            <a:r>
              <a:rPr lang="en-US" altLang="zh-CN" sz="1100" dirty="0" err="1"/>
              <a:t>as.vector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colnames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dat</a:t>
            </a:r>
            <a:r>
              <a:rPr lang="en-US" altLang="zh-CN" sz="1100" dirty="0"/>
              <a:t>[1:10]))], </a:t>
            </a:r>
            <a:r>
              <a:rPr lang="en-US" altLang="zh-CN" sz="1100" dirty="0" err="1"/>
              <a:t>gene.pca.loading</a:t>
            </a:r>
            <a:r>
              <a:rPr lang="en-US" altLang="zh-CN" sz="1100" dirty="0"/>
              <a:t>[,2][</a:t>
            </a:r>
            <a:r>
              <a:rPr lang="en-US" altLang="zh-CN" sz="1100" dirty="0" err="1"/>
              <a:t>as.vector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colnames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dat</a:t>
            </a:r>
            <a:r>
              <a:rPr lang="en-US" altLang="zh-CN" sz="1100" dirty="0"/>
              <a:t>[1:10]))],</a:t>
            </a:r>
          </a:p>
          <a:p>
            <a:r>
              <a:rPr lang="en-US" altLang="zh-CN" sz="1100" dirty="0"/>
              <a:t>       col=1,bg='red',</a:t>
            </a:r>
            <a:r>
              <a:rPr lang="en-US" altLang="zh-CN" sz="1100" dirty="0" err="1"/>
              <a:t>pch</a:t>
            </a:r>
            <a:r>
              <a:rPr lang="en-US" altLang="zh-CN" sz="1100" dirty="0"/>
              <a:t>=21,cex=1)</a:t>
            </a:r>
          </a:p>
          <a:p>
            <a:r>
              <a:rPr lang="en-US" altLang="zh-CN" sz="1100" dirty="0"/>
              <a:t>points(</a:t>
            </a:r>
            <a:r>
              <a:rPr lang="en-US" altLang="zh-CN" sz="1100" dirty="0" err="1"/>
              <a:t>gene.pca.loading</a:t>
            </a:r>
            <a:r>
              <a:rPr lang="en-US" altLang="zh-CN" sz="1100" dirty="0"/>
              <a:t>[,1][</a:t>
            </a:r>
            <a:r>
              <a:rPr lang="en-US" altLang="zh-CN" sz="1100" dirty="0" err="1"/>
              <a:t>as.vector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colnames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dat</a:t>
            </a:r>
            <a:r>
              <a:rPr lang="en-US" altLang="zh-CN" sz="1100" dirty="0"/>
              <a:t>[11:27]))], </a:t>
            </a:r>
            <a:r>
              <a:rPr lang="en-US" altLang="zh-CN" sz="1100" dirty="0" err="1"/>
              <a:t>gene.pca.loading</a:t>
            </a:r>
            <a:r>
              <a:rPr lang="en-US" altLang="zh-CN" sz="1100" dirty="0"/>
              <a:t>[,2][</a:t>
            </a:r>
            <a:r>
              <a:rPr lang="en-US" altLang="zh-CN" sz="1100" dirty="0" err="1"/>
              <a:t>as.vector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colnames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dat</a:t>
            </a:r>
            <a:r>
              <a:rPr lang="en-US" altLang="zh-CN" sz="1100" dirty="0"/>
              <a:t>[11:27]))],</a:t>
            </a:r>
          </a:p>
          <a:p>
            <a:r>
              <a:rPr lang="en-US" altLang="zh-CN" sz="1100" dirty="0"/>
              <a:t>       col=1,bg='blue',</a:t>
            </a:r>
            <a:r>
              <a:rPr lang="en-US" altLang="zh-CN" sz="1100" dirty="0" err="1"/>
              <a:t>pch</a:t>
            </a:r>
            <a:r>
              <a:rPr lang="en-US" altLang="zh-CN" sz="1100" dirty="0"/>
              <a:t>=21,cex=1)</a:t>
            </a:r>
          </a:p>
          <a:p>
            <a:r>
              <a:rPr lang="en-US" altLang="zh-CN" sz="1100" dirty="0"/>
              <a:t>legend('</a:t>
            </a:r>
            <a:r>
              <a:rPr lang="en-US" altLang="zh-CN" sz="1100" dirty="0" err="1"/>
              <a:t>topleft</a:t>
            </a:r>
            <a:r>
              <a:rPr lang="en-US" altLang="zh-CN" sz="1100" dirty="0"/>
              <a:t>',title='</a:t>
            </a:r>
            <a:r>
              <a:rPr lang="en-US" altLang="zh-CN" sz="1100" dirty="0" err="1"/>
              <a:t>TYPE',c</a:t>
            </a:r>
            <a:r>
              <a:rPr lang="en-US" altLang="zh-CN" sz="1100" dirty="0"/>
              <a:t>('</a:t>
            </a:r>
            <a:r>
              <a:rPr lang="en-US" altLang="zh-CN" sz="1100" dirty="0" err="1"/>
              <a:t>Normal','ALF</a:t>
            </a:r>
            <a:r>
              <a:rPr lang="en-US" altLang="zh-CN" sz="1100" dirty="0"/>
              <a:t>'),</a:t>
            </a:r>
            <a:r>
              <a:rPr lang="en-US" altLang="zh-CN" sz="1100" dirty="0" err="1"/>
              <a:t>pch</a:t>
            </a:r>
            <a:r>
              <a:rPr lang="en-US" altLang="zh-CN" sz="1100" dirty="0"/>
              <a:t> = 21,col=1,pt.bg  = c('</a:t>
            </a:r>
            <a:r>
              <a:rPr lang="en-US" altLang="zh-CN" sz="1100" dirty="0" err="1"/>
              <a:t>red','blue</a:t>
            </a:r>
            <a:r>
              <a:rPr lang="en-US" altLang="zh-CN" sz="1100" dirty="0"/>
              <a:t>’))</a:t>
            </a:r>
          </a:p>
          <a:p>
            <a:endParaRPr lang="en-US" altLang="zh-CN" sz="1100" dirty="0"/>
          </a:p>
          <a:p>
            <a:r>
              <a:rPr lang="en-US" altLang="zh-CN" sz="1100" dirty="0"/>
              <a:t> #classification from all</a:t>
            </a:r>
          </a:p>
          <a:p>
            <a:r>
              <a:rPr lang="en-US" altLang="zh-CN" sz="1100" dirty="0"/>
              <a:t>pca.dat&lt;- </a:t>
            </a:r>
            <a:r>
              <a:rPr lang="en-US" altLang="zh-CN" sz="1100" dirty="0" err="1"/>
              <a:t>prcomp</a:t>
            </a:r>
            <a:r>
              <a:rPr lang="en-US" altLang="zh-CN" sz="1100" dirty="0"/>
              <a:t>(t(</a:t>
            </a:r>
            <a:r>
              <a:rPr lang="en-US" altLang="zh-CN" sz="1100" dirty="0" err="1"/>
              <a:t>dat</a:t>
            </a:r>
            <a:r>
              <a:rPr lang="en-US" altLang="zh-CN" sz="1100" dirty="0"/>
              <a:t>),center = </a:t>
            </a:r>
            <a:r>
              <a:rPr lang="en-US" altLang="zh-CN" sz="1100" dirty="0" err="1"/>
              <a:t>T,scale</a:t>
            </a:r>
            <a:r>
              <a:rPr lang="en-US" altLang="zh-CN" sz="1100" dirty="0"/>
              <a:t>. = </a:t>
            </a:r>
            <a:r>
              <a:rPr lang="en-US" altLang="zh-CN" sz="1100" dirty="0" err="1"/>
              <a:t>T,cor</a:t>
            </a:r>
            <a:r>
              <a:rPr lang="en-US" altLang="zh-CN" sz="1100" dirty="0"/>
              <a:t>=F)$x[,1:2]</a:t>
            </a:r>
          </a:p>
          <a:p>
            <a:r>
              <a:rPr lang="en-US" altLang="zh-CN" sz="1100" dirty="0"/>
              <a:t>kc &lt;- </a:t>
            </a:r>
            <a:r>
              <a:rPr lang="en-US" altLang="zh-CN" sz="1100" dirty="0" err="1"/>
              <a:t>kmeans</a:t>
            </a:r>
            <a:r>
              <a:rPr lang="en-US" altLang="zh-CN" sz="1100" dirty="0"/>
              <a:t>(pca.dat, centers=2,iter.max = 20)</a:t>
            </a:r>
          </a:p>
          <a:p>
            <a:r>
              <a:rPr lang="en-US" altLang="zh-CN" sz="1100" dirty="0"/>
              <a:t>        #used to test the difference between the classification and given tag </a:t>
            </a:r>
          </a:p>
          <a:p>
            <a:r>
              <a:rPr lang="en-US" altLang="zh-CN" sz="1100" dirty="0" err="1"/>
              <a:t>ann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data.frame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kc$cluster,tag</a:t>
            </a:r>
            <a:r>
              <a:rPr lang="en-US" altLang="zh-CN" sz="1100" dirty="0"/>
              <a:t>=c(rep('1',10),rep('2',17)))</a:t>
            </a:r>
          </a:p>
          <a:p>
            <a:r>
              <a:rPr lang="en-US" altLang="zh-CN" sz="1100" dirty="0" err="1"/>
              <a:t>ann$kc.cluster</a:t>
            </a:r>
            <a:r>
              <a:rPr lang="en-US" altLang="zh-CN" sz="1100" dirty="0"/>
              <a:t>==</a:t>
            </a:r>
            <a:r>
              <a:rPr lang="en-US" altLang="zh-CN" sz="1100" dirty="0" err="1"/>
              <a:t>ann$tag</a:t>
            </a:r>
            <a:endParaRPr lang="en-US" altLang="zh-CN" sz="1100" dirty="0"/>
          </a:p>
          <a:p>
            <a:r>
              <a:rPr lang="en-US" altLang="zh-CN" sz="1100" dirty="0"/>
              <a:t>   #plot</a:t>
            </a:r>
          </a:p>
          <a:p>
            <a:r>
              <a:rPr lang="en-US" altLang="zh-CN" sz="1100" dirty="0"/>
              <a:t>plot(pca.dat, col = </a:t>
            </a:r>
            <a:r>
              <a:rPr lang="en-US" altLang="zh-CN" sz="1100" dirty="0" err="1"/>
              <a:t>kc$cluster,cex</a:t>
            </a:r>
            <a:r>
              <a:rPr lang="en-US" altLang="zh-CN" sz="1100" dirty="0"/>
              <a:t>=1,main='K-means Clustering PCA Scatter Plot \n k=2',lwd=1.5)</a:t>
            </a:r>
          </a:p>
          <a:p>
            <a:r>
              <a:rPr lang="en-US" altLang="zh-CN" sz="1100" dirty="0"/>
              <a:t>points(</a:t>
            </a:r>
            <a:r>
              <a:rPr lang="en-US" altLang="zh-CN" sz="1100" dirty="0" err="1"/>
              <a:t>kc$centers,col</a:t>
            </a:r>
            <a:r>
              <a:rPr lang="en-US" altLang="zh-CN" sz="1100" dirty="0"/>
              <a:t>=1:2,pch='*',</a:t>
            </a:r>
            <a:r>
              <a:rPr lang="en-US" altLang="zh-CN" sz="1100" dirty="0" err="1"/>
              <a:t>cex</a:t>
            </a:r>
            <a:r>
              <a:rPr lang="en-US" altLang="zh-CN" sz="1100" dirty="0"/>
              <a:t>=2.5)</a:t>
            </a:r>
          </a:p>
          <a:p>
            <a:r>
              <a:rPr lang="en-US" altLang="zh-CN" sz="1100" dirty="0"/>
              <a:t>legend('</a:t>
            </a:r>
            <a:r>
              <a:rPr lang="en-US" altLang="zh-CN" sz="1100" dirty="0" err="1"/>
              <a:t>topleft</a:t>
            </a:r>
            <a:r>
              <a:rPr lang="en-US" altLang="zh-CN" sz="1100" dirty="0"/>
              <a:t>',title='</a:t>
            </a:r>
            <a:r>
              <a:rPr lang="en-US" altLang="zh-CN" sz="1100" dirty="0" err="1"/>
              <a:t>TYPE',c</a:t>
            </a:r>
            <a:r>
              <a:rPr lang="en-US" altLang="zh-CN" sz="1100" dirty="0"/>
              <a:t>('</a:t>
            </a:r>
            <a:r>
              <a:rPr lang="en-US" altLang="zh-CN" sz="1100" dirty="0" err="1"/>
              <a:t>ALF','Normal</a:t>
            </a:r>
            <a:r>
              <a:rPr lang="en-US" altLang="zh-CN" sz="1100" dirty="0"/>
              <a:t>'),</a:t>
            </a:r>
            <a:r>
              <a:rPr lang="en-US" altLang="zh-CN" sz="1100" dirty="0" err="1"/>
              <a:t>pch</a:t>
            </a:r>
            <a:r>
              <a:rPr lang="en-US" altLang="zh-CN" sz="1100" dirty="0"/>
              <a:t> = 21,col=1,pt.bg  = c('</a:t>
            </a:r>
            <a:r>
              <a:rPr lang="en-US" altLang="zh-CN" sz="1100" dirty="0" err="1"/>
              <a:t>red','blue</a:t>
            </a:r>
            <a:r>
              <a:rPr lang="en-US" altLang="zh-CN" sz="1100" dirty="0"/>
              <a:t>'))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1557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70BB4F-89AF-221D-142D-C6100D47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6. Source Code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2E57CB-6E5F-FAEA-6D6C-F5AEF0760ADD}"/>
              </a:ext>
            </a:extLst>
          </p:cNvPr>
          <p:cNvSpPr txBox="1"/>
          <p:nvPr/>
        </p:nvSpPr>
        <p:spPr>
          <a:xfrm>
            <a:off x="558800" y="848611"/>
            <a:ext cx="114733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#train</a:t>
            </a:r>
          </a:p>
          <a:p>
            <a:r>
              <a:rPr lang="en-US" altLang="zh-CN" sz="1100" dirty="0"/>
              <a:t>ctr &lt;- </a:t>
            </a:r>
            <a:r>
              <a:rPr lang="en-US" altLang="zh-CN" sz="1100" dirty="0" err="1"/>
              <a:t>cbind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[,1:7],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[,11:22])</a:t>
            </a:r>
          </a:p>
          <a:p>
            <a:r>
              <a:rPr lang="en-US" altLang="zh-CN" sz="1100" dirty="0"/>
              <a:t>ctr &lt;- </a:t>
            </a:r>
            <a:r>
              <a:rPr lang="en-US" altLang="zh-CN" sz="1100" dirty="0" err="1"/>
              <a:t>as.data.frame</a:t>
            </a:r>
            <a:r>
              <a:rPr lang="en-US" altLang="zh-CN" sz="1100" dirty="0"/>
              <a:t>(t(</a:t>
            </a:r>
            <a:r>
              <a:rPr lang="en-US" altLang="zh-CN" sz="1100" dirty="0" err="1"/>
              <a:t>cbind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[,1:7],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[,11:22])))</a:t>
            </a:r>
          </a:p>
          <a:p>
            <a:r>
              <a:rPr lang="en-US" altLang="zh-CN" sz="1100" dirty="0" err="1"/>
              <a:t>cte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cbind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[,8:10],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[,23:27])</a:t>
            </a:r>
          </a:p>
          <a:p>
            <a:r>
              <a:rPr lang="en-US" altLang="zh-CN" sz="1100" dirty="0" err="1"/>
              <a:t>cte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as.data.frame</a:t>
            </a:r>
            <a:r>
              <a:rPr lang="en-US" altLang="zh-CN" sz="1100" dirty="0"/>
              <a:t>(t(</a:t>
            </a:r>
            <a:r>
              <a:rPr lang="en-US" altLang="zh-CN" sz="1100" dirty="0" err="1"/>
              <a:t>cbind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[,8:10],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[,23:27])))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train.set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as.data.frame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cbind</a:t>
            </a:r>
            <a:r>
              <a:rPr lang="en-US" altLang="zh-CN" sz="1100" dirty="0"/>
              <a:t>(c(rep('Normal',7),rep('ALF',12)),ctr))</a:t>
            </a:r>
          </a:p>
          <a:p>
            <a:r>
              <a:rPr lang="en-US" altLang="zh-CN" sz="1100" dirty="0" err="1"/>
              <a:t>test.set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as.data.frame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cbind</a:t>
            </a:r>
            <a:r>
              <a:rPr lang="en-US" altLang="zh-CN" sz="1100" dirty="0"/>
              <a:t>(c(rep('Normal',3),rep('ALF',5)),</a:t>
            </a:r>
            <a:r>
              <a:rPr lang="en-US" altLang="zh-CN" sz="1100" dirty="0" err="1"/>
              <a:t>cte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 err="1"/>
              <a:t>actual.sample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test.set</a:t>
            </a:r>
            <a:r>
              <a:rPr lang="en-US" altLang="zh-CN" sz="1100" dirty="0"/>
              <a:t>[,1]</a:t>
            </a:r>
          </a:p>
          <a:p>
            <a:r>
              <a:rPr lang="en-US" altLang="zh-CN" sz="1100" dirty="0" err="1"/>
              <a:t>test.set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test.set</a:t>
            </a:r>
            <a:r>
              <a:rPr lang="en-US" altLang="zh-CN" sz="1100" dirty="0"/>
              <a:t>[,-1]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dat.lda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lda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train.set</a:t>
            </a:r>
            <a:r>
              <a:rPr lang="en-US" altLang="zh-CN" sz="1100" dirty="0"/>
              <a:t>[,1]~.,</a:t>
            </a:r>
            <a:r>
              <a:rPr lang="en-US" altLang="zh-CN" sz="1100" dirty="0" err="1"/>
              <a:t>train.set</a:t>
            </a:r>
            <a:r>
              <a:rPr lang="en-US" altLang="zh-CN" sz="1100" dirty="0"/>
              <a:t>[,2:3199])</a:t>
            </a:r>
          </a:p>
          <a:p>
            <a:r>
              <a:rPr lang="en-US" altLang="zh-CN" sz="1100" dirty="0" err="1"/>
              <a:t>dat.pred</a:t>
            </a:r>
            <a:r>
              <a:rPr lang="en-US" altLang="zh-CN" sz="1100" dirty="0"/>
              <a:t> &lt;- predict(</a:t>
            </a:r>
            <a:r>
              <a:rPr lang="en-US" altLang="zh-CN" sz="1100" dirty="0" err="1"/>
              <a:t>dat.lda,test.set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table(</a:t>
            </a:r>
            <a:r>
              <a:rPr lang="en-US" altLang="zh-CN" sz="1100" dirty="0" err="1"/>
              <a:t>dat.pred$class,actual.sample</a:t>
            </a:r>
            <a:r>
              <a:rPr lang="en-US" altLang="zh-CN" sz="1100" dirty="0"/>
              <a:t>)</a:t>
            </a:r>
          </a:p>
          <a:p>
            <a:endParaRPr lang="en-US" altLang="zh-CN" sz="1100" dirty="0"/>
          </a:p>
          <a:p>
            <a:r>
              <a:rPr lang="en-US" altLang="zh-CN" sz="1100" dirty="0"/>
              <a:t>plot(</a:t>
            </a:r>
            <a:r>
              <a:rPr lang="en-US" altLang="zh-CN" sz="1100" dirty="0" err="1"/>
              <a:t>dat.pred$x,bg</a:t>
            </a:r>
            <a:r>
              <a:rPr lang="en-US" altLang="zh-CN" sz="1100" dirty="0"/>
              <a:t>=</a:t>
            </a:r>
            <a:r>
              <a:rPr lang="en-US" altLang="zh-CN" sz="1100" dirty="0" err="1"/>
              <a:t>as.numeric</a:t>
            </a:r>
            <a:r>
              <a:rPr lang="en-US" altLang="zh-CN" sz="1100" dirty="0"/>
              <a:t>(factor(</a:t>
            </a:r>
            <a:r>
              <a:rPr lang="en-US" altLang="zh-CN" sz="1100" dirty="0" err="1"/>
              <a:t>actual.sample</a:t>
            </a:r>
            <a:r>
              <a:rPr lang="en-US" altLang="zh-CN" sz="1100" dirty="0"/>
              <a:t>)),</a:t>
            </a:r>
            <a:r>
              <a:rPr lang="en-US" altLang="zh-CN" sz="1100" dirty="0" err="1"/>
              <a:t>pch</a:t>
            </a:r>
            <a:r>
              <a:rPr lang="en-US" altLang="zh-CN" sz="1100" dirty="0"/>
              <a:t>=21,col=1,ylab="Discriminant </a:t>
            </a:r>
          </a:p>
          <a:p>
            <a:r>
              <a:rPr lang="en-US" altLang="zh-CN" sz="1100" dirty="0" err="1"/>
              <a:t>function",axes</a:t>
            </a:r>
            <a:r>
              <a:rPr lang="en-US" altLang="zh-CN" sz="1100" dirty="0"/>
              <a:t>=</a:t>
            </a:r>
            <a:r>
              <a:rPr lang="en-US" altLang="zh-CN" sz="1100" dirty="0" err="1"/>
              <a:t>T,xlab</a:t>
            </a:r>
            <a:r>
              <a:rPr lang="en-US" altLang="zh-CN" sz="1100" dirty="0"/>
              <a:t>="</a:t>
            </a:r>
            <a:r>
              <a:rPr lang="en-US" altLang="zh-CN" sz="1100" dirty="0" err="1"/>
              <a:t>Score",main</a:t>
            </a:r>
            <a:r>
              <a:rPr lang="en-US" altLang="zh-CN" sz="1100" dirty="0"/>
              <a:t>="Discriminant function for GSE38941")</a:t>
            </a:r>
          </a:p>
          <a:p>
            <a:r>
              <a:rPr lang="en-US" altLang="zh-CN" sz="1100" dirty="0"/>
              <a:t>legend('</a:t>
            </a:r>
            <a:r>
              <a:rPr lang="en-US" altLang="zh-CN" sz="1100" dirty="0" err="1"/>
              <a:t>topright</a:t>
            </a:r>
            <a:r>
              <a:rPr lang="en-US" altLang="zh-CN" sz="1100" dirty="0"/>
              <a:t>',title='</a:t>
            </a:r>
            <a:r>
              <a:rPr lang="en-US" altLang="zh-CN" sz="1100" dirty="0" err="1"/>
              <a:t>TYPE',c</a:t>
            </a:r>
            <a:r>
              <a:rPr lang="en-US" altLang="zh-CN" sz="1100" dirty="0"/>
              <a:t>('</a:t>
            </a:r>
            <a:r>
              <a:rPr lang="en-US" altLang="zh-CN" sz="1100" dirty="0" err="1"/>
              <a:t>Normal','ALF</a:t>
            </a:r>
            <a:r>
              <a:rPr lang="en-US" altLang="zh-CN" sz="1100" dirty="0"/>
              <a:t>'),</a:t>
            </a:r>
            <a:r>
              <a:rPr lang="en-US" altLang="zh-CN" sz="1100" dirty="0" err="1"/>
              <a:t>pch</a:t>
            </a:r>
            <a:r>
              <a:rPr lang="en-US" altLang="zh-CN" sz="1100" dirty="0"/>
              <a:t> = 21,col=1,pt.bg  = c('</a:t>
            </a:r>
            <a:r>
              <a:rPr lang="en-US" altLang="zh-CN" sz="1100" dirty="0" err="1"/>
              <a:t>red','black</a:t>
            </a:r>
            <a:r>
              <a:rPr lang="en-US" altLang="zh-CN" sz="1100" dirty="0"/>
              <a:t>')) 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137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2E3DEB5-E9F1-4163-D696-B16455A6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6. Source Code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C3AAA4-1C19-661C-11D7-2806AF182CAC}"/>
              </a:ext>
            </a:extLst>
          </p:cNvPr>
          <p:cNvSpPr txBox="1"/>
          <p:nvPr/>
        </p:nvSpPr>
        <p:spPr>
          <a:xfrm>
            <a:off x="539750" y="975611"/>
            <a:ext cx="1147332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# Differential expression </a:t>
            </a:r>
          </a:p>
          <a:p>
            <a:r>
              <a:rPr lang="en-US" altLang="zh-CN" sz="1100" dirty="0" err="1"/>
              <a:t>normal.mean</a:t>
            </a:r>
            <a:r>
              <a:rPr lang="en-US" altLang="zh-CN" sz="1100" dirty="0"/>
              <a:t> &lt;- apply(log2(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[,1:10]),1,mean,na.rm=T)</a:t>
            </a:r>
          </a:p>
          <a:p>
            <a:r>
              <a:rPr lang="en-US" altLang="zh-CN" sz="1100" dirty="0" err="1"/>
              <a:t>ALF.mean</a:t>
            </a:r>
            <a:r>
              <a:rPr lang="en-US" altLang="zh-CN" sz="1100" dirty="0"/>
              <a:t> &lt;- apply(log2(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[,11:27]),1,mean,na.rm=T)</a:t>
            </a:r>
          </a:p>
          <a:p>
            <a:r>
              <a:rPr lang="en-US" altLang="zh-CN" sz="1100" dirty="0" err="1"/>
              <a:t>fold.value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ALF.mean-normal.mean</a:t>
            </a:r>
            <a:endParaRPr lang="en-US" altLang="zh-CN" sz="1100" dirty="0"/>
          </a:p>
          <a:p>
            <a:r>
              <a:rPr lang="en-US" altLang="zh-CN" sz="1100" dirty="0" err="1"/>
              <a:t>fold.m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data.frame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fold.value</a:t>
            </a:r>
            <a:r>
              <a:rPr lang="en-US" altLang="zh-CN" sz="1100" dirty="0"/>
              <a:t>=</a:t>
            </a:r>
            <a:r>
              <a:rPr lang="en-US" altLang="zh-CN" sz="1100" dirty="0" err="1"/>
              <a:t>fold.value,gene</a:t>
            </a:r>
            <a:r>
              <a:rPr lang="en-US" altLang="zh-CN" sz="1100" dirty="0"/>
              <a:t>=</a:t>
            </a:r>
            <a:r>
              <a:rPr lang="en-US" altLang="zh-CN" sz="1100" dirty="0" err="1"/>
              <a:t>row.names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dat.selected</a:t>
            </a:r>
            <a:r>
              <a:rPr lang="en-US" altLang="zh-CN" sz="1100" dirty="0"/>
              <a:t>))</a:t>
            </a:r>
          </a:p>
          <a:p>
            <a:endParaRPr lang="en-US" altLang="zh-CN" sz="1100" dirty="0"/>
          </a:p>
          <a:p>
            <a:r>
              <a:rPr lang="en-US" altLang="zh-CN" sz="1100" dirty="0"/>
              <a:t>min(fold)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p.trans</a:t>
            </a:r>
            <a:r>
              <a:rPr lang="en-US" altLang="zh-CN" sz="1100" dirty="0"/>
              <a:t> &lt;-  -1 * log10(</a:t>
            </a:r>
            <a:r>
              <a:rPr lang="en-US" altLang="zh-CN" sz="1100" dirty="0" err="1"/>
              <a:t>dat.selected.p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plot(range(</a:t>
            </a:r>
            <a:r>
              <a:rPr lang="en-US" altLang="zh-CN" sz="1100" dirty="0" err="1"/>
              <a:t>p.trans</a:t>
            </a:r>
            <a:r>
              <a:rPr lang="en-US" altLang="zh-CN" sz="1100" dirty="0"/>
              <a:t>),range(fold),type='n',</a:t>
            </a:r>
            <a:r>
              <a:rPr lang="en-US" altLang="zh-CN" sz="1100" dirty="0" err="1"/>
              <a:t>xlab</a:t>
            </a:r>
            <a:r>
              <a:rPr lang="en-US" altLang="zh-CN" sz="1100" dirty="0"/>
              <a:t>='-1*log10(p-value)',</a:t>
            </a:r>
            <a:r>
              <a:rPr lang="en-US" altLang="zh-CN" sz="1100" dirty="0" err="1"/>
              <a:t>ylab</a:t>
            </a:r>
            <a:r>
              <a:rPr lang="en-US" altLang="zh-CN" sz="1100" dirty="0"/>
              <a:t>='fold </a:t>
            </a:r>
            <a:r>
              <a:rPr lang="en-US" altLang="zh-CN" sz="1100" dirty="0" err="1"/>
              <a:t>change',main</a:t>
            </a:r>
            <a:r>
              <a:rPr lang="en-US" altLang="zh-CN" sz="1100" dirty="0"/>
              <a:t>='Volcano Plot\</a:t>
            </a:r>
            <a:r>
              <a:rPr lang="en-US" altLang="zh-CN" sz="1100" dirty="0" err="1"/>
              <a:t>nGC</a:t>
            </a:r>
            <a:r>
              <a:rPr lang="en-US" altLang="zh-CN" sz="1100" dirty="0"/>
              <a:t> and ACT group </a:t>
            </a:r>
          </a:p>
          <a:p>
            <a:r>
              <a:rPr lang="en-US" altLang="zh-CN" sz="1100" dirty="0"/>
              <a:t>differences')</a:t>
            </a:r>
          </a:p>
          <a:p>
            <a:r>
              <a:rPr lang="en-US" altLang="zh-CN" sz="1100" dirty="0"/>
              <a:t>points(</a:t>
            </a:r>
            <a:r>
              <a:rPr lang="en-US" altLang="zh-CN" sz="1100" dirty="0" err="1"/>
              <a:t>p.trans,fold,col</a:t>
            </a:r>
            <a:r>
              <a:rPr lang="en-US" altLang="zh-CN" sz="1100" dirty="0"/>
              <a:t>='black',</a:t>
            </a:r>
            <a:r>
              <a:rPr lang="en-US" altLang="zh-CN" sz="1100" dirty="0" err="1"/>
              <a:t>pch</a:t>
            </a:r>
            <a:r>
              <a:rPr lang="en-US" altLang="zh-CN" sz="1100" dirty="0"/>
              <a:t>=21,bg=1)</a:t>
            </a:r>
          </a:p>
          <a:p>
            <a:r>
              <a:rPr lang="en-US" altLang="zh-CN" sz="1100" dirty="0"/>
              <a:t>points(</a:t>
            </a:r>
            <a:r>
              <a:rPr lang="en-US" altLang="zh-CN" sz="1100" dirty="0" err="1"/>
              <a:t>p.trans</a:t>
            </a:r>
            <a:r>
              <a:rPr lang="en-US" altLang="zh-CN" sz="1100" dirty="0"/>
              <a:t>[(</a:t>
            </a:r>
            <a:r>
              <a:rPr lang="en-US" altLang="zh-CN" sz="1100" dirty="0" err="1"/>
              <a:t>p.trans</a:t>
            </a:r>
            <a:r>
              <a:rPr lang="en-US" altLang="zh-CN" sz="1100" dirty="0"/>
              <a:t>&gt; -log10(.05)&amp;fold&gt;log2(4))],fold[(</a:t>
            </a:r>
            <a:r>
              <a:rPr lang="en-US" altLang="zh-CN" sz="1100" dirty="0" err="1"/>
              <a:t>p.trans</a:t>
            </a:r>
            <a:r>
              <a:rPr lang="en-US" altLang="zh-CN" sz="1100" dirty="0"/>
              <a:t>&gt; -log10(.05)&amp;fold&gt;log2(4))],col=1,bg=2,pch=21)</a:t>
            </a:r>
          </a:p>
          <a:p>
            <a:r>
              <a:rPr lang="en-US" altLang="zh-CN" sz="1100" dirty="0"/>
              <a:t>points(</a:t>
            </a:r>
            <a:r>
              <a:rPr lang="en-US" altLang="zh-CN" sz="1100" dirty="0" err="1"/>
              <a:t>p.trans</a:t>
            </a:r>
            <a:r>
              <a:rPr lang="en-US" altLang="zh-CN" sz="1100" dirty="0"/>
              <a:t>[(</a:t>
            </a:r>
            <a:r>
              <a:rPr lang="en-US" altLang="zh-CN" sz="1100" dirty="0" err="1"/>
              <a:t>p.trans</a:t>
            </a:r>
            <a:r>
              <a:rPr lang="en-US" altLang="zh-CN" sz="1100" dirty="0"/>
              <a:t>&gt; -log10(.05)&amp;fold&lt; -log2(4))],fold[(</a:t>
            </a:r>
            <a:r>
              <a:rPr lang="en-US" altLang="zh-CN" sz="1100" dirty="0" err="1"/>
              <a:t>p.trans</a:t>
            </a:r>
            <a:r>
              <a:rPr lang="en-US" altLang="zh-CN" sz="1100" dirty="0"/>
              <a:t>&gt; -log10(.05)&amp;fold&lt; -log2(4))],col=1,bg=3,pch=21)</a:t>
            </a:r>
          </a:p>
          <a:p>
            <a:r>
              <a:rPr lang="en-US" altLang="zh-CN" sz="1100" dirty="0" err="1"/>
              <a:t>abline</a:t>
            </a:r>
            <a:r>
              <a:rPr lang="en-US" altLang="zh-CN" sz="1100" dirty="0"/>
              <a:t>(v= -log10(.05))</a:t>
            </a:r>
          </a:p>
          <a:p>
            <a:r>
              <a:rPr lang="en-US" altLang="zh-CN" sz="1100" dirty="0" err="1"/>
              <a:t>abline</a:t>
            </a:r>
            <a:r>
              <a:rPr lang="en-US" altLang="zh-CN" sz="1100" dirty="0"/>
              <a:t>(h= -log2(4))</a:t>
            </a:r>
          </a:p>
          <a:p>
            <a:r>
              <a:rPr lang="en-US" altLang="zh-CN" sz="1100" dirty="0" err="1"/>
              <a:t>abline</a:t>
            </a:r>
            <a:r>
              <a:rPr lang="en-US" altLang="zh-CN" sz="1100" dirty="0"/>
              <a:t>(h=log2(4))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max.fold</a:t>
            </a:r>
            <a:r>
              <a:rPr lang="en-US" altLang="zh-CN" sz="1100" dirty="0"/>
              <a:t> &lt;- sort(</a:t>
            </a:r>
            <a:r>
              <a:rPr lang="en-US" altLang="zh-CN" sz="1100" dirty="0" err="1"/>
              <a:t>fold.m</a:t>
            </a:r>
            <a:r>
              <a:rPr lang="en-US" altLang="zh-CN" sz="1100" dirty="0"/>
              <a:t>[,2],decreasing = T)</a:t>
            </a:r>
          </a:p>
          <a:p>
            <a:r>
              <a:rPr lang="en-US" altLang="zh-CN" sz="1100" dirty="0" err="1"/>
              <a:t>min.fold</a:t>
            </a:r>
            <a:r>
              <a:rPr lang="en-US" altLang="zh-CN" sz="1100" dirty="0"/>
              <a:t> &lt;- sort(</a:t>
            </a:r>
            <a:r>
              <a:rPr lang="en-US" altLang="zh-CN" sz="1100" dirty="0" err="1"/>
              <a:t>fold.m</a:t>
            </a:r>
            <a:r>
              <a:rPr lang="en-US" altLang="zh-CN" sz="1100" dirty="0"/>
              <a:t>[,2],decreasing = F)</a:t>
            </a:r>
          </a:p>
          <a:p>
            <a:r>
              <a:rPr lang="en-US" altLang="zh-CN" sz="1100" dirty="0" err="1"/>
              <a:t>max.fold</a:t>
            </a:r>
            <a:r>
              <a:rPr lang="en-US" altLang="zh-CN" sz="1100" dirty="0"/>
              <a:t>[1:5]</a:t>
            </a:r>
          </a:p>
          <a:p>
            <a:r>
              <a:rPr lang="en-US" altLang="zh-CN" sz="1100" dirty="0" err="1"/>
              <a:t>min.fold</a:t>
            </a:r>
            <a:r>
              <a:rPr lang="en-US" altLang="zh-CN" sz="1100" dirty="0"/>
              <a:t>[1:5]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0733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9FAD6-D297-2740-EC40-DF3032FD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92" y="2380453"/>
            <a:ext cx="10535415" cy="1125722"/>
          </a:xfrm>
        </p:spPr>
        <p:txBody>
          <a:bodyPr/>
          <a:lstStyle/>
          <a:p>
            <a:r>
              <a:rPr lang="en-US" altLang="zh-CN" dirty="0"/>
              <a:t>Thanks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EE7B78-014B-909D-1707-354DDA2C552C}"/>
              </a:ext>
            </a:extLst>
          </p:cNvPr>
          <p:cNvSpPr txBox="1"/>
          <p:nvPr/>
        </p:nvSpPr>
        <p:spPr>
          <a:xfrm>
            <a:off x="3170480" y="3831504"/>
            <a:ext cx="585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Source code and gene information result are attached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78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DB8E9-DA29-B48F-8CB8-7804D738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1. Introduction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4EAB5-D879-6863-FE46-BF6C01952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709" y="848626"/>
            <a:ext cx="9802581" cy="536167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dirty="0"/>
              <a:t>Gene Array: </a:t>
            </a:r>
            <a:r>
              <a:rPr lang="en-US" altLang="zh-CN" sz="2400" dirty="0">
                <a:solidFill>
                  <a:srgbClr val="FF0000"/>
                </a:solidFill>
              </a:rPr>
              <a:t>GSE38941</a:t>
            </a:r>
            <a:r>
              <a:rPr lang="en-US" altLang="zh-CN" sz="2400" dirty="0"/>
              <a:t>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GSE38941</a:t>
            </a:r>
            <a:r>
              <a:rPr lang="en-US" altLang="zh-CN" sz="2400" dirty="0"/>
              <a:t> is the Liver Regeneration Gene Signature in Hepatitis B virus (HBV)-Associated Acute Liver Failure Identified by Gene Expression Profiling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en-US" altLang="zh-CN" sz="2400" dirty="0"/>
              <a:t> patients with HBV-associated acute liver failure (4-5 samples per liver, total </a:t>
            </a:r>
            <a:r>
              <a:rPr lang="en-US" altLang="zh-CN" sz="2400" dirty="0">
                <a:solidFill>
                  <a:srgbClr val="FF0000"/>
                </a:solidFill>
              </a:rPr>
              <a:t>17 </a:t>
            </a:r>
            <a:r>
              <a:rPr lang="en-US" altLang="zh-CN" sz="2400" dirty="0"/>
              <a:t>liver specimens) and 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dirty="0"/>
              <a:t> individual normal liver donors(</a:t>
            </a:r>
            <a:r>
              <a:rPr lang="en-US" altLang="zh-CN" sz="2400" dirty="0">
                <a:solidFill>
                  <a:srgbClr val="FF0000"/>
                </a:solidFill>
              </a:rPr>
              <a:t>27 total</a:t>
            </a:r>
            <a:r>
              <a:rPr lang="en-US" altLang="zh-CN" sz="2400" dirty="0"/>
              <a:t>)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dirty="0"/>
              <a:t>GSM952511 : GSM952520  Normal Liver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dirty="0"/>
              <a:t>GSM952521 : GSM952537  HBV-associated ALF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2EFF670F-7B75-1C9F-2C52-D3DE43061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870" y="562861"/>
            <a:ext cx="1296419" cy="12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6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AD39E-223C-3B90-C5D5-B61B780E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The liver has inherent regenerative capacity</a:t>
            </a:r>
          </a:p>
          <a:p>
            <a:r>
              <a:rPr lang="en-US" altLang="zh-CN" sz="2000" dirty="0"/>
              <a:t> The dramatic clinical course of acute liver failure (ALF) has posed major limitations to investigating the molecular mechanisms of liver regeneration.</a:t>
            </a:r>
          </a:p>
          <a:p>
            <a:r>
              <a:rPr lang="en-US" altLang="zh-CN" sz="2000" dirty="0"/>
              <a:t>The aim of the assay is to investigate the molecular mechanisms of liver regeneration in 4 patients who underwent liver transplantation for hepatitis B virus (HBV)-associated ALF.</a:t>
            </a:r>
            <a:endParaRPr lang="zh-CN" alt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9B747E-681F-D997-3FA6-38773125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1. Introduction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552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5DBFF8-EE7B-0D95-FC99-00C299E8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1" y="395826"/>
            <a:ext cx="5151535" cy="515153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5DFD5C0-8731-E133-D7A5-0AFC2B5A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2. Outlier filter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EB8CBE-BADE-3F3C-3D67-FC696669FB7E}"/>
              </a:ext>
            </a:extLst>
          </p:cNvPr>
          <p:cNvSpPr txBox="1"/>
          <p:nvPr/>
        </p:nvSpPr>
        <p:spPr>
          <a:xfrm>
            <a:off x="6576060" y="1417770"/>
            <a:ext cx="5288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variation between the group seems more significate (0.92 is the most)</a:t>
            </a:r>
          </a:p>
          <a:p>
            <a:endParaRPr lang="en-US" altLang="zh-CN" sz="2400" dirty="0"/>
          </a:p>
          <a:p>
            <a:r>
              <a:rPr lang="en-US" altLang="zh-CN" sz="2400" dirty="0"/>
              <a:t>Little variation within the group</a:t>
            </a:r>
            <a:endParaRPr lang="zh-CN" altLang="en-US" sz="2400" dirty="0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C4C4243D-5260-B27D-9266-B55542A703F7}"/>
              </a:ext>
            </a:extLst>
          </p:cNvPr>
          <p:cNvSpPr/>
          <p:nvPr/>
        </p:nvSpPr>
        <p:spPr>
          <a:xfrm rot="5400000">
            <a:off x="1468377" y="4715581"/>
            <a:ext cx="220980" cy="1610878"/>
          </a:xfrm>
          <a:prstGeom prst="rightBrace">
            <a:avLst>
              <a:gd name="adj1" fmla="val 108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01A77E5C-03C7-D175-58DA-A833737FF115}"/>
              </a:ext>
            </a:extLst>
          </p:cNvPr>
          <p:cNvSpPr/>
          <p:nvPr/>
        </p:nvSpPr>
        <p:spPr>
          <a:xfrm rot="5400000">
            <a:off x="3670526" y="4185884"/>
            <a:ext cx="220980" cy="2670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45CB23-4945-DAB0-0EE7-00B40107D7D8}"/>
              </a:ext>
            </a:extLst>
          </p:cNvPr>
          <p:cNvSpPr txBox="1"/>
          <p:nvPr/>
        </p:nvSpPr>
        <p:spPr>
          <a:xfrm>
            <a:off x="1194346" y="5547361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F2778B-106C-FEC9-F85B-6F098861073D}"/>
              </a:ext>
            </a:extLst>
          </p:cNvPr>
          <p:cNvSpPr txBox="1"/>
          <p:nvPr/>
        </p:nvSpPr>
        <p:spPr>
          <a:xfrm>
            <a:off x="3506951" y="5554263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ALF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FF7287-E6CE-B3E0-61B4-57FA697047EE}"/>
              </a:ext>
            </a:extLst>
          </p:cNvPr>
          <p:cNvSpPr/>
          <p:nvPr/>
        </p:nvSpPr>
        <p:spPr>
          <a:xfrm>
            <a:off x="504338" y="4663485"/>
            <a:ext cx="905034" cy="33528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849758C-18F1-B541-9E8C-C4EFCA754F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516" y="5196288"/>
            <a:ext cx="1109970" cy="624327"/>
          </a:xfrm>
          <a:prstGeom prst="bentConnector3">
            <a:avLst>
              <a:gd name="adj1" fmla="val 1010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C6B8CB9-C830-5865-FE8C-9C328CC469A3}"/>
              </a:ext>
            </a:extLst>
          </p:cNvPr>
          <p:cNvSpPr txBox="1"/>
          <p:nvPr/>
        </p:nvSpPr>
        <p:spPr>
          <a:xfrm>
            <a:off x="1062988" y="5909550"/>
            <a:ext cx="51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The lowest average correlation value is not enough to be outlier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03D384-BFAE-EFB3-E42D-31A22753B0AE}"/>
              </a:ext>
            </a:extLst>
          </p:cNvPr>
          <p:cNvSpPr txBox="1"/>
          <p:nvPr/>
        </p:nvSpPr>
        <p:spPr>
          <a:xfrm>
            <a:off x="6576060" y="3596640"/>
            <a:ext cx="345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Result: No outlier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612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B3F9DA-1625-8F52-10E7-3BE25052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510" y="1275495"/>
            <a:ext cx="4290060" cy="4290060"/>
          </a:xfrm>
          <a:prstGeom prst="rect">
            <a:avLst/>
          </a:prstGeom>
        </p:spPr>
      </p:pic>
      <p:sp>
        <p:nvSpPr>
          <p:cNvPr id="5" name="右中括号 4">
            <a:extLst>
              <a:ext uri="{FF2B5EF4-FFF2-40B4-BE49-F238E27FC236}">
                <a16:creationId xmlns:a16="http://schemas.microsoft.com/office/drawing/2014/main" id="{B2AEFA44-C027-2D91-F58F-9641190AD016}"/>
              </a:ext>
            </a:extLst>
          </p:cNvPr>
          <p:cNvSpPr/>
          <p:nvPr/>
        </p:nvSpPr>
        <p:spPr>
          <a:xfrm>
            <a:off x="4358640" y="1650746"/>
            <a:ext cx="1074420" cy="1358064"/>
          </a:xfrm>
          <a:prstGeom prst="rightBracket">
            <a:avLst>
              <a:gd name="adj" fmla="val 1356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中括号 5">
            <a:extLst>
              <a:ext uri="{FF2B5EF4-FFF2-40B4-BE49-F238E27FC236}">
                <a16:creationId xmlns:a16="http://schemas.microsoft.com/office/drawing/2014/main" id="{F17FE391-94C0-D675-2393-9DCE1E9703AC}"/>
              </a:ext>
            </a:extLst>
          </p:cNvPr>
          <p:cNvSpPr/>
          <p:nvPr/>
        </p:nvSpPr>
        <p:spPr>
          <a:xfrm>
            <a:off x="4358640" y="3008810"/>
            <a:ext cx="1074420" cy="2111830"/>
          </a:xfrm>
          <a:prstGeom prst="rightBracket">
            <a:avLst>
              <a:gd name="adj" fmla="val 1356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601847-F30C-17C3-803A-4BCF667DD5F6}"/>
              </a:ext>
            </a:extLst>
          </p:cNvPr>
          <p:cNvSpPr txBox="1"/>
          <p:nvPr/>
        </p:nvSpPr>
        <p:spPr>
          <a:xfrm>
            <a:off x="5429800" y="2411055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F2B477-517D-7CD9-5065-34258E56FEFC}"/>
              </a:ext>
            </a:extLst>
          </p:cNvPr>
          <p:cNvSpPr txBox="1"/>
          <p:nvPr/>
        </p:nvSpPr>
        <p:spPr>
          <a:xfrm>
            <a:off x="5609481" y="3892948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ALF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A3BABCB-DA10-E849-07D3-9BACA36A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2. Outlier filter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BC13DA-6051-3AA8-75A0-8D233645997C}"/>
              </a:ext>
            </a:extLst>
          </p:cNvPr>
          <p:cNvSpPr txBox="1"/>
          <p:nvPr/>
        </p:nvSpPr>
        <p:spPr>
          <a:xfrm>
            <a:off x="2890231" y="594540"/>
            <a:ext cx="756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Correlation heat map &amp; CV vs mean plot verified the result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80DA648-B603-5FA2-FF64-489544EA8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95" y="1273472"/>
            <a:ext cx="4714577" cy="47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9C9EE1-2C8C-8E23-1FFB-E6AB59D4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4" y="372126"/>
            <a:ext cx="5769284" cy="5820159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7A1AA1-F8B1-66EC-44C1-7A9322BF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2. Outlier filter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03B87C-F33F-915A-A4B5-07B3BDD13E74}"/>
              </a:ext>
            </a:extLst>
          </p:cNvPr>
          <p:cNvSpPr/>
          <p:nvPr/>
        </p:nvSpPr>
        <p:spPr>
          <a:xfrm>
            <a:off x="1120140" y="1125722"/>
            <a:ext cx="541020" cy="4238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BEA492-58EC-EE12-2669-45E0CD2749A7}"/>
              </a:ext>
            </a:extLst>
          </p:cNvPr>
          <p:cNvCxnSpPr/>
          <p:nvPr/>
        </p:nvCxnSpPr>
        <p:spPr>
          <a:xfrm>
            <a:off x="1607820" y="1965960"/>
            <a:ext cx="551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23D1F94-032D-83E8-E731-BE3294EFD33B}"/>
              </a:ext>
            </a:extLst>
          </p:cNvPr>
          <p:cNvSpPr txBox="1"/>
          <p:nvPr/>
        </p:nvSpPr>
        <p:spPr>
          <a:xfrm>
            <a:off x="7307580" y="1501140"/>
            <a:ext cx="3817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low Mean Value genes show very low CV, reflect that though these genes express not high, but can not be treated as the noise.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874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2D9A82A-DC4C-4E16-C57B-899437D7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3. Multiple Comparisons and Feature Selection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BC1A6-0420-1725-1774-DA84C48301A7}"/>
              </a:ext>
            </a:extLst>
          </p:cNvPr>
          <p:cNvSpPr txBox="1"/>
          <p:nvPr/>
        </p:nvSpPr>
        <p:spPr>
          <a:xfrm>
            <a:off x="824643" y="5601207"/>
            <a:ext cx="392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p=0.01 as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threshold, filtered 3198 genes out as the selected genes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(5.84%)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591234C-C231-E894-63E0-BF87504316E2}"/>
              </a:ext>
            </a:extLst>
          </p:cNvPr>
          <p:cNvCxnSpPr>
            <a:cxnSpLocks/>
          </p:cNvCxnSpPr>
          <p:nvPr/>
        </p:nvCxnSpPr>
        <p:spPr>
          <a:xfrm>
            <a:off x="4891760" y="5918356"/>
            <a:ext cx="1864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63C4241-96CD-17D0-5354-F73C2CD44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67" y="1263581"/>
            <a:ext cx="5306310" cy="39367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58153C-D823-801D-0675-12B05037A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90" y="5587585"/>
            <a:ext cx="3804984" cy="4831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1040EA-F6CB-AC41-9E64-529F85109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3" y="3053589"/>
            <a:ext cx="4403211" cy="25186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C8A47C-0841-4CF1-B3B5-E63379D3E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3" y="562861"/>
            <a:ext cx="4403211" cy="251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FB98A54-3838-0048-0E3C-B86A7D2D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02581" cy="11257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4. Clustering &amp; Classification </a:t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8260D4-3036-F681-A667-0FC76910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370" y="856825"/>
            <a:ext cx="4153902" cy="41905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267028-FCCE-99D2-6513-C97CF70C6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7130" y="971639"/>
            <a:ext cx="4192828" cy="4229802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323C568-9347-C96B-B0E6-CDAF24D9EBB8}"/>
              </a:ext>
            </a:extLst>
          </p:cNvPr>
          <p:cNvSpPr/>
          <p:nvPr/>
        </p:nvSpPr>
        <p:spPr>
          <a:xfrm>
            <a:off x="1654895" y="1335136"/>
            <a:ext cx="252442" cy="3085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770EF35-8777-3FA8-32F1-7B9A8F7F24FE}"/>
              </a:ext>
            </a:extLst>
          </p:cNvPr>
          <p:cNvSpPr/>
          <p:nvPr/>
        </p:nvSpPr>
        <p:spPr>
          <a:xfrm>
            <a:off x="1781116" y="3967074"/>
            <a:ext cx="252442" cy="3085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D87751-9503-64BC-451D-DC998612C66F}"/>
              </a:ext>
            </a:extLst>
          </p:cNvPr>
          <p:cNvCxnSpPr>
            <a:stCxn id="14" idx="2"/>
          </p:cNvCxnSpPr>
          <p:nvPr/>
        </p:nvCxnSpPr>
        <p:spPr>
          <a:xfrm>
            <a:off x="1781116" y="1643676"/>
            <a:ext cx="0" cy="353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C1208A-84AD-64CC-9E78-9473D1F238E2}"/>
              </a:ext>
            </a:extLst>
          </p:cNvPr>
          <p:cNvCxnSpPr>
            <a:stCxn id="15" idx="2"/>
          </p:cNvCxnSpPr>
          <p:nvPr/>
        </p:nvCxnSpPr>
        <p:spPr>
          <a:xfrm flipH="1">
            <a:off x="1781116" y="4275614"/>
            <a:ext cx="126221" cy="346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BB237AC-F73F-421E-B9E3-36C74103AF5C}"/>
              </a:ext>
            </a:extLst>
          </p:cNvPr>
          <p:cNvSpPr txBox="1"/>
          <p:nvPr/>
        </p:nvSpPr>
        <p:spPr>
          <a:xfrm>
            <a:off x="1654895" y="5161438"/>
            <a:ext cx="419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2 components can explain nearly 90% percent of the variability (more than 80% for p1, near 5% for p2)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035729"/>
      </p:ext>
    </p:extLst>
  </p:cSld>
  <p:clrMapOvr>
    <a:masterClrMapping/>
  </p:clrMapOvr>
</p:sld>
</file>

<file path=ppt/theme/theme1.xml><?xml version="1.0" encoding="utf-8"?>
<a:theme xmlns:a="http://schemas.openxmlformats.org/drawingml/2006/main" name="华农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华农" id="{8519A3C3-C62C-44D7-979A-0486191E2E89}" vid="{B4838EA4-3117-4C30-A8C5-6987037BAB66}"/>
    </a:ext>
  </a:extLst>
</a:theme>
</file>

<file path=ppt/theme/theme2.xml><?xml version="1.0" encoding="utf-8"?>
<a:theme xmlns:a="http://schemas.openxmlformats.org/drawingml/2006/main" name="JHU1">
  <a:themeElements>
    <a:clrScheme name="Custom 1">
      <a:dk1>
        <a:srgbClr val="002C71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32C71"/>
      </a:hlink>
      <a:folHlink>
        <a:srgbClr val="0670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HU1" id="{81943CA1-7FD2-4A06-90CF-91AB607B20ED}" vid="{58CD6A4E-CBAA-41DF-9034-3645EE998B0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华农</Template>
  <TotalTime>1497</TotalTime>
  <Words>3126</Words>
  <Application>Microsoft Office PowerPoint</Application>
  <PresentationFormat>宽屏</PresentationFormat>
  <Paragraphs>276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Gentona Book</vt:lpstr>
      <vt:lpstr>Gentona Light</vt:lpstr>
      <vt:lpstr>Gentona Light Italic</vt:lpstr>
      <vt:lpstr>Gentona Medium</vt:lpstr>
      <vt:lpstr>等线</vt:lpstr>
      <vt:lpstr>Arial</vt:lpstr>
      <vt:lpstr>Calibri</vt:lpstr>
      <vt:lpstr>Karla</vt:lpstr>
      <vt:lpstr>Times New Roman</vt:lpstr>
      <vt:lpstr>Wingdings</vt:lpstr>
      <vt:lpstr>华农</vt:lpstr>
      <vt:lpstr>JHU1</vt:lpstr>
      <vt:lpstr> AS.410.671  Final Project  Haoyu Qi</vt:lpstr>
      <vt:lpstr>Catalogue</vt:lpstr>
      <vt:lpstr>1. Introduction </vt:lpstr>
      <vt:lpstr>1. Introduction </vt:lpstr>
      <vt:lpstr>2. Outlier filter </vt:lpstr>
      <vt:lpstr>2. Outlier filter </vt:lpstr>
      <vt:lpstr>2. Outlier filter </vt:lpstr>
      <vt:lpstr>3. Multiple Comparisons and Feature Selection </vt:lpstr>
      <vt:lpstr>4. Clustering &amp; Classification  </vt:lpstr>
      <vt:lpstr>4. Clustering &amp; Classification  </vt:lpstr>
      <vt:lpstr>4. Clustering &amp; Classification  </vt:lpstr>
      <vt:lpstr>4. Clustering &amp; Classification  </vt:lpstr>
      <vt:lpstr>5. Gene differential expression and discriminant genes  </vt:lpstr>
      <vt:lpstr>5. Gene differential expression and discriminant genes  </vt:lpstr>
      <vt:lpstr>PowerPoint 演示文稿</vt:lpstr>
      <vt:lpstr>PowerPoint 演示文稿</vt:lpstr>
      <vt:lpstr>6. Source Code-libraries </vt:lpstr>
      <vt:lpstr>6. Source Code </vt:lpstr>
      <vt:lpstr>6. Source Code </vt:lpstr>
      <vt:lpstr>6. Source Code </vt:lpstr>
      <vt:lpstr>6. Source Code </vt:lpstr>
      <vt:lpstr>6. Source Code 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AS.410.671  Final Project  Haoyu Qi</dc:title>
  <dc:creator>祁 浩宇</dc:creator>
  <cp:lastModifiedBy>祁 浩宇</cp:lastModifiedBy>
  <cp:revision>1</cp:revision>
  <dcterms:created xsi:type="dcterms:W3CDTF">2022-12-05T01:25:09Z</dcterms:created>
  <dcterms:modified xsi:type="dcterms:W3CDTF">2022-12-06T09:25:30Z</dcterms:modified>
</cp:coreProperties>
</file>