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embeddedFontLst>
    <p:embeddedFont>
      <p:font typeface="Roboto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8790e17b4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8790e17b4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8790e17b4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8790e17b4_0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8790e17b4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8790e17b4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8790e17b4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8790e17b4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8790e17b4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8790e17b4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8790e17b4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8790e17b4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8790e17b4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8790e17b4_0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8790e17b4_0_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8790e17b4_0_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8790e17b4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8790e17b4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8790e17b4_0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8790e17b4_0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8790e17b4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8790e17b4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8790e17b4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48790e17b4_0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8790e17b4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8790e17b4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89bdb5c1f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89bdb5c1f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8790e17b4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8790e17b4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8790e17b4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8790e17b4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8790e17b4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8790e17b4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8790e17b4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8790e17b4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8790e17b4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8790e17b4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8790e17b4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8790e17b4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936376"/>
            <a:ext cx="8222100" cy="67764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/>
              <a:t>University Database Management</a:t>
            </a:r>
            <a:endParaRPr sz="3600"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088" y="2715912"/>
            <a:ext cx="8222100" cy="995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Ayushi Shrivastava (</a:t>
            </a:r>
            <a:r>
              <a:rPr lang="en-IN" sz="1800" dirty="0"/>
              <a:t>Fall 2018</a:t>
            </a:r>
            <a:r>
              <a:rPr lang="en" sz="1800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CSU, East Bay</a:t>
            </a:r>
            <a:endParaRPr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>
            <a:spLocks noGrp="1"/>
          </p:cNvSpPr>
          <p:nvPr>
            <p:ph type="subTitle" idx="1"/>
          </p:nvPr>
        </p:nvSpPr>
        <p:spPr>
          <a:xfrm>
            <a:off x="598100" y="575350"/>
            <a:ext cx="7272300" cy="42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ER Diagram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38" name="Google Shape;1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100" y="1257800"/>
            <a:ext cx="7676724" cy="314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>
            <a:spLocks noGrp="1"/>
          </p:cNvSpPr>
          <p:nvPr>
            <p:ph type="subTitle" idx="1"/>
          </p:nvPr>
        </p:nvSpPr>
        <p:spPr>
          <a:xfrm>
            <a:off x="598100" y="575350"/>
            <a:ext cx="7272300" cy="42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Database Diagram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44" name="Google Shape;1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100" y="1154900"/>
            <a:ext cx="8045851" cy="381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>
            <a:spLocks noGrp="1"/>
          </p:cNvSpPr>
          <p:nvPr>
            <p:ph type="subTitle" idx="1"/>
          </p:nvPr>
        </p:nvSpPr>
        <p:spPr>
          <a:xfrm>
            <a:off x="598100" y="575350"/>
            <a:ext cx="7272300" cy="42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Student_t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50" name="Google Shape;1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050" y="1208825"/>
            <a:ext cx="4882967" cy="345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>
            <a:spLocks noGrp="1"/>
          </p:cNvSpPr>
          <p:nvPr>
            <p:ph type="subTitle" idx="1"/>
          </p:nvPr>
        </p:nvSpPr>
        <p:spPr>
          <a:xfrm>
            <a:off x="598100" y="575350"/>
            <a:ext cx="7272300" cy="42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Course_t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106900"/>
            <a:ext cx="8229600" cy="3822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>
            <a:spLocks noGrp="1"/>
          </p:cNvSpPr>
          <p:nvPr>
            <p:ph type="subTitle" idx="1"/>
          </p:nvPr>
        </p:nvSpPr>
        <p:spPr>
          <a:xfrm>
            <a:off x="598100" y="575350"/>
            <a:ext cx="7272300" cy="42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Instructor_t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62" name="Google Shape;1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600" y="1315325"/>
            <a:ext cx="3433025" cy="352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>
            <a:spLocks noGrp="1"/>
          </p:cNvSpPr>
          <p:nvPr>
            <p:ph type="subTitle" idx="1"/>
          </p:nvPr>
        </p:nvSpPr>
        <p:spPr>
          <a:xfrm>
            <a:off x="598100" y="575350"/>
            <a:ext cx="7272300" cy="42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Coursebooks_t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68" name="Google Shape;16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100" y="1178725"/>
            <a:ext cx="7891050" cy="382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>
            <a:spLocks noGrp="1"/>
          </p:cNvSpPr>
          <p:nvPr>
            <p:ph type="subTitle" idx="1"/>
          </p:nvPr>
        </p:nvSpPr>
        <p:spPr>
          <a:xfrm>
            <a:off x="598100" y="575350"/>
            <a:ext cx="7272300" cy="42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Coursehistory_t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74" name="Google Shape;17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300" y="1104100"/>
            <a:ext cx="4057101" cy="381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>
            <a:spLocks noGrp="1"/>
          </p:cNvSpPr>
          <p:nvPr>
            <p:ph type="subTitle" idx="1"/>
          </p:nvPr>
        </p:nvSpPr>
        <p:spPr>
          <a:xfrm>
            <a:off x="598100" y="575350"/>
            <a:ext cx="7272300" cy="42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Query 1: Students Graduating in Same Semester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80" name="Google Shape;18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850" y="1319213"/>
            <a:ext cx="6362700" cy="31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>
            <a:spLocks noGrp="1"/>
          </p:cNvSpPr>
          <p:nvPr>
            <p:ph type="subTitle" idx="1"/>
          </p:nvPr>
        </p:nvSpPr>
        <p:spPr>
          <a:xfrm>
            <a:off x="663000" y="564650"/>
            <a:ext cx="8351400" cy="42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Query 2: StudentName and Major Who have taken BAN610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86" name="Google Shape;18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375" y="1223963"/>
            <a:ext cx="6496050" cy="34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>
            <a:spLocks noGrp="1"/>
          </p:cNvSpPr>
          <p:nvPr>
            <p:ph type="subTitle" idx="1"/>
          </p:nvPr>
        </p:nvSpPr>
        <p:spPr>
          <a:xfrm>
            <a:off x="598100" y="575350"/>
            <a:ext cx="8127600" cy="42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Query 3: NetId and StudentName who have taken more than 8 courses 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92" name="Google Shape;19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675" y="1666500"/>
            <a:ext cx="8300450" cy="320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subTitle" idx="1"/>
          </p:nvPr>
        </p:nvSpPr>
        <p:spPr>
          <a:xfrm>
            <a:off x="149700" y="575350"/>
            <a:ext cx="7720800" cy="42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Attributes</a:t>
            </a:r>
            <a:endParaRPr sz="1800"/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1416850"/>
            <a:ext cx="6384125" cy="284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>
            <a:spLocks noGrp="1"/>
          </p:cNvSpPr>
          <p:nvPr>
            <p:ph type="subTitle" idx="1"/>
          </p:nvPr>
        </p:nvSpPr>
        <p:spPr>
          <a:xfrm>
            <a:off x="598100" y="575350"/>
            <a:ext cx="8127600" cy="42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Query 4: NetId of Students and Total Credit Hours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98" name="Google Shape;19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999" y="1314774"/>
            <a:ext cx="6342150" cy="35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>
            <a:spLocks noGrp="1"/>
          </p:cNvSpPr>
          <p:nvPr>
            <p:ph type="subTitle" idx="1"/>
          </p:nvPr>
        </p:nvSpPr>
        <p:spPr>
          <a:xfrm>
            <a:off x="598100" y="575350"/>
            <a:ext cx="8127600" cy="42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Query 5: InstructorNames and Number of Books assigned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04" name="Google Shape;20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850" y="1154900"/>
            <a:ext cx="7096126" cy="3821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subTitle" idx="1"/>
          </p:nvPr>
        </p:nvSpPr>
        <p:spPr>
          <a:xfrm>
            <a:off x="149700" y="575350"/>
            <a:ext cx="7720800" cy="42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Raw Data Collected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025" y="1273975"/>
            <a:ext cx="8581450" cy="341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subTitle" idx="1"/>
          </p:nvPr>
        </p:nvSpPr>
        <p:spPr>
          <a:xfrm>
            <a:off x="267325" y="333375"/>
            <a:ext cx="7603200" cy="45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Converting it into 1NF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Table Name: SCHEDULE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650" y="1278300"/>
            <a:ext cx="8778701" cy="353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subTitle" idx="1"/>
          </p:nvPr>
        </p:nvSpPr>
        <p:spPr>
          <a:xfrm>
            <a:off x="598100" y="575350"/>
            <a:ext cx="7272300" cy="42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Assumptions</a:t>
            </a:r>
            <a:endParaRPr sz="24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Each course can have multiple books depending on the Instructor who is teaching the course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To distinguish same courses taught in different semesters, we added a surrogate key “Class Number” which will uniquely  identify it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Same course can be offered at different times in the same semester depending on the timing taught by different instructors</a:t>
            </a:r>
            <a:endParaRPr sz="1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subTitle" idx="1"/>
          </p:nvPr>
        </p:nvSpPr>
        <p:spPr>
          <a:xfrm>
            <a:off x="598100" y="575350"/>
            <a:ext cx="7272300" cy="42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/>
              <a:t>Assumptions</a:t>
            </a:r>
            <a:endParaRPr sz="1800"/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Each course can be taught by different instructors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Each instructor can teach more than one course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Each course will have mandatorily one or many course book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>
            <a:spLocks noGrp="1"/>
          </p:cNvSpPr>
          <p:nvPr>
            <p:ph type="subTitle" idx="1"/>
          </p:nvPr>
        </p:nvSpPr>
        <p:spPr>
          <a:xfrm>
            <a:off x="598100" y="575350"/>
            <a:ext cx="7272300" cy="42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Functional Dependencies</a:t>
            </a:r>
            <a:endParaRPr sz="1800"/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20" name="Google Shape;1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329525"/>
            <a:ext cx="8661727" cy="16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>
            <a:spLocks noGrp="1"/>
          </p:cNvSpPr>
          <p:nvPr>
            <p:ph type="subTitle" idx="1"/>
          </p:nvPr>
        </p:nvSpPr>
        <p:spPr>
          <a:xfrm>
            <a:off x="598100" y="575350"/>
            <a:ext cx="7272300" cy="42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Functional Dependencies</a:t>
            </a:r>
            <a:endParaRPr sz="1800"/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2NF Removing Partial Dependencies</a:t>
            </a:r>
            <a:endParaRPr sz="1800"/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26" name="Google Shape;1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100" y="1813975"/>
            <a:ext cx="7667901" cy="306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>
            <a:spLocks noGrp="1"/>
          </p:cNvSpPr>
          <p:nvPr>
            <p:ph type="subTitle" idx="1"/>
          </p:nvPr>
        </p:nvSpPr>
        <p:spPr>
          <a:xfrm>
            <a:off x="557275" y="575350"/>
            <a:ext cx="7272300" cy="42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Functional Dependencies</a:t>
            </a:r>
            <a:endParaRPr sz="1800"/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3NF Removing Transitive Dependencies</a:t>
            </a:r>
            <a:endParaRPr sz="18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950" y="1831800"/>
            <a:ext cx="7954099" cy="309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</Words>
  <Application>Microsoft Office PowerPoint</Application>
  <PresentationFormat>On-screen Show (16:9)</PresentationFormat>
  <Paragraphs>137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Roboto</vt:lpstr>
      <vt:lpstr>Geometric</vt:lpstr>
      <vt:lpstr>University Database Management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Database Management</dc:title>
  <dc:creator>Aaryan Shrivastava</dc:creator>
  <cp:lastModifiedBy>Aaryan Shrivastava</cp:lastModifiedBy>
  <cp:revision>2</cp:revision>
  <dcterms:modified xsi:type="dcterms:W3CDTF">2020-06-07T21:43:18Z</dcterms:modified>
</cp:coreProperties>
</file>