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16"/>
  </p:notesMasterIdLst>
  <p:sldIdLst>
    <p:sldId id="280" r:id="rId2"/>
    <p:sldId id="267" r:id="rId3"/>
    <p:sldId id="273" r:id="rId4"/>
    <p:sldId id="268" r:id="rId5"/>
    <p:sldId id="283" r:id="rId6"/>
    <p:sldId id="274" r:id="rId7"/>
    <p:sldId id="271" r:id="rId8"/>
    <p:sldId id="272" r:id="rId9"/>
    <p:sldId id="275" r:id="rId10"/>
    <p:sldId id="278" r:id="rId11"/>
    <p:sldId id="279" r:id="rId12"/>
    <p:sldId id="277" r:id="rId13"/>
    <p:sldId id="282" r:id="rId14"/>
    <p:sldId id="284" r:id="rId15"/>
  </p:sldIdLst>
  <p:sldSz cx="12192000" cy="6858000"/>
  <p:notesSz cx="6858000" cy="9144000"/>
  <p:defaultTextStyle>
    <a:defPPr>
      <a:defRPr lang="sv-S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4B4B"/>
    <a:srgbClr val="E7E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llanmörkt format 1 - Dekorfärg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EB344D84-9AFB-497E-A393-DC336BA19D2E}" styleName="Mellanmörkt format 3 - Dekorfärg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llanmörkt format 3 - Dekorfärg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llanmörkt format 2 - Dekorfärg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llanmörkt format 2 - Dekorfärg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14" autoAdjust="0"/>
    <p:restoredTop sz="64549" autoAdjust="0"/>
  </p:normalViewPr>
  <p:slideViewPr>
    <p:cSldViewPr snapToGrid="0" showGuides="1">
      <p:cViewPr varScale="1">
        <p:scale>
          <a:sx n="131" d="100"/>
          <a:sy n="131" d="100"/>
        </p:scale>
        <p:origin x="1128" y="19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3EEE16-5CF4-4F44-8737-D39F3995C377}" type="datetimeFigureOut">
              <a:rPr lang="en-GB" smtClean="0"/>
              <a:t>02/07/2022</a:t>
            </a:fld>
            <a:endParaRPr lang="en-GB"/>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sv-SE"/>
              <a:t>Redigera format för bakgrundstext
Nivå två
Nivå tre
Nivå fyra
Nivå fem</a:t>
            </a:r>
            <a:endParaRPr lang="en-GB"/>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2A1C48-1BF0-1947-B269-11F6F805F675}" type="slidenum">
              <a:rPr lang="en-GB" smtClean="0"/>
              <a:t>‹#›</a:t>
            </a:fld>
            <a:endParaRPr lang="en-GB"/>
          </a:p>
        </p:txBody>
      </p:sp>
    </p:spTree>
    <p:extLst>
      <p:ext uri="{BB962C8B-B14F-4D97-AF65-F5344CB8AC3E}">
        <p14:creationId xmlns:p14="http://schemas.microsoft.com/office/powerpoint/2010/main" val="1723886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2E060D78-0732-444B-B0D5-1543BC9666EF}" type="slidenum">
              <a:rPr lang="sv-SE" smtClean="0"/>
              <a:t>1</a:t>
            </a:fld>
            <a:endParaRPr lang="sv-SE"/>
          </a:p>
        </p:txBody>
      </p:sp>
    </p:spTree>
    <p:extLst>
      <p:ext uri="{BB962C8B-B14F-4D97-AF65-F5344CB8AC3E}">
        <p14:creationId xmlns:p14="http://schemas.microsoft.com/office/powerpoint/2010/main" val="1946585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Det här är en visuell beskrivning av vad vi kommer att koda.</a:t>
            </a:r>
          </a:p>
          <a:p>
            <a:endParaRPr lang="sv-SE" dirty="0"/>
          </a:p>
          <a:p>
            <a:r>
              <a:rPr lang="sv-SE" dirty="0"/>
              <a:t>Vi kommer använda tekniken beslutsträd. Mest för att det är begripligt.</a:t>
            </a:r>
          </a:p>
          <a:p>
            <a:r>
              <a:rPr lang="sv-SE" dirty="0"/>
              <a:t>Ett beslutsträd har en startpunkt, att vi har en frukt som maskinen ska lära sig att klassificera baserat på saker den redan vet. Så vad är det för sorts frukt högst upp på bilden och hur instruerar vi en maskin att lista ut detta? Vilka egenskaper, alltså features, har den som maskinen kan använda för att bestämma sig för om det är ett äpple eller en apelsin?</a:t>
            </a:r>
          </a:p>
          <a:p>
            <a:endParaRPr lang="sv-SE" dirty="0"/>
          </a:p>
          <a:p>
            <a:r>
              <a:rPr lang="sv-SE" dirty="0"/>
              <a:t>&gt;&gt;</a:t>
            </a:r>
          </a:p>
        </p:txBody>
      </p:sp>
      <p:sp>
        <p:nvSpPr>
          <p:cNvPr id="4" name="Slide Number Placeholder 3"/>
          <p:cNvSpPr>
            <a:spLocks noGrp="1"/>
          </p:cNvSpPr>
          <p:nvPr>
            <p:ph type="sldNum" sz="quarter" idx="5"/>
          </p:nvPr>
        </p:nvSpPr>
        <p:spPr/>
        <p:txBody>
          <a:bodyPr/>
          <a:lstStyle/>
          <a:p>
            <a:fld id="{2E060D78-0732-444B-B0D5-1543BC9666EF}" type="slidenum">
              <a:rPr lang="sv-SE" smtClean="0"/>
              <a:t>11</a:t>
            </a:fld>
            <a:endParaRPr lang="sv-SE"/>
          </a:p>
        </p:txBody>
      </p:sp>
    </p:spTree>
    <p:extLst>
      <p:ext uri="{BB962C8B-B14F-4D97-AF65-F5344CB8AC3E}">
        <p14:creationId xmlns:p14="http://schemas.microsoft.com/office/powerpoint/2010/main" val="3342835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Nu är det strax dags för lite kodning, alltså programmering.</a:t>
            </a:r>
          </a:p>
          <a:p>
            <a:endParaRPr lang="sv-SE" dirty="0"/>
          </a:p>
          <a:p>
            <a:r>
              <a:rPr lang="sv-SE" dirty="0"/>
              <a:t>En snabbintro till att programmera är att de jäkla datorerna enbart gör som de blir tillsagda. Det gäller även AI.</a:t>
            </a:r>
          </a:p>
          <a:p>
            <a:r>
              <a:rPr lang="sv-SE" dirty="0"/>
              <a:t>Ibland är det en bra sak, men det betyder att man måste skriva de här instruktionerna som programmering innebär på maskinens villkor.</a:t>
            </a:r>
          </a:p>
          <a:p>
            <a:endParaRPr lang="sv-SE" dirty="0"/>
          </a:p>
          <a:p>
            <a:r>
              <a:rPr lang="sv-SE" dirty="0"/>
              <a:t>&gt;&gt; Nu ska jag försöka hoppa över till något som heter Jupyter. Det är en mix av kod och dokumentation, och så som vi gör det i denna övning så handlar det om en simpel version på Microsofts Azure-plattform för att ni inte ska behöva installera en massa </a:t>
            </a:r>
            <a:r>
              <a:rPr lang="sv-SE" dirty="0" err="1"/>
              <a:t>joxx</a:t>
            </a:r>
            <a:r>
              <a:rPr lang="sv-SE" dirty="0"/>
              <a:t> på era datorer…</a:t>
            </a:r>
          </a:p>
        </p:txBody>
      </p:sp>
      <p:sp>
        <p:nvSpPr>
          <p:cNvPr id="4" name="Slide Number Placeholder 3"/>
          <p:cNvSpPr>
            <a:spLocks noGrp="1"/>
          </p:cNvSpPr>
          <p:nvPr>
            <p:ph type="sldNum" sz="quarter" idx="5"/>
          </p:nvPr>
        </p:nvSpPr>
        <p:spPr/>
        <p:txBody>
          <a:bodyPr/>
          <a:lstStyle/>
          <a:p>
            <a:fld id="{2E060D78-0732-444B-B0D5-1543BC9666EF}" type="slidenum">
              <a:rPr lang="sv-SE" smtClean="0"/>
              <a:t>12</a:t>
            </a:fld>
            <a:endParaRPr lang="sv-SE"/>
          </a:p>
        </p:txBody>
      </p:sp>
    </p:spTree>
    <p:extLst>
      <p:ext uri="{BB962C8B-B14F-4D97-AF65-F5344CB8AC3E}">
        <p14:creationId xmlns:p14="http://schemas.microsoft.com/office/powerpoint/2010/main" val="928517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Nu gäller det att vara alert. Vi kommer att beta av vad AI är, gå rätt ner på den del som har med tillämpningar att göra, sedan den del som har med maskininlärning att göra och sedan lägga fokus på just övervakad maskininlärning. </a:t>
            </a:r>
          </a:p>
          <a:p>
            <a:endParaRPr lang="sv-SE" dirty="0"/>
          </a:p>
          <a:p>
            <a:r>
              <a:rPr lang="sv-SE" dirty="0"/>
              <a:t>Det finns </a:t>
            </a:r>
            <a:r>
              <a:rPr lang="sv-SE" dirty="0" err="1"/>
              <a:t>myyycket</a:t>
            </a:r>
            <a:r>
              <a:rPr lang="sv-SE" dirty="0"/>
              <a:t> mer att lära inom AI, men nu ska vi gå från teori till något praktiskt som man förhoppningsvis begriper. Så häng på!</a:t>
            </a:r>
          </a:p>
          <a:p>
            <a:endParaRPr lang="sv-SE" dirty="0"/>
          </a:p>
          <a:p>
            <a:r>
              <a:rPr lang="sv-SE" dirty="0"/>
              <a:t>Sedan kommer en intro till den relativt enkla kodningen. Att koda är väl detsamma som att programmera, men det låter inte så avskräckande tror jag.</a:t>
            </a:r>
          </a:p>
          <a:p>
            <a:r>
              <a:rPr lang="sv-SE" dirty="0"/>
              <a:t>Först kommer jag visa Python-kod, sedan kommer vi alla att koda tillsammans. Det blir ett beslutsträd. Vi kommer att servera maskinen lite data den ska lära sig av, den kommer dra egna slutsatser, men tro mig, det här blir inte så svårt.</a:t>
            </a:r>
          </a:p>
          <a:p>
            <a:endParaRPr lang="sv-SE" dirty="0"/>
          </a:p>
          <a:p>
            <a:r>
              <a:rPr lang="sv-SE" dirty="0"/>
              <a:t>Det är vanligt att folk beskriver den här typen av arbetsuppgifter som att ständigt sitta i ett jäkla matteprov. Håll ut! Det här kommer vara över innan du hinner tröttna </a:t>
            </a:r>
            <a:r>
              <a:rPr lang="sv-SE" dirty="0">
                <a:sym typeface="Wingdings" pitchFamily="2" charset="2"/>
              </a:rPr>
              <a:t></a:t>
            </a:r>
          </a:p>
          <a:p>
            <a:endParaRPr lang="sv-SE" dirty="0">
              <a:sym typeface="Wingdings" pitchFamily="2" charset="2"/>
            </a:endParaRPr>
          </a:p>
          <a:p>
            <a:r>
              <a:rPr lang="sv-SE" dirty="0">
                <a:sym typeface="Wingdings" pitchFamily="2" charset="2"/>
              </a:rPr>
              <a:t>&gt;&gt;</a:t>
            </a:r>
            <a:endParaRPr lang="sv-SE" dirty="0"/>
          </a:p>
        </p:txBody>
      </p:sp>
      <p:sp>
        <p:nvSpPr>
          <p:cNvPr id="4" name="Slide Number Placeholder 3"/>
          <p:cNvSpPr>
            <a:spLocks noGrp="1"/>
          </p:cNvSpPr>
          <p:nvPr>
            <p:ph type="sldNum" sz="quarter" idx="5"/>
          </p:nvPr>
        </p:nvSpPr>
        <p:spPr/>
        <p:txBody>
          <a:bodyPr/>
          <a:lstStyle/>
          <a:p>
            <a:fld id="{2E060D78-0732-444B-B0D5-1543BC9666EF}" type="slidenum">
              <a:rPr lang="sv-SE" smtClean="0"/>
              <a:t>3</a:t>
            </a:fld>
            <a:endParaRPr lang="sv-SE"/>
          </a:p>
        </p:txBody>
      </p:sp>
    </p:spTree>
    <p:extLst>
      <p:ext uri="{BB962C8B-B14F-4D97-AF65-F5344CB8AC3E}">
        <p14:creationId xmlns:p14="http://schemas.microsoft.com/office/powerpoint/2010/main" val="3225865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AI har inte en riktig definition och det finns en mängd olika sätt att dela upp vad det kan innebära. Nästan alltid relaterar det till hur människor fungerar. Ibland på det sättet som maskiner kan ersätta människor i olika situationer.</a:t>
            </a:r>
          </a:p>
          <a:p>
            <a:endParaRPr lang="sv-SE" dirty="0"/>
          </a:p>
          <a:p>
            <a:r>
              <a:rPr lang="sv-SE" dirty="0"/>
              <a:t>Den variant jag själv föredrar kan ses som den mängd med förmågor som den mänskliga intelligensen och kognitionen består av. Att vi har en förmåga att lära oss, sinnen som syn, hörsel och hur vi agerar baserat på det, samt allt språkligt, att vi kan röra oss och interagera.</a:t>
            </a:r>
          </a:p>
          <a:p>
            <a:r>
              <a:rPr lang="sv-SE" dirty="0"/>
              <a:t>&gt;&gt; Vi kommer under detta pass fokusera på lärandet – maskininlärning</a:t>
            </a:r>
          </a:p>
          <a:p>
            <a:endParaRPr lang="sv-SE" dirty="0"/>
          </a:p>
          <a:p>
            <a:r>
              <a:rPr lang="sv-SE" dirty="0"/>
              <a:t>Kreativ innovation är lite överkurs. Men utan att bli religiös är det ändå fortfarande en skillnad mellan en maskin och en människa.</a:t>
            </a:r>
          </a:p>
          <a:p>
            <a:r>
              <a:rPr lang="sv-SE" dirty="0"/>
              <a:t>(Sen kan vi genom artificiell evolution, artificiell selektion, eller andra biologi-inspirerade grejer, försöka imitera den genialitet människor ibland besitter).</a:t>
            </a:r>
          </a:p>
          <a:p>
            <a:endParaRPr lang="sv-SE" dirty="0"/>
          </a:p>
          <a:p>
            <a:r>
              <a:rPr lang="sv-SE" dirty="0"/>
              <a:t>Sen ska man verkligen inte glömma allt som har med etik, faktabaserat tänkande, humanism och hållbarhet att göra. Vad är annars poängen om tekniken inte gör människors vardag bättre?</a:t>
            </a:r>
          </a:p>
          <a:p>
            <a:endParaRPr lang="sv-SE" dirty="0"/>
          </a:p>
          <a:p>
            <a:r>
              <a:rPr lang="sv-SE" dirty="0"/>
              <a:t>&gt;&gt;</a:t>
            </a:r>
          </a:p>
          <a:p>
            <a:endParaRPr lang="sv-SE" dirty="0"/>
          </a:p>
          <a:p>
            <a:endParaRPr lang="sv-SE" dirty="0"/>
          </a:p>
        </p:txBody>
      </p:sp>
      <p:sp>
        <p:nvSpPr>
          <p:cNvPr id="4" name="Slide Number Placeholder 3"/>
          <p:cNvSpPr>
            <a:spLocks noGrp="1"/>
          </p:cNvSpPr>
          <p:nvPr>
            <p:ph type="sldNum" sz="quarter" idx="5"/>
          </p:nvPr>
        </p:nvSpPr>
        <p:spPr/>
        <p:txBody>
          <a:bodyPr/>
          <a:lstStyle/>
          <a:p>
            <a:fld id="{2E060D78-0732-444B-B0D5-1543BC9666EF}" type="slidenum">
              <a:rPr lang="sv-SE" smtClean="0"/>
              <a:t>4</a:t>
            </a:fld>
            <a:endParaRPr lang="sv-SE"/>
          </a:p>
        </p:txBody>
      </p:sp>
    </p:spTree>
    <p:extLst>
      <p:ext uri="{BB962C8B-B14F-4D97-AF65-F5344CB8AC3E}">
        <p14:creationId xmlns:p14="http://schemas.microsoft.com/office/powerpoint/2010/main" val="3802348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Här är en annan kategorisering av till vad som AI-tillämpningar faktiskt används till. Denna har tagits fram av </a:t>
            </a:r>
            <a:r>
              <a:rPr lang="sv-SE" dirty="0" err="1"/>
              <a:t>Cognilytica</a:t>
            </a:r>
            <a:r>
              <a:rPr lang="sv-SE" dirty="0"/>
              <a:t>.</a:t>
            </a:r>
          </a:p>
          <a:p>
            <a:endParaRPr lang="sv-SE" dirty="0"/>
          </a:p>
          <a:p>
            <a:r>
              <a:rPr lang="sv-SE" dirty="0"/>
              <a:t>Låt oss börja med den gula nere till höger:</a:t>
            </a:r>
          </a:p>
          <a:p>
            <a:pPr marL="171450" indent="-171450">
              <a:buFont typeface="Arial" panose="020B0604020202020204" pitchFamily="34" charset="0"/>
              <a:buChar char="•"/>
            </a:pPr>
            <a:r>
              <a:rPr lang="sv-SE" b="1" dirty="0"/>
              <a:t>Prediktiv analys och beslut</a:t>
            </a:r>
            <a:r>
              <a:rPr lang="sv-SE" dirty="0"/>
              <a:t> avser att baserat på data göra en prognos som i åtminstone någon mening är automatisk. Kombinera detta med att underlaget används för att en maskin ska kunna ta beslut på egen hand. Jag tror att det var under 2022 som kommunala myndigheter fick lagligt stöd att ta ”automatiska beslut”, alltså att en ”robot” eller maskin utan en människas inblandning kan ta ett beslut. I statlig sektor kan man tänka sig att Skatteverket inte längre manuellt granskar våra inkomstdeklarationer utan låter de enklare faller godkännas automatiskt.</a:t>
            </a:r>
          </a:p>
          <a:p>
            <a:pPr marL="171450" indent="-171450">
              <a:buFont typeface="Arial" panose="020B0604020202020204" pitchFamily="34" charset="0"/>
              <a:buChar char="•"/>
            </a:pPr>
            <a:r>
              <a:rPr lang="sv-SE" dirty="0"/>
              <a:t>Gröna tårtbiten – </a:t>
            </a:r>
            <a:r>
              <a:rPr lang="sv-SE" b="1" dirty="0"/>
              <a:t>Konversation och interaktion med människor</a:t>
            </a:r>
            <a:r>
              <a:rPr lang="sv-SE" dirty="0"/>
              <a:t> kan handla om all form av teknik som på egen hand kommunicerar eller har en dialog med en människa. Exempelvis ett telefonsystem där man ska tala in sitt ärende eller en chatbott som försöker hjälpa en få svar på frågor.</a:t>
            </a:r>
          </a:p>
          <a:p>
            <a:pPr marL="171450" indent="-171450">
              <a:buFont typeface="Arial" panose="020B0604020202020204" pitchFamily="34" charset="0"/>
              <a:buChar char="•"/>
            </a:pPr>
            <a:r>
              <a:rPr lang="sv-SE" dirty="0"/>
              <a:t>Lila tårtbiten – </a:t>
            </a:r>
            <a:r>
              <a:rPr lang="sv-SE" b="1" dirty="0"/>
              <a:t>Igenkänning </a:t>
            </a:r>
            <a:r>
              <a:rPr lang="sv-SE" dirty="0"/>
              <a:t>av olika slag har vi tillämpningar i form av OCR på nedersta raden på en faktura, där omvandlas text och siffror via en kamera till digitalt format. En annan tillämpning är bilddiagnostik inom vården där en maskin kan underlätta arbetet att granska en röntgenbild.</a:t>
            </a:r>
          </a:p>
          <a:p>
            <a:pPr marL="171450" indent="-171450">
              <a:buFont typeface="Arial" panose="020B0604020202020204" pitchFamily="34" charset="0"/>
              <a:buChar char="•"/>
            </a:pPr>
            <a:r>
              <a:rPr lang="sv-SE" dirty="0"/>
              <a:t>Röda – </a:t>
            </a:r>
            <a:r>
              <a:rPr lang="sv-SE" b="1" dirty="0" err="1"/>
              <a:t>hyperpersonalisering</a:t>
            </a:r>
            <a:r>
              <a:rPr lang="sv-SE" dirty="0"/>
              <a:t> är det som avses med att vi alla har en personlig version av Google-sök, att våra musik- och videotjänster ger oss anpassade förslag. En tillämpning från vården är det som kallas </a:t>
            </a:r>
            <a:r>
              <a:rPr lang="sv-SE" dirty="0" err="1"/>
              <a:t>personalized</a:t>
            </a:r>
            <a:r>
              <a:rPr lang="sv-SE" dirty="0"/>
              <a:t> medicin eller precisionsmedicin. Det innebär att en patient får en behandling som är skräddarsydd på ett djupare plan än vad som varit brukligt.</a:t>
            </a:r>
          </a:p>
          <a:p>
            <a:pPr marL="171450" indent="-171450">
              <a:buFont typeface="Arial" panose="020B0604020202020204" pitchFamily="34" charset="0"/>
              <a:buChar char="•"/>
            </a:pPr>
            <a:r>
              <a:rPr lang="sv-SE" dirty="0"/>
              <a:t>Blåa – </a:t>
            </a:r>
            <a:r>
              <a:rPr lang="sv-SE" b="1" dirty="0"/>
              <a:t>Hitta mönster och avvikelser</a:t>
            </a:r>
            <a:r>
              <a:rPr lang="sv-SE" dirty="0"/>
              <a:t> – är att i stora eller komplexa datamängder hitta intressant information. Ett exempel på tillämpning är hur Försäkringskassan letar likheter och mönster i tandröntgenbilder för att avslöja bedrägliga ersättningsanspråk.</a:t>
            </a:r>
          </a:p>
          <a:p>
            <a:pPr marL="171450" indent="-171450">
              <a:buFont typeface="Arial" panose="020B0604020202020204" pitchFamily="34" charset="0"/>
              <a:buChar char="•"/>
            </a:pPr>
            <a:r>
              <a:rPr lang="sv-SE" dirty="0"/>
              <a:t>Orangea – </a:t>
            </a:r>
            <a:r>
              <a:rPr lang="sv-SE" b="1" dirty="0"/>
              <a:t>Autonoma system</a:t>
            </a:r>
            <a:r>
              <a:rPr lang="sv-SE" dirty="0"/>
              <a:t> – Det kanske är lätt att tänka på självkörande bilar här men det finns flera saker som kan agera autonomt. Går förstås att diskutera vad man menar med autonomt men det blir snabbt en filosofisk fråga. Andra autonoma system kan ha likheter från de andra tårtbitarna. Exempelvis är en </a:t>
            </a:r>
            <a:r>
              <a:rPr lang="sv-SE" dirty="0" err="1"/>
              <a:t>chatbot</a:t>
            </a:r>
            <a:r>
              <a:rPr lang="sv-SE" dirty="0"/>
              <a:t> autonom när den väl tränats upp. En sak som Eric </a:t>
            </a:r>
            <a:r>
              <a:rPr lang="sv-SE" dirty="0" err="1"/>
              <a:t>Topol</a:t>
            </a:r>
            <a:r>
              <a:rPr lang="sv-SE" dirty="0"/>
              <a:t> tog upp i sin bok Deep Medicine är det framtida autonoma laboratoriet. Att en fastighet eller åtminstone lokal kan utföra en syssla utan att människor behöver vara där.</a:t>
            </a:r>
          </a:p>
          <a:p>
            <a:pPr marL="171450" indent="-171450">
              <a:buFont typeface="Arial" panose="020B0604020202020204" pitchFamily="34" charset="0"/>
              <a:buChar char="•"/>
            </a:pPr>
            <a:r>
              <a:rPr lang="sv-SE" dirty="0"/>
              <a:t>Grå – </a:t>
            </a:r>
            <a:r>
              <a:rPr lang="sv-SE" b="1" dirty="0"/>
              <a:t>måldrivna system</a:t>
            </a:r>
            <a:r>
              <a:rPr lang="sv-SE" dirty="0"/>
              <a:t> – det här är lite som en digital variant av att lära ut förmågan att cykla. Det finns en piska och en morot, en belöning och en bestraffning. Eller om man tar cykelexemplet så är det väl målet att inte cykla omkull. När man cyklar omkull gör det ont och ”lärorikt” på så sätt att man kommer försöka undvika att göra det igen. En maskin känner ju inte smärta så det kan liknas vid ekonomi istället. Maskinen ska lösa ett problem och det finns en kostnadsfunktion och belöningsfunktion, där maskinen försöker maximera belöningarna och nå sitt mål. Ett sånt mål kan vara att lära sig spela schack, eller kinesiska spelet Go, eller dataspel, eller vad som helst som går att förenkla till regler en maskin kan bearbeta.</a:t>
            </a:r>
          </a:p>
          <a:p>
            <a:pPr marL="0" indent="0">
              <a:buFont typeface="Arial" panose="020B0604020202020204" pitchFamily="34" charset="0"/>
              <a:buNone/>
            </a:pPr>
            <a:endParaRPr lang="sv-SE" dirty="0"/>
          </a:p>
          <a:p>
            <a:pPr marL="0" indent="0">
              <a:buFont typeface="Arial" panose="020B0604020202020204" pitchFamily="34" charset="0"/>
              <a:buNone/>
            </a:pPr>
            <a:r>
              <a:rPr lang="sv-SE" dirty="0"/>
              <a:t>Några tankar kring den här uppdelningen?</a:t>
            </a:r>
          </a:p>
          <a:p>
            <a:pPr marL="0" indent="0">
              <a:buFont typeface="Arial" panose="020B0604020202020204" pitchFamily="34" charset="0"/>
              <a:buNone/>
            </a:pPr>
            <a:endParaRPr lang="sv-SE" dirty="0"/>
          </a:p>
          <a:p>
            <a:pPr marL="0" indent="0">
              <a:buFont typeface="Arial" panose="020B0604020202020204" pitchFamily="34" charset="0"/>
              <a:buNone/>
            </a:pPr>
            <a:r>
              <a:rPr lang="sv-SE" dirty="0"/>
              <a:t>&gt;&gt; Så hur ska man förhålla sig till all denna teknik?</a:t>
            </a:r>
          </a:p>
          <a:p>
            <a:pPr marL="171450" indent="-171450">
              <a:buFont typeface="Arial" panose="020B0604020202020204" pitchFamily="34" charset="0"/>
              <a:buChar char="•"/>
            </a:pPr>
            <a:endParaRPr lang="sv-SE" dirty="0"/>
          </a:p>
        </p:txBody>
      </p:sp>
      <p:sp>
        <p:nvSpPr>
          <p:cNvPr id="4" name="Platshållare för bildnummer 3"/>
          <p:cNvSpPr>
            <a:spLocks noGrp="1"/>
          </p:cNvSpPr>
          <p:nvPr>
            <p:ph type="sldNum" sz="quarter" idx="5"/>
          </p:nvPr>
        </p:nvSpPr>
        <p:spPr/>
        <p:txBody>
          <a:bodyPr/>
          <a:lstStyle/>
          <a:p>
            <a:fld id="{4E2A1C48-1BF0-1947-B269-11F6F805F675}" type="slidenum">
              <a:rPr lang="en-GB" smtClean="0"/>
              <a:t>5</a:t>
            </a:fld>
            <a:endParaRPr lang="en-GB"/>
          </a:p>
        </p:txBody>
      </p:sp>
    </p:spTree>
    <p:extLst>
      <p:ext uri="{BB962C8B-B14F-4D97-AF65-F5344CB8AC3E}">
        <p14:creationId xmlns:p14="http://schemas.microsoft.com/office/powerpoint/2010/main" val="2750922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AI är rätt och slätt ett verktyg. Precis som en miniräknare och en hink.</a:t>
            </a:r>
          </a:p>
          <a:p>
            <a:endParaRPr lang="sv-SE" dirty="0"/>
          </a:p>
          <a:p>
            <a:r>
              <a:rPr lang="sv-SE" dirty="0"/>
              <a:t>Vem av oss skulle utmana en hink att transportera vatten? HAND UPP. Ändå är det en massa snack om när en maskin vinner i schack. Det är bara en modern variant av en hink om jag ska vara helt ärlig.</a:t>
            </a:r>
          </a:p>
          <a:p>
            <a:endParaRPr lang="sv-SE" dirty="0"/>
          </a:p>
          <a:p>
            <a:r>
              <a:rPr lang="sv-SE" dirty="0"/>
              <a:t>&gt;&gt;</a:t>
            </a:r>
          </a:p>
        </p:txBody>
      </p:sp>
      <p:sp>
        <p:nvSpPr>
          <p:cNvPr id="4" name="Slide Number Placeholder 3"/>
          <p:cNvSpPr>
            <a:spLocks noGrp="1"/>
          </p:cNvSpPr>
          <p:nvPr>
            <p:ph type="sldNum" sz="quarter" idx="5"/>
          </p:nvPr>
        </p:nvSpPr>
        <p:spPr/>
        <p:txBody>
          <a:bodyPr/>
          <a:lstStyle/>
          <a:p>
            <a:fld id="{2E060D78-0732-444B-B0D5-1543BC9666EF}" type="slidenum">
              <a:rPr lang="sv-SE" smtClean="0"/>
              <a:t>6</a:t>
            </a:fld>
            <a:endParaRPr lang="sv-SE"/>
          </a:p>
        </p:txBody>
      </p:sp>
    </p:spTree>
    <p:extLst>
      <p:ext uri="{BB962C8B-B14F-4D97-AF65-F5344CB8AC3E}">
        <p14:creationId xmlns:p14="http://schemas.microsoft.com/office/powerpoint/2010/main" val="726910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Det finns många tillämpningar av AI som du använder regelbundet. De flesta tänker du nog inte på.</a:t>
            </a:r>
          </a:p>
          <a:p>
            <a:endParaRPr lang="sv-SE" dirty="0"/>
          </a:p>
          <a:p>
            <a:r>
              <a:rPr lang="sv-SE" dirty="0"/>
              <a:t>Autonoma fordon är fortfarande lite avlägset, men redan idag ”ser” moderna bilar och varnar med ljud hur nära du är när du ska fickparkera. </a:t>
            </a:r>
          </a:p>
          <a:p>
            <a:endParaRPr lang="sv-SE" dirty="0"/>
          </a:p>
          <a:p>
            <a:r>
              <a:rPr lang="sv-SE" dirty="0"/>
              <a:t>Sen har vi Siri, Google </a:t>
            </a:r>
            <a:r>
              <a:rPr lang="sv-SE" dirty="0" err="1"/>
              <a:t>Home</a:t>
            </a:r>
            <a:r>
              <a:rPr lang="sv-SE" dirty="0"/>
              <a:t>, Amazons </a:t>
            </a:r>
            <a:r>
              <a:rPr lang="sv-SE" dirty="0" err="1"/>
              <a:t>Alexa</a:t>
            </a:r>
            <a:r>
              <a:rPr lang="sv-SE" dirty="0"/>
              <a:t> och andra sätt att försöka lista ut vad vi avser när vi säger något. De försöker ju också svara. Ofta är det logiskt, men ibland när man frågar ”Vad är klockan” får man svar som av retstickan på lågstadiet att ”Klocka är något som berättar tiden”.</a:t>
            </a:r>
          </a:p>
          <a:p>
            <a:endParaRPr lang="sv-SE" dirty="0"/>
          </a:p>
          <a:p>
            <a:r>
              <a:rPr lang="sv-SE" dirty="0"/>
              <a:t>De flesta av oss använder nog mobilens funktion att skanna pappersfakturor som privatpersoner idag. Att få en maskin att begripa text på ett papper är numera ett löst problem. Det är inte ofta vi kallar det för AI idag.</a:t>
            </a:r>
          </a:p>
          <a:p>
            <a:endParaRPr lang="sv-SE" dirty="0"/>
          </a:p>
          <a:p>
            <a:r>
              <a:rPr lang="sv-SE" dirty="0"/>
              <a:t>En stående kritik mot det som utmålas som AI är att det bara är en väldans massa regler, så kallade </a:t>
            </a:r>
            <a:r>
              <a:rPr lang="sv-SE" dirty="0" err="1"/>
              <a:t>if</a:t>
            </a:r>
            <a:r>
              <a:rPr lang="sv-SE" dirty="0"/>
              <a:t>-satser, vilket vi kommer titta på under </a:t>
            </a:r>
            <a:r>
              <a:rPr lang="sv-SE" dirty="0" err="1"/>
              <a:t>kodpasset</a:t>
            </a:r>
            <a:r>
              <a:rPr lang="sv-SE" dirty="0"/>
              <a:t>.</a:t>
            </a:r>
          </a:p>
          <a:p>
            <a:endParaRPr lang="sv-SE" dirty="0"/>
          </a:p>
          <a:p>
            <a:r>
              <a:rPr lang="sv-SE" dirty="0"/>
              <a:t>&gt;&gt;</a:t>
            </a:r>
          </a:p>
          <a:p>
            <a:endParaRPr lang="sv-SE" dirty="0"/>
          </a:p>
        </p:txBody>
      </p:sp>
      <p:sp>
        <p:nvSpPr>
          <p:cNvPr id="4" name="Slide Number Placeholder 3"/>
          <p:cNvSpPr>
            <a:spLocks noGrp="1"/>
          </p:cNvSpPr>
          <p:nvPr>
            <p:ph type="sldNum" sz="quarter" idx="5"/>
          </p:nvPr>
        </p:nvSpPr>
        <p:spPr/>
        <p:txBody>
          <a:bodyPr/>
          <a:lstStyle/>
          <a:p>
            <a:fld id="{2E060D78-0732-444B-B0D5-1543BC9666EF}" type="slidenum">
              <a:rPr lang="sv-SE" smtClean="0"/>
              <a:t>7</a:t>
            </a:fld>
            <a:endParaRPr lang="sv-SE"/>
          </a:p>
        </p:txBody>
      </p:sp>
    </p:spTree>
    <p:extLst>
      <p:ext uri="{BB962C8B-B14F-4D97-AF65-F5344CB8AC3E}">
        <p14:creationId xmlns:p14="http://schemas.microsoft.com/office/powerpoint/2010/main" val="2055340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Grejen jag försöker visa är att AI består av många saker. Maskininlärning är bara en av dessa saker. Inom maskininlärning finns också många saker, men vi kommer med vår kodning fokusera enbart på övervakad maskininlärning (kallas för </a:t>
            </a:r>
            <a:r>
              <a:rPr lang="sv-SE" dirty="0" err="1"/>
              <a:t>supervised</a:t>
            </a:r>
            <a:r>
              <a:rPr lang="sv-SE" dirty="0"/>
              <a:t> </a:t>
            </a:r>
            <a:r>
              <a:rPr lang="sv-SE" dirty="0" err="1"/>
              <a:t>learning</a:t>
            </a:r>
            <a:r>
              <a:rPr lang="sv-SE" dirty="0"/>
              <a:t>  på engelska) så ni få testa på något påtagligt.</a:t>
            </a:r>
          </a:p>
          <a:p>
            <a:endParaRPr lang="sv-SE" dirty="0"/>
          </a:p>
          <a:p>
            <a:r>
              <a:rPr lang="sv-SE" dirty="0"/>
              <a:t>Andra delar inom maskininlärning är i all korthet:</a:t>
            </a:r>
          </a:p>
          <a:p>
            <a:pPr marL="171450" indent="-171450">
              <a:buFontTx/>
              <a:buChar char="-"/>
            </a:pPr>
            <a:r>
              <a:rPr lang="sv-SE" dirty="0"/>
              <a:t>semi-övervakad maskininlärning där maskinen bara delvis får facit (men också måste självständigt lösa sina uppgifter)</a:t>
            </a:r>
          </a:p>
          <a:p>
            <a:pPr marL="171450" indent="-171450">
              <a:buFontTx/>
              <a:buChar char="-"/>
            </a:pPr>
            <a:r>
              <a:rPr lang="sv-SE" dirty="0"/>
              <a:t>Oövervakad där maskinen inte har någon som helst aning om vad som är rätt eller fel (men kan också imponera då den inte behöver jämföra sig med människor)</a:t>
            </a:r>
          </a:p>
          <a:p>
            <a:pPr marL="171450" indent="-171450">
              <a:buFontTx/>
              <a:buChar char="-"/>
            </a:pPr>
            <a:r>
              <a:rPr lang="sv-SE" dirty="0"/>
              <a:t>Djupinlärning kan dra mer avancerade slutsatser än människor (och är själva anledningen till att alla pratar om AI idag. Tänk dig sist du kom fram till att ”mycket tyder på att”. Djupinlärning kan ta in en komplex datakälla och pricksäkert se oväntade saker.)</a:t>
            </a:r>
          </a:p>
          <a:p>
            <a:pPr marL="171450" indent="-171450">
              <a:buFontTx/>
              <a:buChar char="-"/>
            </a:pPr>
            <a:r>
              <a:rPr lang="sv-SE" dirty="0"/>
              <a:t>Förstärkt inlärning är som att lära en AI att cykla, det som är bra förstärks och man försöker undvika det negativa (Det gör ont att cykla omkull, så det ska vi undvika, men att vingla fram utan att krascha är kul, så det är belöningen.)</a:t>
            </a:r>
          </a:p>
          <a:p>
            <a:pPr marL="171450" indent="-171450">
              <a:buFontTx/>
              <a:buChar char="-"/>
            </a:pPr>
            <a:r>
              <a:rPr lang="sv-SE" dirty="0"/>
              <a:t>Överförd inlärning handlar om att försöka återanvända det en maskin lärt sig inom ett område som ett startpaket inom ett annat (Det har visat sig att AI som tränats på blommors utseende har en flygande start kring röntgenbilder exempelvis)</a:t>
            </a:r>
          </a:p>
          <a:p>
            <a:endParaRPr lang="sv-SE" dirty="0"/>
          </a:p>
          <a:p>
            <a:endParaRPr lang="sv-SE" dirty="0"/>
          </a:p>
          <a:p>
            <a:r>
              <a:rPr lang="sv-SE" dirty="0"/>
              <a:t>&gt;&gt; Men som sagt, vi kommer att fokusera på ”övervakad inlärning”</a:t>
            </a:r>
          </a:p>
        </p:txBody>
      </p:sp>
      <p:sp>
        <p:nvSpPr>
          <p:cNvPr id="4" name="Slide Number Placeholder 3"/>
          <p:cNvSpPr>
            <a:spLocks noGrp="1"/>
          </p:cNvSpPr>
          <p:nvPr>
            <p:ph type="sldNum" sz="quarter" idx="5"/>
          </p:nvPr>
        </p:nvSpPr>
        <p:spPr/>
        <p:txBody>
          <a:bodyPr/>
          <a:lstStyle/>
          <a:p>
            <a:fld id="{2E060D78-0732-444B-B0D5-1543BC9666EF}" type="slidenum">
              <a:rPr lang="sv-SE" smtClean="0"/>
              <a:t>8</a:t>
            </a:fld>
            <a:endParaRPr lang="sv-SE"/>
          </a:p>
        </p:txBody>
      </p:sp>
    </p:spTree>
    <p:extLst>
      <p:ext uri="{BB962C8B-B14F-4D97-AF65-F5344CB8AC3E}">
        <p14:creationId xmlns:p14="http://schemas.microsoft.com/office/powerpoint/2010/main" val="2355340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Begreppet ”Features” kan man </a:t>
            </a:r>
            <a:r>
              <a:rPr lang="sv-SE" dirty="0" err="1"/>
              <a:t>djupdyka</a:t>
            </a:r>
            <a:r>
              <a:rPr lang="sv-SE" dirty="0"/>
              <a:t> i och då läsa litteratur om feature </a:t>
            </a:r>
            <a:r>
              <a:rPr lang="sv-SE" dirty="0" err="1"/>
              <a:t>engineering</a:t>
            </a:r>
            <a:r>
              <a:rPr lang="sv-SE" dirty="0"/>
              <a:t>, alltså att utveckla särskiljande egenskaper.</a:t>
            </a:r>
          </a:p>
          <a:p>
            <a:r>
              <a:rPr lang="sv-SE" dirty="0"/>
              <a:t>Exempel på features är en frukts vikt, dess yta, eller färg. Gäller det hjärtröntgen kan det vara hur hur många hjärtkammare som finns på bilden, deras storlekar, eller form.</a:t>
            </a:r>
          </a:p>
          <a:p>
            <a:endParaRPr lang="sv-SE" dirty="0"/>
          </a:p>
          <a:p>
            <a:r>
              <a:rPr lang="sv-SE" dirty="0"/>
              <a:t>Ett annat begrepp är labels. Det handlar om att sätta ord på något, exempelvis att berätta att en viss frukt är en apelsin, att en annan är ett äpple.</a:t>
            </a:r>
          </a:p>
          <a:p>
            <a:endParaRPr lang="sv-SE" dirty="0"/>
          </a:p>
          <a:p>
            <a:r>
              <a:rPr lang="sv-SE" dirty="0"/>
              <a:t>Övervakad maskininlärning har alltså en lärare, det vill säga du. Du lär maskinen att en viss frukt är ett äpple, att en annan är en apelsin. Baserat på det ska maskinen börja förstå tillräckligt för att förstå att äpplen har en len yta, eller att en människas hjärta bör ha en vänster och en höger hjärtkammare för att vara friskt. </a:t>
            </a:r>
          </a:p>
          <a:p>
            <a:r>
              <a:rPr lang="sv-SE" dirty="0"/>
              <a:t>(Tydligen har fiskar en kammare, vilket människor KAN ha om de inte är friska, och reptiler kan tydligen ha tre kammare).</a:t>
            </a:r>
          </a:p>
          <a:p>
            <a:endParaRPr lang="sv-SE" dirty="0"/>
          </a:p>
          <a:p>
            <a:r>
              <a:rPr lang="sv-SE" dirty="0"/>
              <a:t>&gt;&gt;</a:t>
            </a:r>
          </a:p>
        </p:txBody>
      </p:sp>
      <p:sp>
        <p:nvSpPr>
          <p:cNvPr id="4" name="Slide Number Placeholder 3"/>
          <p:cNvSpPr>
            <a:spLocks noGrp="1"/>
          </p:cNvSpPr>
          <p:nvPr>
            <p:ph type="sldNum" sz="quarter" idx="5"/>
          </p:nvPr>
        </p:nvSpPr>
        <p:spPr/>
        <p:txBody>
          <a:bodyPr/>
          <a:lstStyle/>
          <a:p>
            <a:fld id="{2E060D78-0732-444B-B0D5-1543BC9666EF}" type="slidenum">
              <a:rPr lang="sv-SE" smtClean="0"/>
              <a:t>9</a:t>
            </a:fld>
            <a:endParaRPr lang="sv-SE"/>
          </a:p>
        </p:txBody>
      </p:sp>
    </p:spTree>
    <p:extLst>
      <p:ext uri="{BB962C8B-B14F-4D97-AF65-F5344CB8AC3E}">
        <p14:creationId xmlns:p14="http://schemas.microsoft.com/office/powerpoint/2010/main" val="610325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Som ni ser här är det inte mycket maskininlärning inblandat. 90% av arbetstiden kan mycket väl gå åt till att förbereda.</a:t>
            </a:r>
          </a:p>
          <a:p>
            <a:endParaRPr lang="sv-SE" dirty="0"/>
          </a:p>
          <a:p>
            <a:r>
              <a:rPr lang="sv-SE" dirty="0"/>
              <a:t>Att samla in data kräver ofta kompetens från någon som förstår sig på ämnet. För att klassificera äpplen och apelsiner är det kanske inte så komplext, men inom medicinsk bilddiagnostik som hjärtröntgen krävs en domänexpert.</a:t>
            </a:r>
          </a:p>
          <a:p>
            <a:endParaRPr lang="sv-SE" dirty="0"/>
          </a:p>
          <a:p>
            <a:r>
              <a:rPr lang="sv-SE" dirty="0"/>
              <a:t>Preparerandet av data handlar om att göra om exempelvis text till siffror. Datorer älskar siffror. </a:t>
            </a:r>
          </a:p>
          <a:p>
            <a:endParaRPr lang="sv-SE" dirty="0"/>
          </a:p>
          <a:p>
            <a:r>
              <a:rPr lang="sv-SE" dirty="0"/>
              <a:t>(För att veta hur bra ens maskin blivit bör man dela upp sin datamängd i en del man tränar maskinen på och så hemlighåller man lite som man sedan använder för att utvärdera hur pricksäker maskinen blev)</a:t>
            </a:r>
          </a:p>
          <a:p>
            <a:endParaRPr lang="sv-SE" dirty="0"/>
          </a:p>
          <a:p>
            <a:r>
              <a:rPr lang="sv-SE" dirty="0"/>
              <a:t>Sist men inte minst är det dags att koda.</a:t>
            </a:r>
          </a:p>
          <a:p>
            <a:endParaRPr lang="sv-SE" dirty="0"/>
          </a:p>
          <a:p>
            <a:r>
              <a:rPr lang="sv-SE" dirty="0"/>
              <a:t>&gt;&gt;</a:t>
            </a:r>
          </a:p>
        </p:txBody>
      </p:sp>
      <p:sp>
        <p:nvSpPr>
          <p:cNvPr id="4" name="Slide Number Placeholder 3"/>
          <p:cNvSpPr>
            <a:spLocks noGrp="1"/>
          </p:cNvSpPr>
          <p:nvPr>
            <p:ph type="sldNum" sz="quarter" idx="5"/>
          </p:nvPr>
        </p:nvSpPr>
        <p:spPr/>
        <p:txBody>
          <a:bodyPr/>
          <a:lstStyle/>
          <a:p>
            <a:fld id="{2E060D78-0732-444B-B0D5-1543BC9666EF}" type="slidenum">
              <a:rPr lang="sv-SE" smtClean="0"/>
              <a:t>10</a:t>
            </a:fld>
            <a:endParaRPr lang="sv-SE"/>
          </a:p>
        </p:txBody>
      </p:sp>
    </p:spTree>
    <p:extLst>
      <p:ext uri="{BB962C8B-B14F-4D97-AF65-F5344CB8AC3E}">
        <p14:creationId xmlns:p14="http://schemas.microsoft.com/office/powerpoint/2010/main" val="39891821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localhost/Volumes/Centralen/HD1/Vastra%20Gotalandsregionen/VGR%2015-2735%20Utveckling%20grafisk%20profil/Mallar%202015/Powerpoint/Dekor_powerpoint/Blue/Dekor_ppt_start_blue_1.png" TargetMode="External"/><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wmf"/></Relationships>
</file>

<file path=ppt/slideLayouts/_rels/slideLayout10.xml.rels><?xml version="1.0" encoding="UTF-8" standalone="yes"?>
<Relationships xmlns="http://schemas.openxmlformats.org/package/2006/relationships"><Relationship Id="rId3" Type="http://schemas.openxmlformats.org/officeDocument/2006/relationships/image" Target="file://localhost/Volumes/Centralen/HD1/Vastra%20Gotalandsregionen/VGR%2015-2735%20Utveckling%20grafisk%20profil/Mallar%202015/Powerpoint/Dekor_powerpoint/Blue/Dekor_ppt_undersidor_blue.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file://localhost/Volumes/Centralen/HD1/Vastra%20Gotalandsregionen/VGR%2015-2735%20Utveckling%20grafisk%20profil/Mallar%202015/Powerpoint/Dekor_powerpoint/Blue/Dekor_ppt_undersidor_blue.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file://localhost/Volumes/Centralen/HD1/Vastra%20Gotalandsregionen/VGR%2015-2735%20Utveckling%20grafisk%20profil/Mallar%202015/Powerpoint/Dekor_powerpoint/Blue/Dekor_ppt_start__blue_4.png" TargetMode="External"/><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5.wmf"/></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file://localhost/Volumes/Centralen/HD1/Vastra%20Gotalandsregionen/VGR%2015-2735%20Utveckling%20grafisk%20profil/Mallar%202015/Powerpoint/Dekor_powerpoint/Blue/Dekor_ppt_start_blue_5.png" TargetMode="External"/><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wmf"/></Relationships>
</file>

<file path=ppt/slideLayouts/_rels/slideLayout5.xml.rels><?xml version="1.0" encoding="UTF-8" standalone="yes"?>
<Relationships xmlns="http://schemas.openxmlformats.org/package/2006/relationships"><Relationship Id="rId3" Type="http://schemas.openxmlformats.org/officeDocument/2006/relationships/image" Target="file://localhost/Volumes/Centralen/HD1/Vastra%20Gotalandsregionen/VGR%2015-2735%20Utveckling%20grafisk%20profil/Mallar%202015/Powerpoint/Dekor_powerpoint/Blue/Dekor_ppt_start_blue_6.png" TargetMode="External"/><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5.w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file://localhost/Volumes/Centralen/HD1/Vastra%20Gotalandsregionen/VGR%2015-2735%20Utveckling%20grafisk%20profil/Mallar%202015/Powerpoint/Dekor_powerpoint/Blue/Dekor_ppt_undersidor_blue.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file://localhost/Volumes/Centralen/HD1/Vastra%20Gotalandsregionen/VGR%2015-2735%20Utveckling%20grafisk%20profil/Mallar%202015/Powerpoint/Dekor_powerpoint/Blue/Dekor_ppt_undersidor_blue.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tartbild_Alt 1">
    <p:spTree>
      <p:nvGrpSpPr>
        <p:cNvPr id="1" name=""/>
        <p:cNvGrpSpPr/>
        <p:nvPr/>
      </p:nvGrpSpPr>
      <p:grpSpPr>
        <a:xfrm>
          <a:off x="0" y="0"/>
          <a:ext cx="0" cy="0"/>
          <a:chOff x="0" y="0"/>
          <a:chExt cx="0" cy="0"/>
        </a:xfrm>
      </p:grpSpPr>
      <p:sp>
        <p:nvSpPr>
          <p:cNvPr id="13" name="Platshållare för bild 12"/>
          <p:cNvSpPr>
            <a:spLocks noGrp="1"/>
          </p:cNvSpPr>
          <p:nvPr>
            <p:ph type="pic" sz="quarter" idx="13"/>
          </p:nvPr>
        </p:nvSpPr>
        <p:spPr>
          <a:xfrm>
            <a:off x="0" y="1"/>
            <a:ext cx="12192000" cy="4967817"/>
          </a:xfrm>
          <a:noFill/>
        </p:spPr>
        <p:txBody>
          <a:bodyPr>
            <a:noAutofit/>
          </a:bodyPr>
          <a:lstStyle>
            <a:lvl1pPr marL="0" indent="0">
              <a:buFontTx/>
              <a:buNone/>
              <a:defRPr/>
            </a:lvl1pPr>
          </a:lstStyle>
          <a:p>
            <a:r>
              <a:rPr lang="sv-SE"/>
              <a:t>Klicka på ikonen för att lägga till en bild</a:t>
            </a:r>
          </a:p>
        </p:txBody>
      </p:sp>
      <p:pic>
        <p:nvPicPr>
          <p:cNvPr id="10" name="Bildobjekt 2"/>
          <p:cNvPicPr>
            <a:picLocks noChangeAspect="1"/>
          </p:cNvPicPr>
          <p:nvPr/>
        </p:nvPicPr>
        <p:blipFill>
          <a:blip r:embed="rId2" r:link="rId3">
            <a:extLst>
              <a:ext uri="{28A0092B-C50C-407E-A947-70E740481C1C}">
                <a14:useLocalDpi xmlns:a14="http://schemas.microsoft.com/office/drawing/2010/main" val="0"/>
              </a:ext>
            </a:extLst>
          </a:blip>
          <a:stretch>
            <a:fillRect/>
          </a:stretch>
        </p:blipFill>
        <p:spPr bwMode="auto">
          <a:xfrm>
            <a:off x="3" y="4968203"/>
            <a:ext cx="12196795" cy="19176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8" descr="Västra Götalandsregione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72034" y="5920318"/>
            <a:ext cx="2377017" cy="4847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Rubrik 1"/>
          <p:cNvSpPr>
            <a:spLocks noGrp="1"/>
          </p:cNvSpPr>
          <p:nvPr>
            <p:ph type="ctrTitle" hasCustomPrompt="1"/>
          </p:nvPr>
        </p:nvSpPr>
        <p:spPr>
          <a:xfrm>
            <a:off x="720000" y="5356800"/>
            <a:ext cx="7941649" cy="1142400"/>
          </a:xfrm>
        </p:spPr>
        <p:txBody>
          <a:bodyPr lIns="0" tIns="0" rIns="0" bIns="0" anchor="ctr" anchorCtr="0"/>
          <a:lstStyle>
            <a:lvl1pPr algn="l">
              <a:defRPr sz="5333" baseline="0">
                <a:solidFill>
                  <a:schemeClr val="bg1"/>
                </a:solidFill>
              </a:defRPr>
            </a:lvl1pPr>
          </a:lstStyle>
          <a:p>
            <a:r>
              <a:rPr lang="sv-SE" dirty="0"/>
              <a:t>Klicka här för att lägga till rubrik</a:t>
            </a:r>
          </a:p>
        </p:txBody>
      </p:sp>
    </p:spTree>
    <p:extLst>
      <p:ext uri="{BB962C8B-B14F-4D97-AF65-F5344CB8AC3E}">
        <p14:creationId xmlns:p14="http://schemas.microsoft.com/office/powerpoint/2010/main" val="3627215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Rubrik och innehåll och 2 bilder">
    <p:spTree>
      <p:nvGrpSpPr>
        <p:cNvPr id="1" name=""/>
        <p:cNvGrpSpPr/>
        <p:nvPr/>
      </p:nvGrpSpPr>
      <p:grpSpPr>
        <a:xfrm>
          <a:off x="0" y="0"/>
          <a:ext cx="0" cy="0"/>
          <a:chOff x="0" y="0"/>
          <a:chExt cx="0" cy="0"/>
        </a:xfrm>
      </p:grpSpPr>
      <p:sp>
        <p:nvSpPr>
          <p:cNvPr id="2" name="Rubrik 1"/>
          <p:cNvSpPr>
            <a:spLocks noGrp="1"/>
          </p:cNvSpPr>
          <p:nvPr>
            <p:ph type="title"/>
          </p:nvPr>
        </p:nvSpPr>
        <p:spPr>
          <a:xfrm>
            <a:off x="710400" y="960000"/>
            <a:ext cx="7038717" cy="1382400"/>
          </a:xfrm>
        </p:spPr>
        <p:txBody>
          <a:bodyPr/>
          <a:lstStyle/>
          <a:p>
            <a:r>
              <a:rPr lang="sv-SE"/>
              <a:t>Klicka här för att ändra mall för rubrikformat</a:t>
            </a:r>
            <a:endParaRPr lang="sv-SE" dirty="0"/>
          </a:p>
        </p:txBody>
      </p:sp>
      <p:sp>
        <p:nvSpPr>
          <p:cNvPr id="3" name="Platshållare för innehåll 2"/>
          <p:cNvSpPr>
            <a:spLocks noGrp="1"/>
          </p:cNvSpPr>
          <p:nvPr>
            <p:ph idx="1"/>
          </p:nvPr>
        </p:nvSpPr>
        <p:spPr>
          <a:xfrm>
            <a:off x="710400" y="2400000"/>
            <a:ext cx="7038717" cy="36000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SE" dirty="0"/>
          </a:p>
        </p:txBody>
      </p:sp>
      <p:sp>
        <p:nvSpPr>
          <p:cNvPr id="8" name="Platshållare för bild 7"/>
          <p:cNvSpPr>
            <a:spLocks noGrp="1"/>
          </p:cNvSpPr>
          <p:nvPr>
            <p:ph type="pic" sz="quarter" idx="13"/>
          </p:nvPr>
        </p:nvSpPr>
        <p:spPr>
          <a:xfrm>
            <a:off x="8208000" y="441600"/>
            <a:ext cx="3984000" cy="2688000"/>
          </a:xfrm>
        </p:spPr>
        <p:txBody>
          <a:bodyPr/>
          <a:lstStyle>
            <a:lvl1pPr marL="0" indent="0">
              <a:buFontTx/>
              <a:buNone/>
              <a:defRPr/>
            </a:lvl1pPr>
          </a:lstStyle>
          <a:p>
            <a:r>
              <a:rPr lang="sv-SE"/>
              <a:t>Klicka på ikonen för att lägga till en bild</a:t>
            </a:r>
            <a:endParaRPr lang="sv-SE" dirty="0"/>
          </a:p>
        </p:txBody>
      </p:sp>
      <p:sp>
        <p:nvSpPr>
          <p:cNvPr id="10" name="Platshållare för bild 7"/>
          <p:cNvSpPr>
            <a:spLocks noGrp="1"/>
          </p:cNvSpPr>
          <p:nvPr>
            <p:ph type="pic" sz="quarter" idx="14"/>
          </p:nvPr>
        </p:nvSpPr>
        <p:spPr>
          <a:xfrm>
            <a:off x="8208000" y="3331149"/>
            <a:ext cx="3984000" cy="2688000"/>
          </a:xfrm>
        </p:spPr>
        <p:txBody>
          <a:bodyPr/>
          <a:lstStyle>
            <a:lvl1pPr marL="0" indent="0">
              <a:buFontTx/>
              <a:buNone/>
              <a:defRPr/>
            </a:lvl1pPr>
          </a:lstStyle>
          <a:p>
            <a:r>
              <a:rPr lang="sv-SE"/>
              <a:t>Klicka på ikonen för att lägga till en bild</a:t>
            </a:r>
            <a:endParaRPr lang="sv-SE" dirty="0"/>
          </a:p>
        </p:txBody>
      </p:sp>
      <p:pic>
        <p:nvPicPr>
          <p:cNvPr id="11" name="Bildobjekt 4"/>
          <p:cNvPicPr>
            <a:picLocks noChangeAspect="1"/>
          </p:cNvPicPr>
          <p:nvPr/>
        </p:nvPicPr>
        <p:blipFill>
          <a:blip r:embed="rId2" r:link="rId3">
            <a:extLst>
              <a:ext uri="{28A0092B-C50C-407E-A947-70E740481C1C}">
                <a14:useLocalDpi xmlns:a14="http://schemas.microsoft.com/office/drawing/2010/main" val="0"/>
              </a:ext>
            </a:extLst>
          </a:blip>
          <a:stretch>
            <a:fillRect/>
          </a:stretch>
        </p:blipFill>
        <p:spPr bwMode="auto">
          <a:xfrm>
            <a:off x="24" y="6626614"/>
            <a:ext cx="12191952" cy="2347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Platshållare för datum 3"/>
          <p:cNvSpPr>
            <a:spLocks noGrp="1"/>
          </p:cNvSpPr>
          <p:nvPr>
            <p:ph type="dt" sz="half" idx="2"/>
          </p:nvPr>
        </p:nvSpPr>
        <p:spPr>
          <a:xfrm>
            <a:off x="650901" y="6191147"/>
            <a:ext cx="1628905" cy="366183"/>
          </a:xfrm>
          <a:prstGeom prst="rect">
            <a:avLst/>
          </a:prstGeom>
        </p:spPr>
        <p:txBody>
          <a:bodyPr vert="horz" lIns="91440" tIns="45720" rIns="91440" bIns="45720" rtlCol="0" anchor="ctr"/>
          <a:lstStyle>
            <a:lvl1pPr algn="l">
              <a:defRPr sz="1600">
                <a:solidFill>
                  <a:srgbClr val="000000"/>
                </a:solidFill>
              </a:defRPr>
            </a:lvl1pPr>
          </a:lstStyle>
          <a:p>
            <a:fld id="{1FE10A66-5E55-D24A-8B61-926DBA43F359}" type="datetime1">
              <a:rPr lang="sv-SE" smtClean="0"/>
              <a:t>2022-07-02</a:t>
            </a:fld>
            <a:endParaRPr lang="sv-SE" dirty="0"/>
          </a:p>
        </p:txBody>
      </p:sp>
      <p:sp>
        <p:nvSpPr>
          <p:cNvPr id="13" name="Platshållare för sidfot 4"/>
          <p:cNvSpPr>
            <a:spLocks noGrp="1"/>
          </p:cNvSpPr>
          <p:nvPr>
            <p:ph type="ftr" sz="quarter" idx="3"/>
          </p:nvPr>
        </p:nvSpPr>
        <p:spPr>
          <a:xfrm>
            <a:off x="2321106" y="6191147"/>
            <a:ext cx="5955577" cy="366183"/>
          </a:xfrm>
          <a:prstGeom prst="rect">
            <a:avLst/>
          </a:prstGeom>
        </p:spPr>
        <p:txBody>
          <a:bodyPr vert="horz" lIns="91440" tIns="45720" rIns="91440" bIns="45720" rtlCol="0" anchor="ctr"/>
          <a:lstStyle>
            <a:lvl1pPr algn="l">
              <a:defRPr sz="1600">
                <a:solidFill>
                  <a:srgbClr val="000000"/>
                </a:solidFill>
              </a:defRPr>
            </a:lvl1pPr>
          </a:lstStyle>
          <a:p>
            <a:r>
              <a:rPr lang="sv-SE"/>
              <a:t>Code week</a:t>
            </a:r>
            <a:endParaRPr lang="sv-SE" dirty="0"/>
          </a:p>
        </p:txBody>
      </p:sp>
    </p:spTree>
    <p:extLst>
      <p:ext uri="{BB962C8B-B14F-4D97-AF65-F5344CB8AC3E}">
        <p14:creationId xmlns:p14="http://schemas.microsoft.com/office/powerpoint/2010/main" val="4017706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mall för rubrikformat</a:t>
            </a:r>
          </a:p>
        </p:txBody>
      </p:sp>
      <p:sp>
        <p:nvSpPr>
          <p:cNvPr id="6" name="Platshållare för datum 3"/>
          <p:cNvSpPr>
            <a:spLocks noGrp="1"/>
          </p:cNvSpPr>
          <p:nvPr>
            <p:ph type="dt" sz="half" idx="2"/>
          </p:nvPr>
        </p:nvSpPr>
        <p:spPr>
          <a:xfrm>
            <a:off x="650901" y="6191147"/>
            <a:ext cx="1628905" cy="366183"/>
          </a:xfrm>
          <a:prstGeom prst="rect">
            <a:avLst/>
          </a:prstGeom>
        </p:spPr>
        <p:txBody>
          <a:bodyPr vert="horz" lIns="91440" tIns="45720" rIns="91440" bIns="45720" rtlCol="0" anchor="ctr"/>
          <a:lstStyle>
            <a:lvl1pPr algn="l">
              <a:defRPr sz="1600">
                <a:solidFill>
                  <a:srgbClr val="000000"/>
                </a:solidFill>
              </a:defRPr>
            </a:lvl1pPr>
          </a:lstStyle>
          <a:p>
            <a:fld id="{753A1A8A-6108-0B45-BACE-CD72158372C9}" type="datetime1">
              <a:rPr lang="sv-SE" smtClean="0"/>
              <a:t>2022-07-02</a:t>
            </a:fld>
            <a:endParaRPr lang="sv-SE" dirty="0"/>
          </a:p>
        </p:txBody>
      </p:sp>
      <p:sp>
        <p:nvSpPr>
          <p:cNvPr id="7" name="Platshållare för sidfot 4"/>
          <p:cNvSpPr>
            <a:spLocks noGrp="1"/>
          </p:cNvSpPr>
          <p:nvPr>
            <p:ph type="ftr" sz="quarter" idx="3"/>
          </p:nvPr>
        </p:nvSpPr>
        <p:spPr>
          <a:xfrm>
            <a:off x="2321106" y="6191147"/>
            <a:ext cx="5955577" cy="366183"/>
          </a:xfrm>
          <a:prstGeom prst="rect">
            <a:avLst/>
          </a:prstGeom>
        </p:spPr>
        <p:txBody>
          <a:bodyPr vert="horz" lIns="91440" tIns="45720" rIns="91440" bIns="45720" rtlCol="0" anchor="ctr"/>
          <a:lstStyle>
            <a:lvl1pPr algn="l">
              <a:defRPr sz="1600">
                <a:solidFill>
                  <a:srgbClr val="000000"/>
                </a:solidFill>
              </a:defRPr>
            </a:lvl1pPr>
          </a:lstStyle>
          <a:p>
            <a:r>
              <a:rPr lang="sv-SE"/>
              <a:t>Code week</a:t>
            </a:r>
            <a:endParaRPr lang="sv-SE" dirty="0"/>
          </a:p>
        </p:txBody>
      </p:sp>
    </p:spTree>
    <p:extLst>
      <p:ext uri="{BB962C8B-B14F-4D97-AF65-F5344CB8AC3E}">
        <p14:creationId xmlns:p14="http://schemas.microsoft.com/office/powerpoint/2010/main" val="26051249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om">
    <p:spTree>
      <p:nvGrpSpPr>
        <p:cNvPr id="1" name=""/>
        <p:cNvGrpSpPr/>
        <p:nvPr/>
      </p:nvGrpSpPr>
      <p:grpSpPr>
        <a:xfrm>
          <a:off x="0" y="0"/>
          <a:ext cx="0" cy="0"/>
          <a:chOff x="0" y="0"/>
          <a:chExt cx="0" cy="0"/>
        </a:xfrm>
      </p:grpSpPr>
      <p:pic>
        <p:nvPicPr>
          <p:cNvPr id="5" name="Bildobjekt 4"/>
          <p:cNvPicPr>
            <a:picLocks noChangeAspect="1"/>
          </p:cNvPicPr>
          <p:nvPr/>
        </p:nvPicPr>
        <p:blipFill>
          <a:blip r:embed="rId2" r:link="rId3">
            <a:extLst>
              <a:ext uri="{28A0092B-C50C-407E-A947-70E740481C1C}">
                <a14:useLocalDpi xmlns:a14="http://schemas.microsoft.com/office/drawing/2010/main" val="0"/>
              </a:ext>
            </a:extLst>
          </a:blip>
          <a:stretch>
            <a:fillRect/>
          </a:stretch>
        </p:blipFill>
        <p:spPr bwMode="auto">
          <a:xfrm>
            <a:off x="1790" y="6630666"/>
            <a:ext cx="12188421" cy="2347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Platshållare för innehåll 2"/>
          <p:cNvSpPr>
            <a:spLocks noGrp="1"/>
          </p:cNvSpPr>
          <p:nvPr>
            <p:ph idx="1"/>
          </p:nvPr>
        </p:nvSpPr>
        <p:spPr>
          <a:xfrm>
            <a:off x="0" y="0"/>
            <a:ext cx="12192000" cy="6624651"/>
          </a:xfrm>
        </p:spPr>
        <p:txBody>
          <a:bodyPr/>
          <a:lstStyle>
            <a:lvl1pPr marL="0" indent="0">
              <a:buNone/>
              <a:defRPr/>
            </a:lvl1pPr>
          </a:lstStyle>
          <a:p>
            <a:pPr lvl="0"/>
            <a:r>
              <a:rPr lang="sv-SE"/>
              <a:t>Klicka här för att ändra format på bakgrundstexten</a:t>
            </a:r>
          </a:p>
        </p:txBody>
      </p:sp>
    </p:spTree>
    <p:extLst>
      <p:ext uri="{BB962C8B-B14F-4D97-AF65-F5344CB8AC3E}">
        <p14:creationId xmlns:p14="http://schemas.microsoft.com/office/powerpoint/2010/main" val="239671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Avslutningsbild">
    <p:spTree>
      <p:nvGrpSpPr>
        <p:cNvPr id="1" name=""/>
        <p:cNvGrpSpPr/>
        <p:nvPr/>
      </p:nvGrpSpPr>
      <p:grpSpPr>
        <a:xfrm>
          <a:off x="0" y="0"/>
          <a:ext cx="0" cy="0"/>
          <a:chOff x="0" y="0"/>
          <a:chExt cx="0" cy="0"/>
        </a:xfrm>
      </p:grpSpPr>
      <p:pic>
        <p:nvPicPr>
          <p:cNvPr id="5" name="Platshållare för innehåll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400" y="3930911"/>
            <a:ext cx="5283200" cy="1069560"/>
          </a:xfrm>
          <a:prstGeom prst="rect">
            <a:avLst/>
          </a:prstGeom>
        </p:spPr>
      </p:pic>
      <p:sp>
        <p:nvSpPr>
          <p:cNvPr id="6" name="Rubrik 5"/>
          <p:cNvSpPr>
            <a:spLocks noGrp="1"/>
          </p:cNvSpPr>
          <p:nvPr>
            <p:ph type="title"/>
          </p:nvPr>
        </p:nvSpPr>
        <p:spPr>
          <a:xfrm>
            <a:off x="569951" y="2331600"/>
            <a:ext cx="11052099" cy="1382400"/>
          </a:xfrm>
        </p:spPr>
        <p:txBody>
          <a:bodyPr/>
          <a:lstStyle>
            <a:lvl1pPr algn="ctr">
              <a:defRPr/>
            </a:lvl1pPr>
          </a:lstStyle>
          <a:p>
            <a:r>
              <a:rPr lang="sv-SE"/>
              <a:t>Klicka här för att ändra mall för rubrikformat</a:t>
            </a:r>
            <a:endParaRPr lang="sv-SE" dirty="0"/>
          </a:p>
        </p:txBody>
      </p:sp>
    </p:spTree>
    <p:extLst>
      <p:ext uri="{BB962C8B-B14F-4D97-AF65-F5344CB8AC3E}">
        <p14:creationId xmlns:p14="http://schemas.microsoft.com/office/powerpoint/2010/main" val="18361215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å prisma-startsi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ubrik 1"/>
          <p:cNvSpPr>
            <a:spLocks noGrp="1"/>
          </p:cNvSpPr>
          <p:nvPr>
            <p:ph type="ctrTitle"/>
          </p:nvPr>
        </p:nvSpPr>
        <p:spPr>
          <a:xfrm>
            <a:off x="949960" y="1107124"/>
            <a:ext cx="9144000" cy="2230437"/>
          </a:xfrm>
        </p:spPr>
        <p:txBody>
          <a:bodyPr anchor="b">
            <a:normAutofit/>
          </a:bodyPr>
          <a:lstStyle>
            <a:lvl1pPr algn="l">
              <a:lnSpc>
                <a:spcPct val="102000"/>
              </a:lnSpc>
              <a:defRPr sz="3200" b="1" baseline="0">
                <a:solidFill>
                  <a:schemeClr val="tx2"/>
                </a:solidFill>
              </a:defRPr>
            </a:lvl1pPr>
          </a:lstStyle>
          <a:p>
            <a:r>
              <a:rPr lang="sv-SE"/>
              <a:t>Klicka här för att ändra mall för rubrikformat</a:t>
            </a:r>
            <a:endParaRPr lang="sv-SE" dirty="0"/>
          </a:p>
        </p:txBody>
      </p:sp>
      <p:sp>
        <p:nvSpPr>
          <p:cNvPr id="3" name="Underrubrik 2"/>
          <p:cNvSpPr>
            <a:spLocks noGrp="1"/>
          </p:cNvSpPr>
          <p:nvPr>
            <p:ph type="subTitle" idx="1"/>
          </p:nvPr>
        </p:nvSpPr>
        <p:spPr>
          <a:xfrm>
            <a:off x="939800" y="3413348"/>
            <a:ext cx="9144000" cy="1655762"/>
          </a:xfrm>
        </p:spPr>
        <p:txBody>
          <a:bodyPr>
            <a:normAutofit/>
          </a:bodyPr>
          <a:lstStyle>
            <a:lvl1pPr marL="0" indent="0" algn="l">
              <a:spcBef>
                <a:spcPts val="0"/>
              </a:spcBef>
              <a:buNone/>
              <a:defRPr sz="2400">
                <a:solidFill>
                  <a:schemeClr val="tx1"/>
                </a:soli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sv-SE"/>
              <a:t>Klicka här för att ändra mall för underrubrikformat</a:t>
            </a:r>
            <a:endParaRPr lang="sv-SE" dirty="0"/>
          </a:p>
        </p:txBody>
      </p:sp>
      <p:sp>
        <p:nvSpPr>
          <p:cNvPr id="5" name="Platshållare för bild 5">
            <a:extLst>
              <a:ext uri="{FF2B5EF4-FFF2-40B4-BE49-F238E27FC236}">
                <a16:creationId xmlns:a16="http://schemas.microsoft.com/office/drawing/2014/main" id="{83746132-E6B7-7C4A-B99F-3D510B05FCB7}"/>
              </a:ext>
            </a:extLst>
          </p:cNvPr>
          <p:cNvSpPr>
            <a:spLocks noGrp="1"/>
          </p:cNvSpPr>
          <p:nvPr>
            <p:ph type="pic" sz="quarter" idx="10" hasCustomPrompt="1"/>
          </p:nvPr>
        </p:nvSpPr>
        <p:spPr>
          <a:xfrm>
            <a:off x="10783012" y="4979331"/>
            <a:ext cx="585787" cy="585787"/>
          </a:xfrm>
          <a:blipFill>
            <a:blip r:embed="rId3"/>
            <a:stretch>
              <a:fillRect/>
            </a:stretch>
          </a:blipFill>
        </p:spPr>
        <p:txBody>
          <a:bodyPr/>
          <a:lstStyle>
            <a:lvl1pPr marL="0" indent="0">
              <a:buNone/>
              <a:defRPr/>
            </a:lvl1pPr>
          </a:lstStyle>
          <a:p>
            <a:r>
              <a:rPr lang="sv-SE" dirty="0"/>
              <a:t> </a:t>
            </a:r>
          </a:p>
        </p:txBody>
      </p:sp>
      <p:pic>
        <p:nvPicPr>
          <p:cNvPr id="9" name="Bildobjekt 8">
            <a:extLst>
              <a:ext uri="{FF2B5EF4-FFF2-40B4-BE49-F238E27FC236}">
                <a16:creationId xmlns:a16="http://schemas.microsoft.com/office/drawing/2014/main" id="{55D6E4A7-EC03-A443-9B28-FD9EA8E0934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006315"/>
            <a:ext cx="12192000" cy="851685"/>
          </a:xfrm>
          <a:prstGeom prst="rect">
            <a:avLst/>
          </a:prstGeom>
        </p:spPr>
      </p:pic>
    </p:spTree>
    <p:extLst>
      <p:ext uri="{BB962C8B-B14F-4D97-AF65-F5344CB8AC3E}">
        <p14:creationId xmlns:p14="http://schemas.microsoft.com/office/powerpoint/2010/main" val="3925408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tartsida med bild">
    <p:bg>
      <p:bgPr>
        <a:solidFill>
          <a:schemeClr val="accent5"/>
        </a:solidFill>
        <a:effectLst/>
      </p:bgPr>
    </p:bg>
    <p:spTree>
      <p:nvGrpSpPr>
        <p:cNvPr id="1" name=""/>
        <p:cNvGrpSpPr/>
        <p:nvPr/>
      </p:nvGrpSpPr>
      <p:grpSpPr>
        <a:xfrm>
          <a:off x="0" y="0"/>
          <a:ext cx="0" cy="0"/>
          <a:chOff x="0" y="0"/>
          <a:chExt cx="0" cy="0"/>
        </a:xfrm>
      </p:grpSpPr>
      <p:sp>
        <p:nvSpPr>
          <p:cNvPr id="4" name="Platshållare för bild 3">
            <a:extLst>
              <a:ext uri="{FF2B5EF4-FFF2-40B4-BE49-F238E27FC236}">
                <a16:creationId xmlns:a16="http://schemas.microsoft.com/office/drawing/2014/main" id="{F2B42D8E-D6E2-ED4C-9D03-839DFB5A738B}"/>
              </a:ext>
            </a:extLst>
          </p:cNvPr>
          <p:cNvSpPr>
            <a:spLocks noGrp="1"/>
          </p:cNvSpPr>
          <p:nvPr>
            <p:ph type="pic" sz="quarter" idx="11"/>
          </p:nvPr>
        </p:nvSpPr>
        <p:spPr>
          <a:xfrm>
            <a:off x="0" y="0"/>
            <a:ext cx="12192000" cy="6084000"/>
          </a:xfrm>
        </p:spPr>
        <p:txBody>
          <a:bodyPr/>
          <a:lstStyle/>
          <a:p>
            <a:r>
              <a:rPr lang="sv-SE"/>
              <a:t>Klicka på ikonen för att lägga till en bild</a:t>
            </a:r>
            <a:endParaRPr lang="en-GB" dirty="0"/>
          </a:p>
        </p:txBody>
      </p:sp>
      <p:sp>
        <p:nvSpPr>
          <p:cNvPr id="2" name="Rubrik 1"/>
          <p:cNvSpPr>
            <a:spLocks noGrp="1"/>
          </p:cNvSpPr>
          <p:nvPr>
            <p:ph type="ctrTitle"/>
          </p:nvPr>
        </p:nvSpPr>
        <p:spPr>
          <a:xfrm>
            <a:off x="0" y="4055165"/>
            <a:ext cx="9225280" cy="1458380"/>
          </a:xfrm>
          <a:solidFill>
            <a:schemeClr val="bg1"/>
          </a:solidFill>
        </p:spPr>
        <p:txBody>
          <a:bodyPr lIns="792000" rIns="1476000" anchor="ctr" anchorCtr="0">
            <a:normAutofit/>
          </a:bodyPr>
          <a:lstStyle>
            <a:lvl1pPr marL="0" indent="0" algn="l" defTabSz="808038">
              <a:lnSpc>
                <a:spcPct val="102000"/>
              </a:lnSpc>
              <a:defRPr sz="2600" b="1" baseline="0">
                <a:solidFill>
                  <a:schemeClr val="tx1"/>
                </a:solidFill>
              </a:defRPr>
            </a:lvl1pPr>
          </a:lstStyle>
          <a:p>
            <a:r>
              <a:rPr lang="sv-SE"/>
              <a:t>Klicka här för att ändra mall för rubrikformat</a:t>
            </a:r>
            <a:endParaRPr lang="sv-SE" dirty="0"/>
          </a:p>
        </p:txBody>
      </p:sp>
      <p:sp>
        <p:nvSpPr>
          <p:cNvPr id="7" name="Platshållare för bild 5">
            <a:extLst>
              <a:ext uri="{FF2B5EF4-FFF2-40B4-BE49-F238E27FC236}">
                <a16:creationId xmlns:a16="http://schemas.microsoft.com/office/drawing/2014/main" id="{28951C0B-2D72-BF45-A3B3-69C60A09008F}"/>
              </a:ext>
            </a:extLst>
          </p:cNvPr>
          <p:cNvSpPr>
            <a:spLocks noGrp="1"/>
          </p:cNvSpPr>
          <p:nvPr>
            <p:ph type="pic" sz="quarter" idx="10" hasCustomPrompt="1"/>
          </p:nvPr>
        </p:nvSpPr>
        <p:spPr>
          <a:xfrm>
            <a:off x="8165936" y="4491461"/>
            <a:ext cx="585787" cy="585787"/>
          </a:xfrm>
          <a:blipFill>
            <a:blip r:embed="rId2"/>
            <a:stretch>
              <a:fillRect/>
            </a:stretch>
          </a:blipFill>
        </p:spPr>
        <p:txBody>
          <a:bodyPr/>
          <a:lstStyle>
            <a:lvl1pPr marL="0" indent="0">
              <a:buNone/>
              <a:defRPr/>
            </a:lvl1pPr>
          </a:lstStyle>
          <a:p>
            <a:r>
              <a:rPr lang="sv-SE" dirty="0"/>
              <a:t> </a:t>
            </a:r>
          </a:p>
        </p:txBody>
      </p:sp>
      <p:pic>
        <p:nvPicPr>
          <p:cNvPr id="5" name="Bildobjekt 4">
            <a:extLst>
              <a:ext uri="{FF2B5EF4-FFF2-40B4-BE49-F238E27FC236}">
                <a16:creationId xmlns:a16="http://schemas.microsoft.com/office/drawing/2014/main" id="{6DBA640E-AED0-EF41-A444-60B3BE57E5D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084000"/>
            <a:ext cx="12192000" cy="851685"/>
          </a:xfrm>
          <a:prstGeom prst="rect">
            <a:avLst/>
          </a:prstGeom>
        </p:spPr>
      </p:pic>
    </p:spTree>
    <p:extLst>
      <p:ext uri="{BB962C8B-B14F-4D97-AF65-F5344CB8AC3E}">
        <p14:creationId xmlns:p14="http://schemas.microsoft.com/office/powerpoint/2010/main" val="3800461418"/>
      </p:ext>
    </p:extLst>
  </p:cSld>
  <p:clrMapOvr>
    <a:masterClrMapping/>
  </p:clrMapOvr>
  <p:extLst>
    <p:ext uri="{DCECCB84-F9BA-43D5-87BE-67443E8EF086}">
      <p15:sldGuideLst xmlns:p15="http://schemas.microsoft.com/office/powerpoint/2012/main">
        <p15:guide id="1" orient="horz" pos="2160" userDrawn="1">
          <p15:clr>
            <a:srgbClr val="FBAE40"/>
          </p15:clr>
        </p15:guide>
        <p15:guide id="3" pos="3840" userDrawn="1">
          <p15:clr>
            <a:srgbClr val="FBAE40"/>
          </p15:clr>
        </p15:guide>
        <p15:guide id="4" pos="665" userDrawn="1">
          <p15:clr>
            <a:srgbClr val="FBAE40"/>
          </p15:clr>
        </p15:guide>
        <p15:guide id="5" orient="horz" pos="2546"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rå text utan finansiärer">
    <p:spTree>
      <p:nvGrpSpPr>
        <p:cNvPr id="1" name=""/>
        <p:cNvGrpSpPr/>
        <p:nvPr/>
      </p:nvGrpSpPr>
      <p:grpSpPr>
        <a:xfrm>
          <a:off x="0" y="0"/>
          <a:ext cx="0" cy="0"/>
          <a:chOff x="0" y="0"/>
          <a:chExt cx="0" cy="0"/>
        </a:xfrm>
      </p:grpSpPr>
      <p:sp>
        <p:nvSpPr>
          <p:cNvPr id="2" name="Rubrik 1"/>
          <p:cNvSpPr>
            <a:spLocks noGrp="1"/>
          </p:cNvSpPr>
          <p:nvPr>
            <p:ph type="title"/>
          </p:nvPr>
        </p:nvSpPr>
        <p:spPr>
          <a:xfrm>
            <a:off x="960000" y="777339"/>
            <a:ext cx="9768749" cy="453600"/>
          </a:xfrm>
        </p:spPr>
        <p:txBody>
          <a:bodyPr vert="horz" lIns="91440" tIns="360000" rIns="360000" bIns="0" rtlCol="0" anchor="b" anchorCtr="0">
            <a:noAutofit/>
          </a:bodyPr>
          <a:lstStyle>
            <a:lvl1pPr>
              <a:defRPr lang="sv-SE" sz="2400" b="1" dirty="0">
                <a:solidFill>
                  <a:schemeClr val="accent3"/>
                </a:solidFill>
                <a:latin typeface="+mn-lt"/>
                <a:ea typeface="+mn-ea"/>
                <a:cs typeface="+mn-cs"/>
              </a:defRPr>
            </a:lvl1pPr>
          </a:lstStyle>
          <a:p>
            <a:pPr marL="0" lvl="0" indent="0">
              <a:lnSpc>
                <a:spcPct val="100000"/>
              </a:lnSpc>
              <a:spcBef>
                <a:spcPts val="0"/>
              </a:spcBef>
              <a:buFont typeface="Arial" panose="020B0604020202020204" pitchFamily="34" charset="0"/>
            </a:pPr>
            <a:r>
              <a:rPr lang="sv-SE"/>
              <a:t>Klicka här för att ändra mall för rubrikformat</a:t>
            </a:r>
            <a:endParaRPr lang="sv-SE" dirty="0"/>
          </a:p>
        </p:txBody>
      </p:sp>
      <p:sp>
        <p:nvSpPr>
          <p:cNvPr id="11" name="Platshållare för text 10"/>
          <p:cNvSpPr>
            <a:spLocks noGrp="1"/>
          </p:cNvSpPr>
          <p:nvPr>
            <p:ph type="body" sz="quarter" idx="11" hasCustomPrompt="1"/>
          </p:nvPr>
        </p:nvSpPr>
        <p:spPr>
          <a:xfrm>
            <a:off x="960000" y="1476001"/>
            <a:ext cx="9768749" cy="4132011"/>
          </a:xfrm>
        </p:spPr>
        <p:txBody>
          <a:bodyPr vert="horz" lIns="91440" tIns="45720" rIns="91440" bIns="45720" rtlCol="0">
            <a:noAutofit/>
          </a:bodyPr>
          <a:lstStyle>
            <a:lvl1pPr>
              <a:defRPr lang="sv-SE" dirty="0" smtClean="0">
                <a:solidFill>
                  <a:schemeClr val="accent3"/>
                </a:solidFill>
                <a:latin typeface="Arial" panose="020B0604020202020204" pitchFamily="34" charset="0"/>
                <a:cs typeface="Arial" panose="020B0604020202020204" pitchFamily="34" charset="0"/>
              </a:defRPr>
            </a:lvl1pPr>
            <a:lvl2pPr>
              <a:defRPr lang="sv-SE" b="0" dirty="0" smtClean="0">
                <a:solidFill>
                  <a:schemeClr val="accent3"/>
                </a:solidFill>
                <a:latin typeface="Arial" panose="020B0604020202020204" pitchFamily="34" charset="0"/>
                <a:cs typeface="Arial" panose="020B0604020202020204" pitchFamily="34" charset="0"/>
              </a:defRPr>
            </a:lvl2pPr>
            <a:lvl3pPr>
              <a:defRPr lang="sv-SE" b="0" dirty="0" smtClean="0">
                <a:solidFill>
                  <a:schemeClr val="accent3"/>
                </a:solidFill>
                <a:latin typeface="Arial" panose="020B0604020202020204" pitchFamily="34" charset="0"/>
                <a:cs typeface="Arial" panose="020B0604020202020204" pitchFamily="34" charset="0"/>
              </a:defRPr>
            </a:lvl3pPr>
            <a:lvl4pPr>
              <a:defRPr lang="sv-SE" b="0" dirty="0" smtClean="0">
                <a:solidFill>
                  <a:schemeClr val="accent3"/>
                </a:solidFill>
                <a:latin typeface="Arial" panose="020B0604020202020204" pitchFamily="34" charset="0"/>
                <a:cs typeface="Arial" panose="020B0604020202020204" pitchFamily="34" charset="0"/>
              </a:defRPr>
            </a:lvl4pPr>
            <a:lvl5pPr>
              <a:defRPr lang="sv-SE" b="0" dirty="0">
                <a:solidFill>
                  <a:schemeClr val="accent3"/>
                </a:solidFill>
                <a:latin typeface="Arial" panose="020B0604020202020204" pitchFamily="34" charset="0"/>
                <a:cs typeface="Arial" panose="020B0604020202020204" pitchFamily="34" charset="0"/>
              </a:defRPr>
            </a:lvl5pPr>
          </a:lstStyle>
          <a:p>
            <a:pPr marL="182563" lvl="0" indent="-182563"/>
            <a:r>
              <a:rPr lang="sv-SE" dirty="0"/>
              <a:t>Skriv text här</a:t>
            </a:r>
          </a:p>
          <a:p>
            <a:pPr marL="361950" lvl="1" indent="-171450"/>
            <a:r>
              <a:rPr lang="sv-SE" dirty="0"/>
              <a:t>Nivå två</a:t>
            </a:r>
          </a:p>
          <a:p>
            <a:pPr marL="538163" lvl="2" indent="-171450"/>
            <a:r>
              <a:rPr lang="sv-SE" dirty="0"/>
              <a:t>Nivå tre</a:t>
            </a:r>
          </a:p>
          <a:p>
            <a:pPr marL="717550" lvl="3" indent="-171450"/>
            <a:r>
              <a:rPr lang="sv-SE" dirty="0"/>
              <a:t>Nivå fyra</a:t>
            </a:r>
          </a:p>
          <a:p>
            <a:pPr marL="896938" lvl="4" indent="-171450"/>
            <a:r>
              <a:rPr lang="sv-SE" dirty="0"/>
              <a:t>Nivå fem</a:t>
            </a:r>
          </a:p>
        </p:txBody>
      </p:sp>
      <p:sp>
        <p:nvSpPr>
          <p:cNvPr id="22" name="Platshållare för bild 21">
            <a:extLst>
              <a:ext uri="{FF2B5EF4-FFF2-40B4-BE49-F238E27FC236}">
                <a16:creationId xmlns:a16="http://schemas.microsoft.com/office/drawing/2014/main" id="{0836BFDF-AF89-1843-8A81-7AB31E2334D1}"/>
              </a:ext>
            </a:extLst>
          </p:cNvPr>
          <p:cNvSpPr>
            <a:spLocks noGrp="1"/>
          </p:cNvSpPr>
          <p:nvPr>
            <p:ph type="pic" sz="quarter" idx="12" hasCustomPrompt="1"/>
          </p:nvPr>
        </p:nvSpPr>
        <p:spPr>
          <a:xfrm>
            <a:off x="10800000" y="1476000"/>
            <a:ext cx="1073149" cy="787732"/>
          </a:xfrm>
        </p:spPr>
        <p:txBody>
          <a:bodyPr/>
          <a:lstStyle>
            <a:lvl1pPr>
              <a:defRPr sz="1200"/>
            </a:lvl1pPr>
          </a:lstStyle>
          <a:p>
            <a:r>
              <a:rPr lang="en-GB" dirty="0"/>
              <a:t>Ikon</a:t>
            </a:r>
          </a:p>
        </p:txBody>
      </p:sp>
      <p:sp>
        <p:nvSpPr>
          <p:cNvPr id="7" name="Platshållare för bild 5">
            <a:extLst>
              <a:ext uri="{FF2B5EF4-FFF2-40B4-BE49-F238E27FC236}">
                <a16:creationId xmlns:a16="http://schemas.microsoft.com/office/drawing/2014/main" id="{58B02E55-E8B5-4A46-82BD-E7D9DD409C0F}"/>
              </a:ext>
            </a:extLst>
          </p:cNvPr>
          <p:cNvSpPr>
            <a:spLocks noGrp="1"/>
          </p:cNvSpPr>
          <p:nvPr>
            <p:ph type="pic" sz="quarter" idx="10" hasCustomPrompt="1"/>
          </p:nvPr>
        </p:nvSpPr>
        <p:spPr>
          <a:xfrm>
            <a:off x="11287362" y="359326"/>
            <a:ext cx="585787" cy="585787"/>
          </a:xfrm>
          <a:blipFill>
            <a:blip r:embed="rId2"/>
            <a:stretch>
              <a:fillRect/>
            </a:stretch>
          </a:blipFill>
        </p:spPr>
        <p:txBody>
          <a:bodyPr/>
          <a:lstStyle>
            <a:lvl1pPr marL="0" indent="0">
              <a:buNone/>
              <a:defRPr/>
            </a:lvl1pPr>
          </a:lstStyle>
          <a:p>
            <a:r>
              <a:rPr lang="sv-SE" dirty="0"/>
              <a:t> </a:t>
            </a:r>
          </a:p>
        </p:txBody>
      </p:sp>
      <p:pic>
        <p:nvPicPr>
          <p:cNvPr id="4" name="Bildobjekt 3">
            <a:extLst>
              <a:ext uri="{FF2B5EF4-FFF2-40B4-BE49-F238E27FC236}">
                <a16:creationId xmlns:a16="http://schemas.microsoft.com/office/drawing/2014/main" id="{7EA1F953-956B-094B-A936-35DF58C3AE5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006315"/>
            <a:ext cx="12192000" cy="851685"/>
          </a:xfrm>
          <a:prstGeom prst="rect">
            <a:avLst/>
          </a:prstGeom>
        </p:spPr>
      </p:pic>
    </p:spTree>
    <p:extLst>
      <p:ext uri="{BB962C8B-B14F-4D97-AF65-F5344CB8AC3E}">
        <p14:creationId xmlns:p14="http://schemas.microsoft.com/office/powerpoint/2010/main" val="1553551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å text med finansiärer">
    <p:spTree>
      <p:nvGrpSpPr>
        <p:cNvPr id="1" name=""/>
        <p:cNvGrpSpPr/>
        <p:nvPr/>
      </p:nvGrpSpPr>
      <p:grpSpPr>
        <a:xfrm>
          <a:off x="0" y="0"/>
          <a:ext cx="0" cy="0"/>
          <a:chOff x="0" y="0"/>
          <a:chExt cx="0" cy="0"/>
        </a:xfrm>
      </p:grpSpPr>
      <p:sp>
        <p:nvSpPr>
          <p:cNvPr id="2" name="Rubrik 1"/>
          <p:cNvSpPr>
            <a:spLocks noGrp="1"/>
          </p:cNvSpPr>
          <p:nvPr>
            <p:ph type="title"/>
          </p:nvPr>
        </p:nvSpPr>
        <p:spPr>
          <a:xfrm>
            <a:off x="960000" y="777339"/>
            <a:ext cx="9676155" cy="453600"/>
          </a:xfrm>
        </p:spPr>
        <p:txBody>
          <a:bodyPr vert="horz" lIns="91440" tIns="360000" rIns="360000" bIns="0" rtlCol="0" anchor="b" anchorCtr="0">
            <a:noAutofit/>
          </a:bodyPr>
          <a:lstStyle>
            <a:lvl1pPr>
              <a:defRPr lang="sv-SE" sz="2400" b="1" dirty="0">
                <a:solidFill>
                  <a:schemeClr val="accent3"/>
                </a:solidFill>
                <a:latin typeface="+mn-lt"/>
                <a:ea typeface="+mn-ea"/>
                <a:cs typeface="+mn-cs"/>
              </a:defRPr>
            </a:lvl1pPr>
          </a:lstStyle>
          <a:p>
            <a:pPr marL="0" lvl="0" indent="0">
              <a:lnSpc>
                <a:spcPct val="100000"/>
              </a:lnSpc>
              <a:spcBef>
                <a:spcPts val="0"/>
              </a:spcBef>
              <a:buFont typeface="Arial" panose="020B0604020202020204" pitchFamily="34" charset="0"/>
            </a:pPr>
            <a:r>
              <a:rPr lang="sv-SE"/>
              <a:t>Klicka här för att ändra mall för rubrikformat</a:t>
            </a:r>
            <a:endParaRPr lang="sv-SE" dirty="0"/>
          </a:p>
        </p:txBody>
      </p:sp>
      <p:sp>
        <p:nvSpPr>
          <p:cNvPr id="11" name="Platshållare för text 10"/>
          <p:cNvSpPr>
            <a:spLocks noGrp="1"/>
          </p:cNvSpPr>
          <p:nvPr>
            <p:ph type="body" sz="quarter" idx="11" hasCustomPrompt="1"/>
          </p:nvPr>
        </p:nvSpPr>
        <p:spPr>
          <a:xfrm>
            <a:off x="960000" y="1457740"/>
            <a:ext cx="9676155" cy="4132011"/>
          </a:xfrm>
        </p:spPr>
        <p:txBody>
          <a:bodyPr vert="horz" lIns="91440" tIns="45720" rIns="91440" bIns="45720" rtlCol="0">
            <a:noAutofit/>
          </a:bodyPr>
          <a:lstStyle>
            <a:lvl1pPr>
              <a:defRPr lang="sv-SE" dirty="0" smtClean="0">
                <a:solidFill>
                  <a:schemeClr val="accent3"/>
                </a:solidFill>
                <a:latin typeface="+mj-lt"/>
              </a:defRPr>
            </a:lvl1pPr>
            <a:lvl2pPr>
              <a:defRPr lang="sv-SE" b="0" dirty="0" smtClean="0">
                <a:solidFill>
                  <a:schemeClr val="accent3"/>
                </a:solidFill>
                <a:latin typeface="+mj-lt"/>
              </a:defRPr>
            </a:lvl2pPr>
            <a:lvl3pPr>
              <a:defRPr lang="sv-SE" b="0" dirty="0" smtClean="0">
                <a:solidFill>
                  <a:schemeClr val="accent3"/>
                </a:solidFill>
                <a:latin typeface="+mj-lt"/>
              </a:defRPr>
            </a:lvl3pPr>
            <a:lvl4pPr>
              <a:defRPr lang="sv-SE" b="0" dirty="0" smtClean="0">
                <a:solidFill>
                  <a:schemeClr val="accent3"/>
                </a:solidFill>
                <a:latin typeface="+mj-lt"/>
              </a:defRPr>
            </a:lvl4pPr>
            <a:lvl5pPr>
              <a:defRPr lang="sv-SE" b="0" dirty="0">
                <a:solidFill>
                  <a:schemeClr val="accent3"/>
                </a:solidFill>
                <a:latin typeface="+mj-lt"/>
              </a:defRPr>
            </a:lvl5pPr>
          </a:lstStyle>
          <a:p>
            <a:pPr marL="182563" lvl="0" indent="-182563"/>
            <a:r>
              <a:rPr lang="sv-SE" dirty="0"/>
              <a:t>Skriv text här</a:t>
            </a:r>
          </a:p>
          <a:p>
            <a:pPr marL="361950" lvl="1" indent="-171450"/>
            <a:r>
              <a:rPr lang="sv-SE" dirty="0"/>
              <a:t>Nivå två</a:t>
            </a:r>
          </a:p>
          <a:p>
            <a:pPr marL="538163" lvl="2" indent="-171450"/>
            <a:r>
              <a:rPr lang="sv-SE" dirty="0"/>
              <a:t>Nivå tre</a:t>
            </a:r>
          </a:p>
          <a:p>
            <a:pPr marL="717550" lvl="3" indent="-171450"/>
            <a:r>
              <a:rPr lang="sv-SE" dirty="0"/>
              <a:t>Nivå fyra</a:t>
            </a:r>
          </a:p>
          <a:p>
            <a:pPr marL="896938" lvl="4" indent="-171450"/>
            <a:r>
              <a:rPr lang="sv-SE" dirty="0"/>
              <a:t>Nivå fem</a:t>
            </a:r>
          </a:p>
        </p:txBody>
      </p:sp>
      <p:sp>
        <p:nvSpPr>
          <p:cNvPr id="10" name="Platshållare för bild 21">
            <a:extLst>
              <a:ext uri="{FF2B5EF4-FFF2-40B4-BE49-F238E27FC236}">
                <a16:creationId xmlns:a16="http://schemas.microsoft.com/office/drawing/2014/main" id="{C1898C8F-1F7C-7043-840C-5CFB3394987F}"/>
              </a:ext>
            </a:extLst>
          </p:cNvPr>
          <p:cNvSpPr>
            <a:spLocks noGrp="1"/>
          </p:cNvSpPr>
          <p:nvPr>
            <p:ph type="pic" sz="quarter" idx="12" hasCustomPrompt="1"/>
          </p:nvPr>
        </p:nvSpPr>
        <p:spPr>
          <a:xfrm>
            <a:off x="10800000" y="1476000"/>
            <a:ext cx="1073149" cy="787732"/>
          </a:xfrm>
        </p:spPr>
        <p:txBody>
          <a:bodyPr/>
          <a:lstStyle>
            <a:lvl1pPr>
              <a:defRPr sz="1200"/>
            </a:lvl1pPr>
          </a:lstStyle>
          <a:p>
            <a:r>
              <a:rPr lang="en-GB" dirty="0"/>
              <a:t>Ikon</a:t>
            </a:r>
          </a:p>
        </p:txBody>
      </p:sp>
      <p:sp>
        <p:nvSpPr>
          <p:cNvPr id="7" name="Platshållare för bild 5">
            <a:extLst>
              <a:ext uri="{FF2B5EF4-FFF2-40B4-BE49-F238E27FC236}">
                <a16:creationId xmlns:a16="http://schemas.microsoft.com/office/drawing/2014/main" id="{A57A21C7-303C-DB42-9C3F-7B0CB4BA294D}"/>
              </a:ext>
            </a:extLst>
          </p:cNvPr>
          <p:cNvSpPr>
            <a:spLocks noGrp="1"/>
          </p:cNvSpPr>
          <p:nvPr>
            <p:ph type="pic" sz="quarter" idx="10" hasCustomPrompt="1"/>
          </p:nvPr>
        </p:nvSpPr>
        <p:spPr>
          <a:xfrm>
            <a:off x="11287362" y="359326"/>
            <a:ext cx="585787" cy="585787"/>
          </a:xfrm>
          <a:blipFill>
            <a:blip r:embed="rId2"/>
            <a:stretch>
              <a:fillRect/>
            </a:stretch>
          </a:blipFill>
        </p:spPr>
        <p:txBody>
          <a:bodyPr/>
          <a:lstStyle>
            <a:lvl1pPr marL="0" indent="0">
              <a:buNone/>
              <a:defRPr/>
            </a:lvl1pPr>
          </a:lstStyle>
          <a:p>
            <a:r>
              <a:rPr lang="sv-SE" dirty="0"/>
              <a:t> </a:t>
            </a:r>
          </a:p>
        </p:txBody>
      </p:sp>
      <p:pic>
        <p:nvPicPr>
          <p:cNvPr id="4" name="Bildobjekt 3">
            <a:extLst>
              <a:ext uri="{FF2B5EF4-FFF2-40B4-BE49-F238E27FC236}">
                <a16:creationId xmlns:a16="http://schemas.microsoft.com/office/drawing/2014/main" id="{E87EE39A-085D-D44F-92E8-1DFD97D0569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006315"/>
            <a:ext cx="12192000" cy="851685"/>
          </a:xfrm>
          <a:prstGeom prst="rect">
            <a:avLst/>
          </a:prstGeom>
        </p:spPr>
      </p:pic>
    </p:spTree>
    <p:extLst>
      <p:ext uri="{BB962C8B-B14F-4D97-AF65-F5344CB8AC3E}">
        <p14:creationId xmlns:p14="http://schemas.microsoft.com/office/powerpoint/2010/main" val="13506435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osa text med finansiärer">
    <p:spTree>
      <p:nvGrpSpPr>
        <p:cNvPr id="1" name=""/>
        <p:cNvGrpSpPr/>
        <p:nvPr/>
      </p:nvGrpSpPr>
      <p:grpSpPr>
        <a:xfrm>
          <a:off x="0" y="0"/>
          <a:ext cx="0" cy="0"/>
          <a:chOff x="0" y="0"/>
          <a:chExt cx="0" cy="0"/>
        </a:xfrm>
      </p:grpSpPr>
      <p:sp>
        <p:nvSpPr>
          <p:cNvPr id="2" name="Rubrik 1"/>
          <p:cNvSpPr>
            <a:spLocks noGrp="1"/>
          </p:cNvSpPr>
          <p:nvPr>
            <p:ph type="title"/>
          </p:nvPr>
        </p:nvSpPr>
        <p:spPr>
          <a:xfrm>
            <a:off x="960000" y="777339"/>
            <a:ext cx="9730747" cy="453600"/>
          </a:xfrm>
        </p:spPr>
        <p:txBody>
          <a:bodyPr vert="horz" lIns="91440" tIns="360000" rIns="360000" bIns="0" rtlCol="0" anchor="b" anchorCtr="0">
            <a:noAutofit/>
          </a:bodyPr>
          <a:lstStyle>
            <a:lvl1pPr>
              <a:defRPr lang="sv-SE" sz="2400" b="1" dirty="0">
                <a:solidFill>
                  <a:schemeClr val="accent3"/>
                </a:solidFill>
                <a:latin typeface="+mn-lt"/>
                <a:ea typeface="+mn-ea"/>
                <a:cs typeface="+mn-cs"/>
              </a:defRPr>
            </a:lvl1pPr>
          </a:lstStyle>
          <a:p>
            <a:pPr marL="0" lvl="0" indent="0">
              <a:lnSpc>
                <a:spcPct val="100000"/>
              </a:lnSpc>
              <a:spcBef>
                <a:spcPts val="0"/>
              </a:spcBef>
              <a:buFont typeface="Arial" panose="020B0604020202020204" pitchFamily="34" charset="0"/>
            </a:pPr>
            <a:r>
              <a:rPr lang="sv-SE"/>
              <a:t>Klicka här för att ändra mall för rubrikformat</a:t>
            </a:r>
            <a:endParaRPr lang="sv-SE" dirty="0"/>
          </a:p>
        </p:txBody>
      </p:sp>
      <p:sp>
        <p:nvSpPr>
          <p:cNvPr id="11" name="Platshållare för text 10"/>
          <p:cNvSpPr>
            <a:spLocks noGrp="1"/>
          </p:cNvSpPr>
          <p:nvPr>
            <p:ph type="body" sz="quarter" idx="11" hasCustomPrompt="1"/>
          </p:nvPr>
        </p:nvSpPr>
        <p:spPr>
          <a:xfrm>
            <a:off x="960000" y="1457740"/>
            <a:ext cx="9730747" cy="4132011"/>
          </a:xfrm>
        </p:spPr>
        <p:txBody>
          <a:bodyPr vert="horz" lIns="91440" tIns="45720" rIns="91440" bIns="45720" rtlCol="0">
            <a:noAutofit/>
          </a:bodyPr>
          <a:lstStyle>
            <a:lvl1pPr>
              <a:defRPr lang="sv-SE" dirty="0" smtClean="0">
                <a:solidFill>
                  <a:schemeClr val="accent3"/>
                </a:solidFill>
                <a:latin typeface="Arial" panose="020B0604020202020204" pitchFamily="34" charset="0"/>
                <a:cs typeface="Arial" panose="020B0604020202020204" pitchFamily="34" charset="0"/>
              </a:defRPr>
            </a:lvl1pPr>
            <a:lvl2pPr>
              <a:defRPr lang="sv-SE" b="0" dirty="0" smtClean="0">
                <a:solidFill>
                  <a:schemeClr val="accent3"/>
                </a:solidFill>
                <a:latin typeface="Arial" panose="020B0604020202020204" pitchFamily="34" charset="0"/>
                <a:cs typeface="Arial" panose="020B0604020202020204" pitchFamily="34" charset="0"/>
              </a:defRPr>
            </a:lvl2pPr>
            <a:lvl3pPr>
              <a:defRPr lang="sv-SE" b="0" dirty="0" smtClean="0">
                <a:solidFill>
                  <a:schemeClr val="accent3"/>
                </a:solidFill>
                <a:latin typeface="Arial" panose="020B0604020202020204" pitchFamily="34" charset="0"/>
                <a:cs typeface="Arial" panose="020B0604020202020204" pitchFamily="34" charset="0"/>
              </a:defRPr>
            </a:lvl3pPr>
            <a:lvl4pPr>
              <a:defRPr lang="sv-SE" b="0" dirty="0" smtClean="0">
                <a:solidFill>
                  <a:schemeClr val="accent3"/>
                </a:solidFill>
                <a:latin typeface="Arial" panose="020B0604020202020204" pitchFamily="34" charset="0"/>
                <a:cs typeface="Arial" panose="020B0604020202020204" pitchFamily="34" charset="0"/>
              </a:defRPr>
            </a:lvl4pPr>
            <a:lvl5pPr>
              <a:defRPr lang="sv-SE" b="0" dirty="0">
                <a:solidFill>
                  <a:schemeClr val="accent3"/>
                </a:solidFill>
                <a:latin typeface="Arial" panose="020B0604020202020204" pitchFamily="34" charset="0"/>
                <a:cs typeface="Arial" panose="020B0604020202020204" pitchFamily="34" charset="0"/>
              </a:defRPr>
            </a:lvl5pPr>
          </a:lstStyle>
          <a:p>
            <a:pPr marL="182563" lvl="0" indent="-182563"/>
            <a:r>
              <a:rPr lang="sv-SE" dirty="0"/>
              <a:t>Skriv text här</a:t>
            </a:r>
          </a:p>
          <a:p>
            <a:pPr marL="361950" lvl="1" indent="-171450"/>
            <a:r>
              <a:rPr lang="sv-SE" dirty="0"/>
              <a:t>Nivå två</a:t>
            </a:r>
          </a:p>
          <a:p>
            <a:pPr marL="538163" lvl="2" indent="-171450"/>
            <a:r>
              <a:rPr lang="sv-SE" dirty="0"/>
              <a:t>Nivå tre</a:t>
            </a:r>
          </a:p>
          <a:p>
            <a:pPr marL="717550" lvl="3" indent="-171450"/>
            <a:r>
              <a:rPr lang="sv-SE" dirty="0"/>
              <a:t>Nivå fyra</a:t>
            </a:r>
          </a:p>
          <a:p>
            <a:pPr marL="896938" lvl="4" indent="-171450"/>
            <a:r>
              <a:rPr lang="sv-SE" dirty="0"/>
              <a:t>Nivå fem</a:t>
            </a:r>
          </a:p>
        </p:txBody>
      </p:sp>
      <p:sp>
        <p:nvSpPr>
          <p:cNvPr id="7" name="Platshållare för bild 21">
            <a:extLst>
              <a:ext uri="{FF2B5EF4-FFF2-40B4-BE49-F238E27FC236}">
                <a16:creationId xmlns:a16="http://schemas.microsoft.com/office/drawing/2014/main" id="{71A31668-E616-EA4C-BB45-66542A04A037}"/>
              </a:ext>
            </a:extLst>
          </p:cNvPr>
          <p:cNvSpPr>
            <a:spLocks noGrp="1"/>
          </p:cNvSpPr>
          <p:nvPr>
            <p:ph type="pic" sz="quarter" idx="12" hasCustomPrompt="1"/>
          </p:nvPr>
        </p:nvSpPr>
        <p:spPr>
          <a:xfrm>
            <a:off x="10800000" y="1476000"/>
            <a:ext cx="1073149" cy="787732"/>
          </a:xfrm>
        </p:spPr>
        <p:txBody>
          <a:bodyPr/>
          <a:lstStyle>
            <a:lvl1pPr>
              <a:defRPr sz="1200"/>
            </a:lvl1pPr>
          </a:lstStyle>
          <a:p>
            <a:r>
              <a:rPr lang="en-GB" dirty="0"/>
              <a:t>Ikon</a:t>
            </a:r>
          </a:p>
        </p:txBody>
      </p:sp>
      <p:sp>
        <p:nvSpPr>
          <p:cNvPr id="9" name="Platshållare för bild 5">
            <a:extLst>
              <a:ext uri="{FF2B5EF4-FFF2-40B4-BE49-F238E27FC236}">
                <a16:creationId xmlns:a16="http://schemas.microsoft.com/office/drawing/2014/main" id="{87F5EDD2-E4CB-0C47-B9B5-1A5B5CA7E266}"/>
              </a:ext>
            </a:extLst>
          </p:cNvPr>
          <p:cNvSpPr>
            <a:spLocks noGrp="1"/>
          </p:cNvSpPr>
          <p:nvPr>
            <p:ph type="pic" sz="quarter" idx="10" hasCustomPrompt="1"/>
          </p:nvPr>
        </p:nvSpPr>
        <p:spPr>
          <a:xfrm>
            <a:off x="11287362" y="359326"/>
            <a:ext cx="585787" cy="585787"/>
          </a:xfrm>
          <a:blipFill>
            <a:blip r:embed="rId2"/>
            <a:stretch>
              <a:fillRect/>
            </a:stretch>
          </a:blipFill>
        </p:spPr>
        <p:txBody>
          <a:bodyPr/>
          <a:lstStyle>
            <a:lvl1pPr marL="0" indent="0">
              <a:buNone/>
              <a:defRPr/>
            </a:lvl1pPr>
          </a:lstStyle>
          <a:p>
            <a:r>
              <a:rPr lang="sv-SE" dirty="0"/>
              <a:t> </a:t>
            </a:r>
          </a:p>
        </p:txBody>
      </p:sp>
      <p:pic>
        <p:nvPicPr>
          <p:cNvPr id="4" name="Bildobjekt 3">
            <a:extLst>
              <a:ext uri="{FF2B5EF4-FFF2-40B4-BE49-F238E27FC236}">
                <a16:creationId xmlns:a16="http://schemas.microsoft.com/office/drawing/2014/main" id="{0DF07FE5-FD1D-AB45-8CA8-24367E2742B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006315"/>
            <a:ext cx="12192000" cy="851685"/>
          </a:xfrm>
          <a:prstGeom prst="rect">
            <a:avLst/>
          </a:prstGeom>
        </p:spPr>
      </p:pic>
    </p:spTree>
    <p:extLst>
      <p:ext uri="{BB962C8B-B14F-4D97-AF65-F5344CB8AC3E}">
        <p14:creationId xmlns:p14="http://schemas.microsoft.com/office/powerpoint/2010/main" val="22260960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Rosa text utan finansiärer">
    <p:spTree>
      <p:nvGrpSpPr>
        <p:cNvPr id="1" name=""/>
        <p:cNvGrpSpPr/>
        <p:nvPr/>
      </p:nvGrpSpPr>
      <p:grpSpPr>
        <a:xfrm>
          <a:off x="0" y="0"/>
          <a:ext cx="0" cy="0"/>
          <a:chOff x="0" y="0"/>
          <a:chExt cx="0" cy="0"/>
        </a:xfrm>
      </p:grpSpPr>
      <p:sp>
        <p:nvSpPr>
          <p:cNvPr id="2" name="Rubrik 1"/>
          <p:cNvSpPr>
            <a:spLocks noGrp="1"/>
          </p:cNvSpPr>
          <p:nvPr>
            <p:ph type="title"/>
          </p:nvPr>
        </p:nvSpPr>
        <p:spPr>
          <a:xfrm>
            <a:off x="960000" y="777339"/>
            <a:ext cx="9739845" cy="453600"/>
          </a:xfrm>
        </p:spPr>
        <p:txBody>
          <a:bodyPr vert="horz" lIns="91440" tIns="360000" rIns="360000" bIns="0" rtlCol="0" anchor="b" anchorCtr="0">
            <a:noAutofit/>
          </a:bodyPr>
          <a:lstStyle>
            <a:lvl1pPr>
              <a:defRPr lang="sv-SE" sz="2400" b="1" dirty="0">
                <a:solidFill>
                  <a:schemeClr val="accent3"/>
                </a:solidFill>
                <a:latin typeface="+mn-lt"/>
                <a:ea typeface="+mn-ea"/>
                <a:cs typeface="+mn-cs"/>
              </a:defRPr>
            </a:lvl1pPr>
          </a:lstStyle>
          <a:p>
            <a:pPr marL="0" lvl="0" indent="0">
              <a:lnSpc>
                <a:spcPct val="100000"/>
              </a:lnSpc>
              <a:spcBef>
                <a:spcPts val="0"/>
              </a:spcBef>
              <a:buFont typeface="Arial" panose="020B0604020202020204" pitchFamily="34" charset="0"/>
            </a:pPr>
            <a:r>
              <a:rPr lang="sv-SE"/>
              <a:t>Klicka här för att ändra mall för rubrikformat</a:t>
            </a:r>
            <a:endParaRPr lang="sv-SE" dirty="0"/>
          </a:p>
        </p:txBody>
      </p:sp>
      <p:sp>
        <p:nvSpPr>
          <p:cNvPr id="11" name="Platshållare för text 10"/>
          <p:cNvSpPr>
            <a:spLocks noGrp="1"/>
          </p:cNvSpPr>
          <p:nvPr>
            <p:ph type="body" sz="quarter" idx="11" hasCustomPrompt="1"/>
          </p:nvPr>
        </p:nvSpPr>
        <p:spPr>
          <a:xfrm>
            <a:off x="960000" y="1457740"/>
            <a:ext cx="9739845" cy="4132011"/>
          </a:xfrm>
        </p:spPr>
        <p:txBody>
          <a:bodyPr vert="horz" lIns="91440" tIns="45720" rIns="91440" bIns="45720" rtlCol="0">
            <a:noAutofit/>
          </a:bodyPr>
          <a:lstStyle>
            <a:lvl1pPr>
              <a:defRPr lang="sv-SE" dirty="0" smtClean="0">
                <a:solidFill>
                  <a:schemeClr val="accent3"/>
                </a:solidFill>
                <a:latin typeface="Arial" panose="020B0604020202020204" pitchFamily="34" charset="0"/>
                <a:cs typeface="Arial" panose="020B0604020202020204" pitchFamily="34" charset="0"/>
              </a:defRPr>
            </a:lvl1pPr>
            <a:lvl2pPr>
              <a:defRPr lang="sv-SE" b="0" dirty="0" smtClean="0">
                <a:solidFill>
                  <a:schemeClr val="accent3"/>
                </a:solidFill>
                <a:latin typeface="Arial" panose="020B0604020202020204" pitchFamily="34" charset="0"/>
                <a:cs typeface="Arial" panose="020B0604020202020204" pitchFamily="34" charset="0"/>
              </a:defRPr>
            </a:lvl2pPr>
            <a:lvl3pPr>
              <a:defRPr lang="sv-SE" b="0" dirty="0" smtClean="0">
                <a:solidFill>
                  <a:schemeClr val="accent3"/>
                </a:solidFill>
                <a:latin typeface="Arial" panose="020B0604020202020204" pitchFamily="34" charset="0"/>
                <a:cs typeface="Arial" panose="020B0604020202020204" pitchFamily="34" charset="0"/>
              </a:defRPr>
            </a:lvl3pPr>
            <a:lvl4pPr>
              <a:defRPr lang="sv-SE" b="0" dirty="0" smtClean="0">
                <a:solidFill>
                  <a:schemeClr val="accent3"/>
                </a:solidFill>
                <a:latin typeface="Arial" panose="020B0604020202020204" pitchFamily="34" charset="0"/>
                <a:cs typeface="Arial" panose="020B0604020202020204" pitchFamily="34" charset="0"/>
              </a:defRPr>
            </a:lvl4pPr>
            <a:lvl5pPr>
              <a:defRPr lang="sv-SE" b="0" dirty="0">
                <a:solidFill>
                  <a:schemeClr val="accent3"/>
                </a:solidFill>
                <a:latin typeface="Arial" panose="020B0604020202020204" pitchFamily="34" charset="0"/>
                <a:cs typeface="Arial" panose="020B0604020202020204" pitchFamily="34" charset="0"/>
              </a:defRPr>
            </a:lvl5pPr>
          </a:lstStyle>
          <a:p>
            <a:pPr marL="182563" lvl="0" indent="-182563"/>
            <a:r>
              <a:rPr lang="sv-SE" dirty="0"/>
              <a:t>Skriv text här</a:t>
            </a:r>
          </a:p>
          <a:p>
            <a:pPr marL="361950" lvl="1" indent="-171450"/>
            <a:r>
              <a:rPr lang="sv-SE" dirty="0"/>
              <a:t>Nivå två</a:t>
            </a:r>
          </a:p>
          <a:p>
            <a:pPr marL="538163" lvl="2" indent="-171450"/>
            <a:r>
              <a:rPr lang="sv-SE" dirty="0"/>
              <a:t>Nivå tre</a:t>
            </a:r>
          </a:p>
          <a:p>
            <a:pPr marL="717550" lvl="3" indent="-171450"/>
            <a:r>
              <a:rPr lang="sv-SE" dirty="0"/>
              <a:t>Nivå fyra</a:t>
            </a:r>
          </a:p>
          <a:p>
            <a:pPr marL="896938" lvl="4" indent="-171450"/>
            <a:r>
              <a:rPr lang="sv-SE" dirty="0"/>
              <a:t>Nivå fem</a:t>
            </a:r>
          </a:p>
        </p:txBody>
      </p:sp>
      <p:sp>
        <p:nvSpPr>
          <p:cNvPr id="7" name="Platshållare för bild 21">
            <a:extLst>
              <a:ext uri="{FF2B5EF4-FFF2-40B4-BE49-F238E27FC236}">
                <a16:creationId xmlns:a16="http://schemas.microsoft.com/office/drawing/2014/main" id="{71A31668-E616-EA4C-BB45-66542A04A037}"/>
              </a:ext>
            </a:extLst>
          </p:cNvPr>
          <p:cNvSpPr>
            <a:spLocks noGrp="1"/>
          </p:cNvSpPr>
          <p:nvPr>
            <p:ph type="pic" sz="quarter" idx="12" hasCustomPrompt="1"/>
          </p:nvPr>
        </p:nvSpPr>
        <p:spPr>
          <a:xfrm>
            <a:off x="10800000" y="1476000"/>
            <a:ext cx="1073149" cy="787732"/>
          </a:xfrm>
        </p:spPr>
        <p:txBody>
          <a:bodyPr/>
          <a:lstStyle>
            <a:lvl1pPr>
              <a:defRPr sz="1200"/>
            </a:lvl1pPr>
          </a:lstStyle>
          <a:p>
            <a:r>
              <a:rPr lang="en-GB" dirty="0"/>
              <a:t>Ikon</a:t>
            </a:r>
          </a:p>
        </p:txBody>
      </p:sp>
      <p:sp>
        <p:nvSpPr>
          <p:cNvPr id="9" name="Platshållare för bild 5">
            <a:extLst>
              <a:ext uri="{FF2B5EF4-FFF2-40B4-BE49-F238E27FC236}">
                <a16:creationId xmlns:a16="http://schemas.microsoft.com/office/drawing/2014/main" id="{7AAE7F54-3008-2941-91ED-65631853C6F7}"/>
              </a:ext>
            </a:extLst>
          </p:cNvPr>
          <p:cNvSpPr>
            <a:spLocks noGrp="1"/>
          </p:cNvSpPr>
          <p:nvPr>
            <p:ph type="pic" sz="quarter" idx="10" hasCustomPrompt="1"/>
          </p:nvPr>
        </p:nvSpPr>
        <p:spPr>
          <a:xfrm>
            <a:off x="11287362" y="359326"/>
            <a:ext cx="585787" cy="585787"/>
          </a:xfrm>
          <a:blipFill>
            <a:blip r:embed="rId2"/>
            <a:stretch>
              <a:fillRect/>
            </a:stretch>
          </a:blipFill>
        </p:spPr>
        <p:txBody>
          <a:bodyPr/>
          <a:lstStyle>
            <a:lvl1pPr marL="0" indent="0">
              <a:buNone/>
              <a:defRPr/>
            </a:lvl1pPr>
          </a:lstStyle>
          <a:p>
            <a:r>
              <a:rPr lang="sv-SE" dirty="0"/>
              <a:t> </a:t>
            </a:r>
          </a:p>
        </p:txBody>
      </p:sp>
      <p:pic>
        <p:nvPicPr>
          <p:cNvPr id="8" name="Bildobjekt 7">
            <a:extLst>
              <a:ext uri="{FF2B5EF4-FFF2-40B4-BE49-F238E27FC236}">
                <a16:creationId xmlns:a16="http://schemas.microsoft.com/office/drawing/2014/main" id="{51721821-2E46-D14C-A7A9-344F2A18B94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006315"/>
            <a:ext cx="12192000" cy="851685"/>
          </a:xfrm>
          <a:prstGeom prst="rect">
            <a:avLst/>
          </a:prstGeom>
        </p:spPr>
      </p:pic>
    </p:spTree>
    <p:extLst>
      <p:ext uri="{BB962C8B-B14F-4D97-AF65-F5344CB8AC3E}">
        <p14:creationId xmlns:p14="http://schemas.microsoft.com/office/powerpoint/2010/main" val="3552060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tartbild_Alt 2">
    <p:spTree>
      <p:nvGrpSpPr>
        <p:cNvPr id="1" name=""/>
        <p:cNvGrpSpPr/>
        <p:nvPr/>
      </p:nvGrpSpPr>
      <p:grpSpPr>
        <a:xfrm>
          <a:off x="0" y="0"/>
          <a:ext cx="0" cy="0"/>
          <a:chOff x="0" y="0"/>
          <a:chExt cx="0" cy="0"/>
        </a:xfrm>
      </p:grpSpPr>
      <p:sp>
        <p:nvSpPr>
          <p:cNvPr id="13" name="Platshållare för bild 12"/>
          <p:cNvSpPr>
            <a:spLocks noGrp="1"/>
          </p:cNvSpPr>
          <p:nvPr>
            <p:ph type="pic" sz="quarter" idx="13"/>
          </p:nvPr>
        </p:nvSpPr>
        <p:spPr>
          <a:xfrm>
            <a:off x="0" y="-1"/>
            <a:ext cx="12192000" cy="6624000"/>
          </a:xfrm>
          <a:noFill/>
        </p:spPr>
        <p:txBody>
          <a:bodyPr>
            <a:noAutofit/>
          </a:bodyPr>
          <a:lstStyle>
            <a:lvl1pPr marL="0" indent="0">
              <a:buFontTx/>
              <a:buNone/>
              <a:defRPr/>
            </a:lvl1pPr>
          </a:lstStyle>
          <a:p>
            <a:r>
              <a:rPr lang="sv-SE"/>
              <a:t>Klicka på ikonen för att lägga till en bild</a:t>
            </a:r>
          </a:p>
        </p:txBody>
      </p:sp>
      <p:sp>
        <p:nvSpPr>
          <p:cNvPr id="9" name="Rubrik 1"/>
          <p:cNvSpPr>
            <a:spLocks noGrp="1"/>
          </p:cNvSpPr>
          <p:nvPr>
            <p:ph type="ctrTitle" hasCustomPrompt="1"/>
          </p:nvPr>
        </p:nvSpPr>
        <p:spPr>
          <a:xfrm>
            <a:off x="787200" y="1051200"/>
            <a:ext cx="10972800" cy="1142400"/>
          </a:xfrm>
        </p:spPr>
        <p:txBody>
          <a:bodyPr lIns="0" tIns="0" rIns="0" bIns="0" anchor="ctr" anchorCtr="0"/>
          <a:lstStyle>
            <a:lvl1pPr algn="l">
              <a:defRPr sz="5333" baseline="0"/>
            </a:lvl1pPr>
          </a:lstStyle>
          <a:p>
            <a:r>
              <a:rPr lang="sv-SE" dirty="0"/>
              <a:t>Välj vit eller svart text för kontrast</a:t>
            </a:r>
          </a:p>
        </p:txBody>
      </p:sp>
      <p:sp>
        <p:nvSpPr>
          <p:cNvPr id="4" name="Platshållare för text 6"/>
          <p:cNvSpPr>
            <a:spLocks noGrp="1"/>
          </p:cNvSpPr>
          <p:nvPr>
            <p:ph type="body" sz="quarter" idx="14" hasCustomPrompt="1"/>
          </p:nvPr>
        </p:nvSpPr>
        <p:spPr>
          <a:xfrm>
            <a:off x="9072000" y="5918400"/>
            <a:ext cx="2376000" cy="484800"/>
          </a:xfrm>
          <a:blipFill>
            <a:blip r:embed="rId2"/>
            <a:stretch>
              <a:fillRect/>
            </a:stretch>
          </a:blipFill>
        </p:spPr>
        <p:txBody>
          <a:bodyPr/>
          <a:lstStyle>
            <a:lvl1pPr marL="0" indent="0">
              <a:buFontTx/>
              <a:buNone/>
              <a:defRPr/>
            </a:lvl1pPr>
          </a:lstStyle>
          <a:p>
            <a:pPr lvl="0"/>
            <a:r>
              <a:rPr lang="sv-SE" dirty="0"/>
              <a:t> </a:t>
            </a:r>
          </a:p>
        </p:txBody>
      </p:sp>
    </p:spTree>
    <p:extLst>
      <p:ext uri="{BB962C8B-B14F-4D97-AF65-F5344CB8AC3E}">
        <p14:creationId xmlns:p14="http://schemas.microsoft.com/office/powerpoint/2010/main" val="5963057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bart rubrik">
    <p:spTree>
      <p:nvGrpSpPr>
        <p:cNvPr id="1" name=""/>
        <p:cNvGrpSpPr/>
        <p:nvPr/>
      </p:nvGrpSpPr>
      <p:grpSpPr>
        <a:xfrm>
          <a:off x="0" y="0"/>
          <a:ext cx="0" cy="0"/>
          <a:chOff x="0" y="0"/>
          <a:chExt cx="0" cy="0"/>
        </a:xfrm>
      </p:grpSpPr>
      <p:sp>
        <p:nvSpPr>
          <p:cNvPr id="2" name="Rubrik 1"/>
          <p:cNvSpPr>
            <a:spLocks noGrp="1"/>
          </p:cNvSpPr>
          <p:nvPr>
            <p:ph type="title"/>
          </p:nvPr>
        </p:nvSpPr>
        <p:spPr>
          <a:xfrm>
            <a:off x="960001" y="777339"/>
            <a:ext cx="9840000" cy="453600"/>
          </a:xfrm>
        </p:spPr>
        <p:txBody>
          <a:bodyPr vert="horz" lIns="91440" tIns="360000" rIns="360000" bIns="0" rtlCol="0" anchor="b" anchorCtr="0">
            <a:noAutofit/>
          </a:bodyPr>
          <a:lstStyle>
            <a:lvl1pPr>
              <a:defRPr lang="sv-SE" sz="2400" b="1" dirty="0">
                <a:solidFill>
                  <a:schemeClr val="accent3"/>
                </a:solidFill>
                <a:latin typeface="+mn-lt"/>
                <a:ea typeface="+mn-ea"/>
                <a:cs typeface="+mn-cs"/>
              </a:defRPr>
            </a:lvl1pPr>
          </a:lstStyle>
          <a:p>
            <a:pPr marL="0" lvl="0" indent="0">
              <a:lnSpc>
                <a:spcPct val="100000"/>
              </a:lnSpc>
              <a:spcBef>
                <a:spcPts val="0"/>
              </a:spcBef>
              <a:buFont typeface="Arial" panose="020B0604020202020204" pitchFamily="34" charset="0"/>
            </a:pPr>
            <a:r>
              <a:rPr lang="sv-SE"/>
              <a:t>Klicka här för att ändra mall för rubrikformat</a:t>
            </a:r>
            <a:endParaRPr lang="sv-SE" dirty="0"/>
          </a:p>
        </p:txBody>
      </p:sp>
      <p:sp>
        <p:nvSpPr>
          <p:cNvPr id="22" name="Platshållare för bild 21">
            <a:extLst>
              <a:ext uri="{FF2B5EF4-FFF2-40B4-BE49-F238E27FC236}">
                <a16:creationId xmlns:a16="http://schemas.microsoft.com/office/drawing/2014/main" id="{0836BFDF-AF89-1843-8A81-7AB31E2334D1}"/>
              </a:ext>
            </a:extLst>
          </p:cNvPr>
          <p:cNvSpPr>
            <a:spLocks noGrp="1"/>
          </p:cNvSpPr>
          <p:nvPr>
            <p:ph type="pic" sz="quarter" idx="12" hasCustomPrompt="1"/>
          </p:nvPr>
        </p:nvSpPr>
        <p:spPr>
          <a:xfrm>
            <a:off x="10800000" y="1476000"/>
            <a:ext cx="1073149" cy="787732"/>
          </a:xfrm>
        </p:spPr>
        <p:txBody>
          <a:bodyPr/>
          <a:lstStyle>
            <a:lvl1pPr>
              <a:defRPr sz="1200"/>
            </a:lvl1pPr>
          </a:lstStyle>
          <a:p>
            <a:r>
              <a:rPr lang="en-GB" dirty="0"/>
              <a:t>Ikon</a:t>
            </a:r>
          </a:p>
        </p:txBody>
      </p:sp>
      <p:sp>
        <p:nvSpPr>
          <p:cNvPr id="6" name="Platshållare för bild 5">
            <a:extLst>
              <a:ext uri="{FF2B5EF4-FFF2-40B4-BE49-F238E27FC236}">
                <a16:creationId xmlns:a16="http://schemas.microsoft.com/office/drawing/2014/main" id="{E265DF0A-A7DA-814A-98B9-3CB47A3184DB}"/>
              </a:ext>
            </a:extLst>
          </p:cNvPr>
          <p:cNvSpPr>
            <a:spLocks noGrp="1"/>
          </p:cNvSpPr>
          <p:nvPr>
            <p:ph type="pic" sz="quarter" idx="10" hasCustomPrompt="1"/>
          </p:nvPr>
        </p:nvSpPr>
        <p:spPr>
          <a:xfrm>
            <a:off x="11287362" y="359326"/>
            <a:ext cx="585787" cy="585787"/>
          </a:xfrm>
          <a:blipFill>
            <a:blip r:embed="rId2"/>
            <a:stretch>
              <a:fillRect/>
            </a:stretch>
          </a:blipFill>
        </p:spPr>
        <p:txBody>
          <a:bodyPr/>
          <a:lstStyle>
            <a:lvl1pPr marL="0" indent="0">
              <a:buNone/>
              <a:defRPr/>
            </a:lvl1pPr>
          </a:lstStyle>
          <a:p>
            <a:r>
              <a:rPr lang="sv-SE" dirty="0"/>
              <a:t> </a:t>
            </a:r>
          </a:p>
        </p:txBody>
      </p:sp>
      <p:pic>
        <p:nvPicPr>
          <p:cNvPr id="4" name="Bildobjekt 3">
            <a:extLst>
              <a:ext uri="{FF2B5EF4-FFF2-40B4-BE49-F238E27FC236}">
                <a16:creationId xmlns:a16="http://schemas.microsoft.com/office/drawing/2014/main" id="{D65EEEDF-62F7-E243-B843-2620CB8576D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006315"/>
            <a:ext cx="12192000" cy="851685"/>
          </a:xfrm>
          <a:prstGeom prst="rect">
            <a:avLst/>
          </a:prstGeom>
        </p:spPr>
      </p:pic>
    </p:spTree>
    <p:extLst>
      <p:ext uri="{BB962C8B-B14F-4D97-AF65-F5344CB8AC3E}">
        <p14:creationId xmlns:p14="http://schemas.microsoft.com/office/powerpoint/2010/main" val="9241434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Enbart sidfot">
    <p:spTree>
      <p:nvGrpSpPr>
        <p:cNvPr id="1" name=""/>
        <p:cNvGrpSpPr/>
        <p:nvPr/>
      </p:nvGrpSpPr>
      <p:grpSpPr>
        <a:xfrm>
          <a:off x="0" y="0"/>
          <a:ext cx="0" cy="0"/>
          <a:chOff x="0" y="0"/>
          <a:chExt cx="0" cy="0"/>
        </a:xfrm>
      </p:grpSpPr>
      <p:sp>
        <p:nvSpPr>
          <p:cNvPr id="22" name="Platshållare för bild 21">
            <a:extLst>
              <a:ext uri="{FF2B5EF4-FFF2-40B4-BE49-F238E27FC236}">
                <a16:creationId xmlns:a16="http://schemas.microsoft.com/office/drawing/2014/main" id="{0836BFDF-AF89-1843-8A81-7AB31E2334D1}"/>
              </a:ext>
            </a:extLst>
          </p:cNvPr>
          <p:cNvSpPr>
            <a:spLocks noGrp="1"/>
          </p:cNvSpPr>
          <p:nvPr>
            <p:ph type="pic" sz="quarter" idx="12" hasCustomPrompt="1"/>
          </p:nvPr>
        </p:nvSpPr>
        <p:spPr>
          <a:xfrm>
            <a:off x="10800000" y="1476000"/>
            <a:ext cx="1073149" cy="787732"/>
          </a:xfrm>
        </p:spPr>
        <p:txBody>
          <a:bodyPr/>
          <a:lstStyle>
            <a:lvl1pPr>
              <a:defRPr sz="1200"/>
            </a:lvl1pPr>
          </a:lstStyle>
          <a:p>
            <a:r>
              <a:rPr lang="en-GB" dirty="0"/>
              <a:t>Ikon</a:t>
            </a:r>
          </a:p>
        </p:txBody>
      </p:sp>
      <p:sp>
        <p:nvSpPr>
          <p:cNvPr id="5" name="Platshållare för bild 5">
            <a:extLst>
              <a:ext uri="{FF2B5EF4-FFF2-40B4-BE49-F238E27FC236}">
                <a16:creationId xmlns:a16="http://schemas.microsoft.com/office/drawing/2014/main" id="{5C2AA933-3B50-0643-A892-4F098CB4903D}"/>
              </a:ext>
            </a:extLst>
          </p:cNvPr>
          <p:cNvSpPr>
            <a:spLocks noGrp="1"/>
          </p:cNvSpPr>
          <p:nvPr>
            <p:ph type="pic" sz="quarter" idx="10" hasCustomPrompt="1"/>
          </p:nvPr>
        </p:nvSpPr>
        <p:spPr>
          <a:xfrm>
            <a:off x="11287362" y="359326"/>
            <a:ext cx="585787" cy="585787"/>
          </a:xfrm>
          <a:blipFill>
            <a:blip r:embed="rId2"/>
            <a:stretch>
              <a:fillRect/>
            </a:stretch>
          </a:blipFill>
        </p:spPr>
        <p:txBody>
          <a:bodyPr/>
          <a:lstStyle>
            <a:lvl1pPr marL="0" indent="0">
              <a:buNone/>
              <a:defRPr/>
            </a:lvl1pPr>
          </a:lstStyle>
          <a:p>
            <a:r>
              <a:rPr lang="sv-SE" dirty="0"/>
              <a:t> </a:t>
            </a:r>
          </a:p>
        </p:txBody>
      </p:sp>
      <p:pic>
        <p:nvPicPr>
          <p:cNvPr id="3" name="Bildobjekt 2">
            <a:extLst>
              <a:ext uri="{FF2B5EF4-FFF2-40B4-BE49-F238E27FC236}">
                <a16:creationId xmlns:a16="http://schemas.microsoft.com/office/drawing/2014/main" id="{A73B4A66-60BB-5047-B71D-479D13E7A6D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006315"/>
            <a:ext cx="12192000" cy="851685"/>
          </a:xfrm>
          <a:prstGeom prst="rect">
            <a:avLst/>
          </a:prstGeom>
        </p:spPr>
      </p:pic>
    </p:spTree>
    <p:extLst>
      <p:ext uri="{BB962C8B-B14F-4D97-AF65-F5344CB8AC3E}">
        <p14:creationId xmlns:p14="http://schemas.microsoft.com/office/powerpoint/2010/main" val="34701125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ext + 2 horisontala bilder">
    <p:spTree>
      <p:nvGrpSpPr>
        <p:cNvPr id="1" name=""/>
        <p:cNvGrpSpPr/>
        <p:nvPr/>
      </p:nvGrpSpPr>
      <p:grpSpPr>
        <a:xfrm>
          <a:off x="0" y="0"/>
          <a:ext cx="0" cy="0"/>
          <a:chOff x="0" y="0"/>
          <a:chExt cx="0" cy="0"/>
        </a:xfrm>
      </p:grpSpPr>
      <p:sp>
        <p:nvSpPr>
          <p:cNvPr id="2" name="Rubrik 1"/>
          <p:cNvSpPr>
            <a:spLocks noGrp="1"/>
          </p:cNvSpPr>
          <p:nvPr>
            <p:ph type="title"/>
          </p:nvPr>
        </p:nvSpPr>
        <p:spPr>
          <a:xfrm>
            <a:off x="960000" y="376374"/>
            <a:ext cx="9600000" cy="621195"/>
          </a:xfrm>
        </p:spPr>
        <p:txBody>
          <a:bodyPr vert="horz" lIns="91440" tIns="360000" rIns="360000" bIns="72000" rtlCol="0">
            <a:normAutofit/>
          </a:bodyPr>
          <a:lstStyle>
            <a:lvl1pPr>
              <a:defRPr lang="sv-SE" sz="2400" b="1" dirty="0">
                <a:solidFill>
                  <a:schemeClr val="accent3"/>
                </a:solidFill>
                <a:latin typeface="+mn-lt"/>
                <a:ea typeface="+mn-ea"/>
                <a:cs typeface="+mn-cs"/>
              </a:defRPr>
            </a:lvl1pPr>
          </a:lstStyle>
          <a:p>
            <a:pPr marL="0" lvl="0" indent="0">
              <a:lnSpc>
                <a:spcPct val="100000"/>
              </a:lnSpc>
              <a:spcBef>
                <a:spcPts val="0"/>
              </a:spcBef>
              <a:buFont typeface="Arial" panose="020B0604020202020204" pitchFamily="34" charset="0"/>
            </a:pPr>
            <a:r>
              <a:rPr lang="sv-SE"/>
              <a:t>Klicka här för att ändra mall för rubrikformat</a:t>
            </a:r>
            <a:endParaRPr lang="sv-SE" dirty="0"/>
          </a:p>
        </p:txBody>
      </p:sp>
      <p:sp>
        <p:nvSpPr>
          <p:cNvPr id="11" name="Platshållare för text 10"/>
          <p:cNvSpPr>
            <a:spLocks noGrp="1"/>
          </p:cNvSpPr>
          <p:nvPr>
            <p:ph type="body" sz="quarter" idx="11" hasCustomPrompt="1"/>
          </p:nvPr>
        </p:nvSpPr>
        <p:spPr>
          <a:xfrm>
            <a:off x="960000" y="1192696"/>
            <a:ext cx="9600000" cy="2000880"/>
          </a:xfrm>
        </p:spPr>
        <p:txBody>
          <a:bodyPr vert="horz" lIns="91440" tIns="45720" rIns="91440" bIns="45720" rtlCol="0">
            <a:noAutofit/>
          </a:bodyPr>
          <a:lstStyle>
            <a:lvl1pPr>
              <a:defRPr lang="sv-SE" dirty="0" smtClean="0">
                <a:solidFill>
                  <a:schemeClr val="accent3"/>
                </a:solidFill>
                <a:latin typeface="Arial" panose="020B0604020202020204" pitchFamily="34" charset="0"/>
                <a:cs typeface="Arial" panose="020B0604020202020204" pitchFamily="34" charset="0"/>
              </a:defRPr>
            </a:lvl1pPr>
            <a:lvl2pPr>
              <a:defRPr lang="sv-SE" b="0" dirty="0" smtClean="0">
                <a:solidFill>
                  <a:schemeClr val="accent3"/>
                </a:solidFill>
                <a:latin typeface="Arial" panose="020B0604020202020204" pitchFamily="34" charset="0"/>
                <a:cs typeface="Arial" panose="020B0604020202020204" pitchFamily="34" charset="0"/>
              </a:defRPr>
            </a:lvl2pPr>
            <a:lvl3pPr>
              <a:defRPr lang="sv-SE" b="0" dirty="0" smtClean="0">
                <a:solidFill>
                  <a:schemeClr val="accent3"/>
                </a:solidFill>
                <a:latin typeface="Arial" panose="020B0604020202020204" pitchFamily="34" charset="0"/>
                <a:cs typeface="Arial" panose="020B0604020202020204" pitchFamily="34" charset="0"/>
              </a:defRPr>
            </a:lvl3pPr>
            <a:lvl4pPr>
              <a:defRPr lang="sv-SE" b="0" dirty="0" smtClean="0">
                <a:solidFill>
                  <a:schemeClr val="accent3"/>
                </a:solidFill>
                <a:latin typeface="Arial" panose="020B0604020202020204" pitchFamily="34" charset="0"/>
                <a:cs typeface="Arial" panose="020B0604020202020204" pitchFamily="34" charset="0"/>
              </a:defRPr>
            </a:lvl4pPr>
            <a:lvl5pPr>
              <a:defRPr lang="sv-SE" b="0" dirty="0">
                <a:solidFill>
                  <a:schemeClr val="accent3"/>
                </a:solidFill>
                <a:latin typeface="Arial" panose="020B0604020202020204" pitchFamily="34" charset="0"/>
                <a:cs typeface="Arial" panose="020B0604020202020204" pitchFamily="34" charset="0"/>
              </a:defRPr>
            </a:lvl5pPr>
          </a:lstStyle>
          <a:p>
            <a:pPr marL="182563" lvl="0" indent="-182563"/>
            <a:r>
              <a:rPr lang="sv-SE" dirty="0"/>
              <a:t>Skriv text här</a:t>
            </a:r>
          </a:p>
          <a:p>
            <a:pPr marL="361950" lvl="1" indent="-171450"/>
            <a:r>
              <a:rPr lang="sv-SE" dirty="0"/>
              <a:t>Nivå två</a:t>
            </a:r>
          </a:p>
          <a:p>
            <a:pPr marL="538163" lvl="2" indent="-171450"/>
            <a:r>
              <a:rPr lang="sv-SE" dirty="0"/>
              <a:t>Nivå tre</a:t>
            </a:r>
          </a:p>
          <a:p>
            <a:pPr marL="717550" lvl="3" indent="-171450"/>
            <a:r>
              <a:rPr lang="sv-SE" dirty="0"/>
              <a:t>Nivå fyra</a:t>
            </a:r>
          </a:p>
          <a:p>
            <a:pPr marL="896938" lvl="4" indent="-171450"/>
            <a:r>
              <a:rPr lang="sv-SE" dirty="0"/>
              <a:t>Nivå fem</a:t>
            </a:r>
          </a:p>
        </p:txBody>
      </p:sp>
      <p:sp>
        <p:nvSpPr>
          <p:cNvPr id="13" name="Platshållare för bild 5"/>
          <p:cNvSpPr>
            <a:spLocks noGrp="1"/>
          </p:cNvSpPr>
          <p:nvPr>
            <p:ph type="pic" sz="quarter" idx="14" hasCustomPrompt="1"/>
          </p:nvPr>
        </p:nvSpPr>
        <p:spPr>
          <a:xfrm>
            <a:off x="0" y="3429000"/>
            <a:ext cx="6096000" cy="3429000"/>
          </a:xfrm>
          <a:solidFill>
            <a:schemeClr val="accent5"/>
          </a:solidFill>
        </p:spPr>
        <p:txBody>
          <a:bodyPr anchor="ctr" anchorCtr="0">
            <a:normAutofit/>
          </a:bodyPr>
          <a:lstStyle>
            <a:lvl1pPr marL="0" indent="0" algn="ctr">
              <a:buNone/>
              <a:defRPr sz="1200"/>
            </a:lvl1pPr>
          </a:lstStyle>
          <a:p>
            <a:r>
              <a:rPr lang="sv-SE" dirty="0"/>
              <a:t>Klicka på ikonen för </a:t>
            </a:r>
            <a:br>
              <a:rPr lang="sv-SE" dirty="0"/>
            </a:br>
            <a:br>
              <a:rPr lang="sv-SE" dirty="0"/>
            </a:br>
            <a:br>
              <a:rPr lang="sv-SE" dirty="0"/>
            </a:br>
            <a:r>
              <a:rPr lang="sv-SE" dirty="0"/>
              <a:t>att infoga en bild</a:t>
            </a:r>
          </a:p>
        </p:txBody>
      </p:sp>
      <p:sp>
        <p:nvSpPr>
          <p:cNvPr id="14" name="Platshållare för bild 5"/>
          <p:cNvSpPr>
            <a:spLocks noGrp="1"/>
          </p:cNvSpPr>
          <p:nvPr>
            <p:ph type="pic" sz="quarter" idx="15" hasCustomPrompt="1"/>
          </p:nvPr>
        </p:nvSpPr>
        <p:spPr>
          <a:xfrm>
            <a:off x="6096000" y="3429000"/>
            <a:ext cx="6096000" cy="3429000"/>
          </a:xfrm>
          <a:solidFill>
            <a:schemeClr val="accent5"/>
          </a:solidFill>
        </p:spPr>
        <p:txBody>
          <a:bodyPr anchor="ctr" anchorCtr="0">
            <a:normAutofit/>
          </a:bodyPr>
          <a:lstStyle>
            <a:lvl1pPr marL="0" indent="0" algn="ctr">
              <a:buNone/>
              <a:defRPr sz="1200"/>
            </a:lvl1pPr>
          </a:lstStyle>
          <a:p>
            <a:r>
              <a:rPr lang="sv-SE" dirty="0"/>
              <a:t>Klicka på ikonen för </a:t>
            </a:r>
            <a:br>
              <a:rPr lang="sv-SE" dirty="0"/>
            </a:br>
            <a:br>
              <a:rPr lang="sv-SE" dirty="0"/>
            </a:br>
            <a:br>
              <a:rPr lang="sv-SE" dirty="0"/>
            </a:br>
            <a:r>
              <a:rPr lang="sv-SE" dirty="0"/>
              <a:t>att infoga en bild</a:t>
            </a:r>
          </a:p>
        </p:txBody>
      </p:sp>
      <p:sp>
        <p:nvSpPr>
          <p:cNvPr id="7" name="Platshållare för bild 21">
            <a:extLst>
              <a:ext uri="{FF2B5EF4-FFF2-40B4-BE49-F238E27FC236}">
                <a16:creationId xmlns:a16="http://schemas.microsoft.com/office/drawing/2014/main" id="{4746D83A-80D2-B943-A0F7-7ED335A98AE3}"/>
              </a:ext>
            </a:extLst>
          </p:cNvPr>
          <p:cNvSpPr>
            <a:spLocks noGrp="1"/>
          </p:cNvSpPr>
          <p:nvPr>
            <p:ph type="pic" sz="quarter" idx="12" hasCustomPrompt="1"/>
          </p:nvPr>
        </p:nvSpPr>
        <p:spPr>
          <a:xfrm>
            <a:off x="10800000" y="1476000"/>
            <a:ext cx="1073149" cy="787732"/>
          </a:xfrm>
        </p:spPr>
        <p:txBody>
          <a:bodyPr/>
          <a:lstStyle>
            <a:lvl1pPr>
              <a:defRPr sz="1200"/>
            </a:lvl1pPr>
          </a:lstStyle>
          <a:p>
            <a:r>
              <a:rPr lang="en-GB" dirty="0"/>
              <a:t>Ikon</a:t>
            </a:r>
          </a:p>
        </p:txBody>
      </p:sp>
      <p:sp>
        <p:nvSpPr>
          <p:cNvPr id="9" name="Platshållare för bild 5">
            <a:extLst>
              <a:ext uri="{FF2B5EF4-FFF2-40B4-BE49-F238E27FC236}">
                <a16:creationId xmlns:a16="http://schemas.microsoft.com/office/drawing/2014/main" id="{F588D18A-F097-EE44-A20B-2BC3C6A1FA8F}"/>
              </a:ext>
            </a:extLst>
          </p:cNvPr>
          <p:cNvSpPr>
            <a:spLocks noGrp="1"/>
          </p:cNvSpPr>
          <p:nvPr>
            <p:ph type="pic" sz="quarter" idx="10" hasCustomPrompt="1"/>
          </p:nvPr>
        </p:nvSpPr>
        <p:spPr>
          <a:xfrm>
            <a:off x="11287362" y="359326"/>
            <a:ext cx="585787" cy="585787"/>
          </a:xfrm>
          <a:blipFill>
            <a:blip r:embed="rId2"/>
            <a:stretch>
              <a:fillRect/>
            </a:stretch>
          </a:blipFill>
        </p:spPr>
        <p:txBody>
          <a:bodyPr/>
          <a:lstStyle>
            <a:lvl1pPr marL="0" indent="0">
              <a:buNone/>
              <a:defRPr/>
            </a:lvl1pPr>
          </a:lstStyle>
          <a:p>
            <a:r>
              <a:rPr lang="sv-SE" dirty="0"/>
              <a:t> </a:t>
            </a:r>
          </a:p>
        </p:txBody>
      </p:sp>
    </p:spTree>
    <p:extLst>
      <p:ext uri="{BB962C8B-B14F-4D97-AF65-F5344CB8AC3E}">
        <p14:creationId xmlns:p14="http://schemas.microsoft.com/office/powerpoint/2010/main" val="35454429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kontakt">
    <p:spTree>
      <p:nvGrpSpPr>
        <p:cNvPr id="1" name=""/>
        <p:cNvGrpSpPr/>
        <p:nvPr/>
      </p:nvGrpSpPr>
      <p:grpSpPr>
        <a:xfrm>
          <a:off x="0" y="0"/>
          <a:ext cx="0" cy="0"/>
          <a:chOff x="0" y="0"/>
          <a:chExt cx="0" cy="0"/>
        </a:xfrm>
      </p:grpSpPr>
      <p:sp>
        <p:nvSpPr>
          <p:cNvPr id="2" name="Rubrik 1"/>
          <p:cNvSpPr>
            <a:spLocks noGrp="1"/>
          </p:cNvSpPr>
          <p:nvPr>
            <p:ph type="title"/>
          </p:nvPr>
        </p:nvSpPr>
        <p:spPr>
          <a:xfrm>
            <a:off x="960001" y="777339"/>
            <a:ext cx="9840000" cy="453600"/>
          </a:xfrm>
        </p:spPr>
        <p:txBody>
          <a:bodyPr vert="horz" lIns="91440" tIns="360000" rIns="360000" bIns="0" rtlCol="0" anchor="b" anchorCtr="0">
            <a:noAutofit/>
          </a:bodyPr>
          <a:lstStyle>
            <a:lvl1pPr>
              <a:defRPr lang="sv-SE" sz="2400" b="1" dirty="0">
                <a:solidFill>
                  <a:schemeClr val="accent3"/>
                </a:solidFill>
                <a:latin typeface="+mn-lt"/>
                <a:ea typeface="+mn-ea"/>
                <a:cs typeface="+mn-cs"/>
              </a:defRPr>
            </a:lvl1pPr>
          </a:lstStyle>
          <a:p>
            <a:pPr marL="0" lvl="0" indent="0">
              <a:lnSpc>
                <a:spcPct val="100000"/>
              </a:lnSpc>
              <a:spcBef>
                <a:spcPts val="0"/>
              </a:spcBef>
              <a:buFont typeface="Arial" panose="020B0604020202020204" pitchFamily="34" charset="0"/>
            </a:pPr>
            <a:r>
              <a:rPr lang="sv-SE"/>
              <a:t>Klicka här för att ändra mall för rubrikformat</a:t>
            </a:r>
            <a:endParaRPr lang="sv-SE" dirty="0"/>
          </a:p>
        </p:txBody>
      </p:sp>
      <p:sp>
        <p:nvSpPr>
          <p:cNvPr id="11" name="Platshållare för text 10"/>
          <p:cNvSpPr>
            <a:spLocks noGrp="1"/>
          </p:cNvSpPr>
          <p:nvPr>
            <p:ph type="body" sz="quarter" idx="11" hasCustomPrompt="1"/>
          </p:nvPr>
        </p:nvSpPr>
        <p:spPr>
          <a:xfrm>
            <a:off x="4695178" y="1476000"/>
            <a:ext cx="4659320" cy="4132011"/>
          </a:xfrm>
        </p:spPr>
        <p:txBody>
          <a:bodyPr vert="horz" lIns="91440" tIns="45720" rIns="91440" bIns="45720" rtlCol="0">
            <a:noAutofit/>
          </a:bodyPr>
          <a:lstStyle>
            <a:lvl1pPr marL="0" indent="0">
              <a:buNone/>
              <a:defRPr lang="sv-SE" b="0" dirty="0" smtClean="0">
                <a:solidFill>
                  <a:schemeClr val="accent3"/>
                </a:solidFill>
                <a:latin typeface="Arial" panose="020B0604020202020204" pitchFamily="34" charset="0"/>
                <a:cs typeface="Arial" panose="020B0604020202020204" pitchFamily="34" charset="0"/>
              </a:defRPr>
            </a:lvl1pPr>
            <a:lvl2pPr>
              <a:defRPr lang="sv-SE" b="0" dirty="0" smtClean="0">
                <a:solidFill>
                  <a:schemeClr val="accent3"/>
                </a:solidFill>
                <a:latin typeface="Georgia" panose="02040502050405020303" pitchFamily="18" charset="0"/>
              </a:defRPr>
            </a:lvl2pPr>
            <a:lvl3pPr>
              <a:defRPr lang="sv-SE" b="0" dirty="0" smtClean="0">
                <a:solidFill>
                  <a:schemeClr val="accent3"/>
                </a:solidFill>
                <a:latin typeface="Georgia" panose="02040502050405020303" pitchFamily="18" charset="0"/>
              </a:defRPr>
            </a:lvl3pPr>
            <a:lvl4pPr>
              <a:defRPr lang="sv-SE" b="0" dirty="0" smtClean="0">
                <a:solidFill>
                  <a:schemeClr val="accent3"/>
                </a:solidFill>
                <a:latin typeface="Georgia" panose="02040502050405020303" pitchFamily="18" charset="0"/>
              </a:defRPr>
            </a:lvl4pPr>
            <a:lvl5pPr>
              <a:defRPr lang="sv-SE" b="0" dirty="0">
                <a:solidFill>
                  <a:schemeClr val="accent3"/>
                </a:solidFill>
                <a:latin typeface="Georgia" panose="02040502050405020303" pitchFamily="18" charset="0"/>
              </a:defRPr>
            </a:lvl5pPr>
          </a:lstStyle>
          <a:p>
            <a:pPr marL="182563" lvl="0" indent="-182563"/>
            <a:r>
              <a:rPr lang="sv-SE" dirty="0"/>
              <a:t>Namn</a:t>
            </a:r>
          </a:p>
          <a:p>
            <a:pPr marL="182563" lvl="0" indent="-182563"/>
            <a:r>
              <a:rPr lang="sv-SE" dirty="0"/>
              <a:t>E-post</a:t>
            </a:r>
          </a:p>
          <a:p>
            <a:pPr marL="182563" lvl="0" indent="-182563"/>
            <a:r>
              <a:rPr lang="sv-SE" dirty="0"/>
              <a:t>Telefon</a:t>
            </a:r>
          </a:p>
          <a:p>
            <a:pPr marL="182563" lvl="0" indent="-182563"/>
            <a:r>
              <a:rPr lang="sv-SE" dirty="0"/>
              <a:t>Twitter</a:t>
            </a:r>
          </a:p>
        </p:txBody>
      </p:sp>
      <p:sp>
        <p:nvSpPr>
          <p:cNvPr id="22" name="Platshållare för bild 21">
            <a:extLst>
              <a:ext uri="{FF2B5EF4-FFF2-40B4-BE49-F238E27FC236}">
                <a16:creationId xmlns:a16="http://schemas.microsoft.com/office/drawing/2014/main" id="{0836BFDF-AF89-1843-8A81-7AB31E2334D1}"/>
              </a:ext>
            </a:extLst>
          </p:cNvPr>
          <p:cNvSpPr>
            <a:spLocks noGrp="1"/>
          </p:cNvSpPr>
          <p:nvPr>
            <p:ph type="pic" sz="quarter" idx="12" hasCustomPrompt="1"/>
          </p:nvPr>
        </p:nvSpPr>
        <p:spPr>
          <a:xfrm>
            <a:off x="10800000" y="1476000"/>
            <a:ext cx="1073149" cy="787732"/>
          </a:xfrm>
        </p:spPr>
        <p:txBody>
          <a:bodyPr/>
          <a:lstStyle>
            <a:lvl1pPr>
              <a:defRPr sz="1200"/>
            </a:lvl1pPr>
          </a:lstStyle>
          <a:p>
            <a:r>
              <a:rPr lang="en-GB" dirty="0"/>
              <a:t>Ikon</a:t>
            </a:r>
          </a:p>
        </p:txBody>
      </p:sp>
      <p:sp>
        <p:nvSpPr>
          <p:cNvPr id="4" name="Platshållare för bild 3">
            <a:extLst>
              <a:ext uri="{FF2B5EF4-FFF2-40B4-BE49-F238E27FC236}">
                <a16:creationId xmlns:a16="http://schemas.microsoft.com/office/drawing/2014/main" id="{61A835BF-A8A6-1149-95DF-025E2E72249E}"/>
              </a:ext>
            </a:extLst>
          </p:cNvPr>
          <p:cNvSpPr>
            <a:spLocks noGrp="1"/>
          </p:cNvSpPr>
          <p:nvPr>
            <p:ph type="pic" sz="quarter" idx="13"/>
          </p:nvPr>
        </p:nvSpPr>
        <p:spPr>
          <a:xfrm>
            <a:off x="959999" y="1476001"/>
            <a:ext cx="3036965" cy="2346325"/>
          </a:xfrm>
          <a:effectLst>
            <a:outerShdw blurRad="50800" dist="38100" dir="2700000" algn="tl" rotWithShape="0">
              <a:prstClr val="black">
                <a:alpha val="40000"/>
              </a:prstClr>
            </a:outerShdw>
          </a:effectLst>
        </p:spPr>
        <p:txBody>
          <a:bodyPr/>
          <a:lstStyle>
            <a:lvl1pPr>
              <a:defRPr>
                <a:latin typeface="Arial" panose="020B0604020202020204" pitchFamily="34" charset="0"/>
                <a:cs typeface="Arial" panose="020B0604020202020204" pitchFamily="34" charset="0"/>
              </a:defRPr>
            </a:lvl1pPr>
          </a:lstStyle>
          <a:p>
            <a:r>
              <a:rPr lang="sv-SE"/>
              <a:t>Klicka på ikonen för att lägga till en bild</a:t>
            </a:r>
            <a:endParaRPr lang="en-GB" dirty="0"/>
          </a:p>
        </p:txBody>
      </p:sp>
      <p:sp>
        <p:nvSpPr>
          <p:cNvPr id="9" name="Platshållare för bild 5">
            <a:extLst>
              <a:ext uri="{FF2B5EF4-FFF2-40B4-BE49-F238E27FC236}">
                <a16:creationId xmlns:a16="http://schemas.microsoft.com/office/drawing/2014/main" id="{3001ED5B-65E8-1949-84E8-BAEEAFA5666E}"/>
              </a:ext>
            </a:extLst>
          </p:cNvPr>
          <p:cNvSpPr>
            <a:spLocks noGrp="1"/>
          </p:cNvSpPr>
          <p:nvPr>
            <p:ph type="pic" sz="quarter" idx="10" hasCustomPrompt="1"/>
          </p:nvPr>
        </p:nvSpPr>
        <p:spPr>
          <a:xfrm>
            <a:off x="11287362" y="359326"/>
            <a:ext cx="585787" cy="585787"/>
          </a:xfrm>
          <a:blipFill>
            <a:blip r:embed="rId2"/>
            <a:stretch>
              <a:fillRect/>
            </a:stretch>
          </a:blipFill>
        </p:spPr>
        <p:txBody>
          <a:bodyPr/>
          <a:lstStyle>
            <a:lvl1pPr marL="0" indent="0">
              <a:buNone/>
              <a:defRPr/>
            </a:lvl1pPr>
          </a:lstStyle>
          <a:p>
            <a:r>
              <a:rPr lang="sv-SE" dirty="0"/>
              <a:t> </a:t>
            </a:r>
          </a:p>
        </p:txBody>
      </p:sp>
      <p:pic>
        <p:nvPicPr>
          <p:cNvPr id="5" name="Bildobjekt 4">
            <a:extLst>
              <a:ext uri="{FF2B5EF4-FFF2-40B4-BE49-F238E27FC236}">
                <a16:creationId xmlns:a16="http://schemas.microsoft.com/office/drawing/2014/main" id="{CF1B009E-408D-4449-B672-91184558285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006315"/>
            <a:ext cx="12192000" cy="851685"/>
          </a:xfrm>
          <a:prstGeom prst="rect">
            <a:avLst/>
          </a:prstGeom>
        </p:spPr>
      </p:pic>
    </p:spTree>
    <p:extLst>
      <p:ext uri="{BB962C8B-B14F-4D97-AF65-F5344CB8AC3E}">
        <p14:creationId xmlns:p14="http://schemas.microsoft.com/office/powerpoint/2010/main" val="4659001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ext + bild vertikal vit">
    <p:spTree>
      <p:nvGrpSpPr>
        <p:cNvPr id="1" name=""/>
        <p:cNvGrpSpPr/>
        <p:nvPr/>
      </p:nvGrpSpPr>
      <p:grpSpPr>
        <a:xfrm>
          <a:off x="0" y="0"/>
          <a:ext cx="0" cy="0"/>
          <a:chOff x="0" y="0"/>
          <a:chExt cx="0" cy="0"/>
        </a:xfrm>
      </p:grpSpPr>
      <p:sp>
        <p:nvSpPr>
          <p:cNvPr id="2" name="Rubrik 1"/>
          <p:cNvSpPr>
            <a:spLocks noGrp="1"/>
          </p:cNvSpPr>
          <p:nvPr>
            <p:ph type="title"/>
          </p:nvPr>
        </p:nvSpPr>
        <p:spPr>
          <a:xfrm>
            <a:off x="960000" y="342900"/>
            <a:ext cx="5329989" cy="1181100"/>
          </a:xfrm>
        </p:spPr>
        <p:txBody>
          <a:bodyPr vert="horz" lIns="91440" tIns="360000" rIns="91440" bIns="45720" rtlCol="0" anchor="t" anchorCtr="0">
            <a:normAutofit/>
          </a:bodyPr>
          <a:lstStyle>
            <a:lvl1pPr>
              <a:defRPr lang="sv-SE" sz="2400" b="1" dirty="0">
                <a:solidFill>
                  <a:schemeClr val="accent3"/>
                </a:solidFill>
                <a:latin typeface="+mn-lt"/>
                <a:ea typeface="+mn-ea"/>
                <a:cs typeface="+mn-cs"/>
              </a:defRPr>
            </a:lvl1pPr>
          </a:lstStyle>
          <a:p>
            <a:pPr marL="0" lvl="0" indent="0">
              <a:lnSpc>
                <a:spcPct val="100000"/>
              </a:lnSpc>
              <a:spcBef>
                <a:spcPts val="0"/>
              </a:spcBef>
              <a:buFont typeface="Arial" panose="020B0604020202020204" pitchFamily="34" charset="0"/>
            </a:pPr>
            <a:r>
              <a:rPr lang="sv-SE"/>
              <a:t>Klicka här för att ändra mall för rubrikformat</a:t>
            </a:r>
            <a:endParaRPr lang="sv-SE" dirty="0"/>
          </a:p>
        </p:txBody>
      </p:sp>
      <p:sp>
        <p:nvSpPr>
          <p:cNvPr id="11" name="Platshållare för text 10"/>
          <p:cNvSpPr>
            <a:spLocks noGrp="1"/>
          </p:cNvSpPr>
          <p:nvPr>
            <p:ph type="body" sz="quarter" idx="11" hasCustomPrompt="1"/>
          </p:nvPr>
        </p:nvSpPr>
        <p:spPr>
          <a:xfrm>
            <a:off x="942706" y="1683026"/>
            <a:ext cx="5329991" cy="4281046"/>
          </a:xfrm>
        </p:spPr>
        <p:txBody>
          <a:bodyPr vert="horz" lIns="91440" tIns="45720" rIns="91440" bIns="45720" rtlCol="0">
            <a:noAutofit/>
          </a:bodyPr>
          <a:lstStyle>
            <a:lvl1pPr marL="180000" indent="-180000">
              <a:defRPr lang="sv-SE" sz="1600" dirty="0" smtClean="0">
                <a:solidFill>
                  <a:schemeClr val="accent3"/>
                </a:solidFill>
                <a:latin typeface="Arial" panose="020B0604020202020204" pitchFamily="34" charset="0"/>
                <a:cs typeface="Arial" panose="020B0604020202020204" pitchFamily="34" charset="0"/>
              </a:defRPr>
            </a:lvl1pPr>
            <a:lvl2pPr marL="360000" indent="-180000">
              <a:defRPr lang="sv-SE" sz="1600" b="0" dirty="0" smtClean="0">
                <a:solidFill>
                  <a:schemeClr val="accent3"/>
                </a:solidFill>
                <a:latin typeface="Arial" panose="020B0604020202020204" pitchFamily="34" charset="0"/>
                <a:cs typeface="Arial" panose="020B0604020202020204" pitchFamily="34" charset="0"/>
              </a:defRPr>
            </a:lvl2pPr>
            <a:lvl3pPr indent="-180000">
              <a:defRPr lang="sv-SE" sz="1600" b="0" dirty="0" smtClean="0">
                <a:solidFill>
                  <a:schemeClr val="accent3"/>
                </a:solidFill>
                <a:latin typeface="Arial" panose="020B0604020202020204" pitchFamily="34" charset="0"/>
                <a:cs typeface="Arial" panose="020B0604020202020204" pitchFamily="34" charset="0"/>
              </a:defRPr>
            </a:lvl3pPr>
            <a:lvl4pPr marL="720000" indent="-180000">
              <a:defRPr lang="sv-SE" sz="1600" b="0" dirty="0" smtClean="0">
                <a:solidFill>
                  <a:schemeClr val="accent3"/>
                </a:solidFill>
                <a:latin typeface="Arial" panose="020B0604020202020204" pitchFamily="34" charset="0"/>
                <a:cs typeface="Arial" panose="020B0604020202020204" pitchFamily="34" charset="0"/>
              </a:defRPr>
            </a:lvl4pPr>
            <a:lvl5pPr marL="900000" indent="-180000">
              <a:defRPr lang="sv-SE" sz="1600" b="0" dirty="0">
                <a:solidFill>
                  <a:schemeClr val="accent3"/>
                </a:solidFill>
                <a:latin typeface="Arial" panose="020B0604020202020204" pitchFamily="34" charset="0"/>
                <a:cs typeface="Arial" panose="020B0604020202020204" pitchFamily="34" charset="0"/>
              </a:defRPr>
            </a:lvl5pPr>
          </a:lstStyle>
          <a:p>
            <a:pPr marL="182563" lvl="0" indent="-182563"/>
            <a:r>
              <a:rPr lang="sv-SE" dirty="0"/>
              <a:t>Skriv text här </a:t>
            </a:r>
          </a:p>
          <a:p>
            <a:pPr marL="361950" lvl="1" indent="-171450"/>
            <a:r>
              <a:rPr lang="sv-SE" dirty="0"/>
              <a:t>Nivå två</a:t>
            </a:r>
          </a:p>
          <a:p>
            <a:pPr marL="538163" lvl="2" indent="-171450"/>
            <a:r>
              <a:rPr lang="sv-SE" dirty="0"/>
              <a:t>Nivå tre</a:t>
            </a:r>
          </a:p>
          <a:p>
            <a:pPr marL="717550" lvl="3" indent="-171450"/>
            <a:r>
              <a:rPr lang="sv-SE" dirty="0"/>
              <a:t>Nivå fyra</a:t>
            </a:r>
          </a:p>
          <a:p>
            <a:pPr marL="896938" lvl="4" indent="-171450"/>
            <a:r>
              <a:rPr lang="sv-SE" dirty="0"/>
              <a:t>Nivå fem</a:t>
            </a:r>
          </a:p>
        </p:txBody>
      </p:sp>
      <p:sp>
        <p:nvSpPr>
          <p:cNvPr id="13" name="Platshållare för bild 5"/>
          <p:cNvSpPr>
            <a:spLocks noGrp="1"/>
          </p:cNvSpPr>
          <p:nvPr>
            <p:ph type="pic" sz="quarter" idx="14" hasCustomPrompt="1"/>
          </p:nvPr>
        </p:nvSpPr>
        <p:spPr>
          <a:xfrm>
            <a:off x="6480000" y="0"/>
            <a:ext cx="5712000" cy="6858000"/>
          </a:xfrm>
          <a:solidFill>
            <a:schemeClr val="accent5"/>
          </a:solidFill>
        </p:spPr>
        <p:txBody>
          <a:bodyPr anchor="ctr" anchorCtr="0">
            <a:normAutofit/>
          </a:bodyPr>
          <a:lstStyle>
            <a:lvl1pPr marL="0" indent="0" algn="ctr">
              <a:buNone/>
              <a:defRPr sz="1200"/>
            </a:lvl1pPr>
          </a:lstStyle>
          <a:p>
            <a:r>
              <a:rPr lang="sv-SE" dirty="0"/>
              <a:t>Klicka på ikonen för </a:t>
            </a:r>
            <a:br>
              <a:rPr lang="sv-SE" dirty="0"/>
            </a:br>
            <a:br>
              <a:rPr lang="sv-SE" dirty="0"/>
            </a:br>
            <a:br>
              <a:rPr lang="sv-SE" dirty="0"/>
            </a:br>
            <a:r>
              <a:rPr lang="sv-SE" dirty="0"/>
              <a:t>att infoga en bild</a:t>
            </a:r>
          </a:p>
        </p:txBody>
      </p:sp>
      <p:sp>
        <p:nvSpPr>
          <p:cNvPr id="6" name="Platshållare för bild 21">
            <a:extLst>
              <a:ext uri="{FF2B5EF4-FFF2-40B4-BE49-F238E27FC236}">
                <a16:creationId xmlns:a16="http://schemas.microsoft.com/office/drawing/2014/main" id="{8D00911F-D57A-334B-A890-51C04928D5E3}"/>
              </a:ext>
            </a:extLst>
          </p:cNvPr>
          <p:cNvSpPr>
            <a:spLocks noGrp="1"/>
          </p:cNvSpPr>
          <p:nvPr>
            <p:ph type="pic" sz="quarter" idx="12" hasCustomPrompt="1"/>
          </p:nvPr>
        </p:nvSpPr>
        <p:spPr>
          <a:xfrm>
            <a:off x="942706" y="6070268"/>
            <a:ext cx="1073149" cy="787732"/>
          </a:xfrm>
        </p:spPr>
        <p:txBody>
          <a:bodyPr/>
          <a:lstStyle>
            <a:lvl1pPr>
              <a:defRPr sz="1200"/>
            </a:lvl1pPr>
          </a:lstStyle>
          <a:p>
            <a:r>
              <a:rPr lang="en-GB" dirty="0"/>
              <a:t>Ikon</a:t>
            </a:r>
          </a:p>
        </p:txBody>
      </p:sp>
      <p:sp>
        <p:nvSpPr>
          <p:cNvPr id="8" name="Platshållare för bild 5">
            <a:extLst>
              <a:ext uri="{FF2B5EF4-FFF2-40B4-BE49-F238E27FC236}">
                <a16:creationId xmlns:a16="http://schemas.microsoft.com/office/drawing/2014/main" id="{1B809B83-089B-534F-BC97-3BB934CB7523}"/>
              </a:ext>
            </a:extLst>
          </p:cNvPr>
          <p:cNvSpPr>
            <a:spLocks noGrp="1"/>
          </p:cNvSpPr>
          <p:nvPr>
            <p:ph type="pic" sz="quarter" idx="10" hasCustomPrompt="1"/>
          </p:nvPr>
        </p:nvSpPr>
        <p:spPr>
          <a:xfrm>
            <a:off x="11287362" y="359326"/>
            <a:ext cx="585787" cy="585787"/>
          </a:xfrm>
          <a:blipFill>
            <a:blip r:embed="rId2"/>
            <a:stretch>
              <a:fillRect/>
            </a:stretch>
          </a:blipFill>
        </p:spPr>
        <p:txBody>
          <a:bodyPr/>
          <a:lstStyle>
            <a:lvl1pPr marL="0" indent="0">
              <a:buNone/>
              <a:defRPr/>
            </a:lvl1pPr>
          </a:lstStyle>
          <a:p>
            <a:r>
              <a:rPr lang="sv-SE" dirty="0"/>
              <a:t> </a:t>
            </a:r>
          </a:p>
        </p:txBody>
      </p:sp>
    </p:spTree>
    <p:extLst>
      <p:ext uri="{BB962C8B-B14F-4D97-AF65-F5344CB8AC3E}">
        <p14:creationId xmlns:p14="http://schemas.microsoft.com/office/powerpoint/2010/main" val="2958358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Grå text utan finansiärer">
    <p:bg>
      <p:bgPr>
        <a:solidFill>
          <a:srgbClr val="4B4B4B"/>
        </a:solidFill>
        <a:effectLst/>
      </p:bgPr>
    </p:bg>
    <p:spTree>
      <p:nvGrpSpPr>
        <p:cNvPr id="1" name=""/>
        <p:cNvGrpSpPr/>
        <p:nvPr/>
      </p:nvGrpSpPr>
      <p:grpSpPr>
        <a:xfrm>
          <a:off x="0" y="0"/>
          <a:ext cx="0" cy="0"/>
          <a:chOff x="0" y="0"/>
          <a:chExt cx="0" cy="0"/>
        </a:xfrm>
      </p:grpSpPr>
      <p:sp>
        <p:nvSpPr>
          <p:cNvPr id="2" name="Rubrik 1"/>
          <p:cNvSpPr>
            <a:spLocks noGrp="1"/>
          </p:cNvSpPr>
          <p:nvPr>
            <p:ph type="title"/>
          </p:nvPr>
        </p:nvSpPr>
        <p:spPr>
          <a:xfrm>
            <a:off x="960000" y="777339"/>
            <a:ext cx="9849027" cy="453600"/>
          </a:xfrm>
        </p:spPr>
        <p:txBody>
          <a:bodyPr vert="horz" lIns="91440" tIns="360000" rIns="360000" bIns="0" rtlCol="0" anchor="b" anchorCtr="0">
            <a:noAutofit/>
          </a:bodyPr>
          <a:lstStyle>
            <a:lvl1pPr>
              <a:defRPr lang="sv-SE" sz="2400" b="1" dirty="0">
                <a:solidFill>
                  <a:schemeClr val="bg1"/>
                </a:solidFill>
                <a:latin typeface="+mn-lt"/>
                <a:ea typeface="+mn-ea"/>
                <a:cs typeface="+mn-cs"/>
              </a:defRPr>
            </a:lvl1pPr>
          </a:lstStyle>
          <a:p>
            <a:pPr marL="0" lvl="0" indent="0">
              <a:lnSpc>
                <a:spcPct val="100000"/>
              </a:lnSpc>
              <a:spcBef>
                <a:spcPts val="0"/>
              </a:spcBef>
              <a:buFont typeface="Arial" panose="020B0604020202020204" pitchFamily="34" charset="0"/>
            </a:pPr>
            <a:r>
              <a:rPr lang="sv-SE"/>
              <a:t>Klicka här för att ändra mall för rubrikformat</a:t>
            </a:r>
            <a:endParaRPr lang="sv-SE" dirty="0"/>
          </a:p>
        </p:txBody>
      </p:sp>
      <p:sp>
        <p:nvSpPr>
          <p:cNvPr id="11" name="Platshållare för text 10"/>
          <p:cNvSpPr>
            <a:spLocks noGrp="1"/>
          </p:cNvSpPr>
          <p:nvPr>
            <p:ph type="body" sz="quarter" idx="11" hasCustomPrompt="1"/>
          </p:nvPr>
        </p:nvSpPr>
        <p:spPr>
          <a:xfrm>
            <a:off x="960000" y="1476000"/>
            <a:ext cx="9849027" cy="4135110"/>
          </a:xfrm>
        </p:spPr>
        <p:txBody>
          <a:bodyPr vert="horz" lIns="91440" tIns="45720" rIns="91440" bIns="45720" rtlCol="0">
            <a:noAutofit/>
          </a:bodyPr>
          <a:lstStyle>
            <a:lvl1pPr>
              <a:buClr>
                <a:schemeClr val="bg1"/>
              </a:buClr>
              <a:defRPr lang="sv-SE" dirty="0" smtClean="0">
                <a:solidFill>
                  <a:schemeClr val="bg1"/>
                </a:solidFill>
                <a:latin typeface="Arial" panose="020B0604020202020204" pitchFamily="34" charset="0"/>
                <a:cs typeface="Arial" panose="020B0604020202020204" pitchFamily="34" charset="0"/>
              </a:defRPr>
            </a:lvl1pPr>
            <a:lvl2pPr>
              <a:buClr>
                <a:schemeClr val="bg1"/>
              </a:buClr>
              <a:defRPr lang="sv-SE" b="0" dirty="0" smtClean="0">
                <a:solidFill>
                  <a:schemeClr val="bg1"/>
                </a:solidFill>
                <a:latin typeface="Arial" panose="020B0604020202020204" pitchFamily="34" charset="0"/>
                <a:cs typeface="Arial" panose="020B0604020202020204" pitchFamily="34" charset="0"/>
              </a:defRPr>
            </a:lvl2pPr>
            <a:lvl3pPr>
              <a:buClr>
                <a:schemeClr val="bg1"/>
              </a:buClr>
              <a:defRPr lang="sv-SE" b="0" dirty="0" smtClean="0">
                <a:solidFill>
                  <a:schemeClr val="bg1"/>
                </a:solidFill>
                <a:latin typeface="Arial" panose="020B0604020202020204" pitchFamily="34" charset="0"/>
                <a:cs typeface="Arial" panose="020B0604020202020204" pitchFamily="34" charset="0"/>
              </a:defRPr>
            </a:lvl3pPr>
            <a:lvl4pPr>
              <a:buClr>
                <a:schemeClr val="bg1"/>
              </a:buClr>
              <a:defRPr lang="sv-SE" b="0" dirty="0" smtClean="0">
                <a:solidFill>
                  <a:schemeClr val="bg1"/>
                </a:solidFill>
                <a:latin typeface="Arial" panose="020B0604020202020204" pitchFamily="34" charset="0"/>
                <a:cs typeface="Arial" panose="020B0604020202020204" pitchFamily="34" charset="0"/>
              </a:defRPr>
            </a:lvl4pPr>
            <a:lvl5pPr>
              <a:buClr>
                <a:schemeClr val="bg1"/>
              </a:buClr>
              <a:defRPr lang="sv-SE" b="0" dirty="0">
                <a:solidFill>
                  <a:schemeClr val="bg1"/>
                </a:solidFill>
                <a:latin typeface="Arial" panose="020B0604020202020204" pitchFamily="34" charset="0"/>
                <a:cs typeface="Arial" panose="020B0604020202020204" pitchFamily="34" charset="0"/>
              </a:defRPr>
            </a:lvl5pPr>
          </a:lstStyle>
          <a:p>
            <a:pPr marL="182563" lvl="0" indent="-182563"/>
            <a:r>
              <a:rPr lang="sv-SE" dirty="0"/>
              <a:t>Skriv text här</a:t>
            </a:r>
          </a:p>
          <a:p>
            <a:pPr marL="361950" lvl="1" indent="-171450"/>
            <a:r>
              <a:rPr lang="sv-SE" dirty="0"/>
              <a:t>Nivå två</a:t>
            </a:r>
          </a:p>
          <a:p>
            <a:pPr marL="538163" lvl="2" indent="-171450"/>
            <a:r>
              <a:rPr lang="sv-SE" dirty="0"/>
              <a:t>Nivå tre</a:t>
            </a:r>
          </a:p>
          <a:p>
            <a:pPr marL="717550" lvl="3" indent="-171450"/>
            <a:r>
              <a:rPr lang="sv-SE" dirty="0"/>
              <a:t>Nivå fyra</a:t>
            </a:r>
          </a:p>
          <a:p>
            <a:pPr marL="896938" lvl="4" indent="-171450"/>
            <a:r>
              <a:rPr lang="sv-SE" dirty="0"/>
              <a:t>Nivå fem</a:t>
            </a:r>
          </a:p>
        </p:txBody>
      </p:sp>
      <p:sp>
        <p:nvSpPr>
          <p:cNvPr id="6" name="Platshållare för bild 21">
            <a:extLst>
              <a:ext uri="{FF2B5EF4-FFF2-40B4-BE49-F238E27FC236}">
                <a16:creationId xmlns:a16="http://schemas.microsoft.com/office/drawing/2014/main" id="{4A4FCBA2-75C4-714F-A577-05C4EBD4BD4A}"/>
              </a:ext>
            </a:extLst>
          </p:cNvPr>
          <p:cNvSpPr>
            <a:spLocks noGrp="1"/>
          </p:cNvSpPr>
          <p:nvPr>
            <p:ph type="pic" sz="quarter" idx="12" hasCustomPrompt="1"/>
          </p:nvPr>
        </p:nvSpPr>
        <p:spPr>
          <a:xfrm>
            <a:off x="10800000" y="1476000"/>
            <a:ext cx="1073149" cy="787732"/>
          </a:xfrm>
        </p:spPr>
        <p:txBody>
          <a:bodyPr/>
          <a:lstStyle>
            <a:lvl1pPr>
              <a:defRPr sz="1200"/>
            </a:lvl1pPr>
          </a:lstStyle>
          <a:p>
            <a:r>
              <a:rPr lang="en-GB" dirty="0"/>
              <a:t>Ikon</a:t>
            </a:r>
          </a:p>
        </p:txBody>
      </p:sp>
      <p:sp>
        <p:nvSpPr>
          <p:cNvPr id="7" name="Platshållare för bild 5">
            <a:extLst>
              <a:ext uri="{FF2B5EF4-FFF2-40B4-BE49-F238E27FC236}">
                <a16:creationId xmlns:a16="http://schemas.microsoft.com/office/drawing/2014/main" id="{6A5FEA50-2238-2341-9103-9C8A4EC88853}"/>
              </a:ext>
            </a:extLst>
          </p:cNvPr>
          <p:cNvSpPr>
            <a:spLocks noGrp="1"/>
          </p:cNvSpPr>
          <p:nvPr>
            <p:ph type="pic" sz="quarter" idx="10" hasCustomPrompt="1"/>
          </p:nvPr>
        </p:nvSpPr>
        <p:spPr>
          <a:xfrm>
            <a:off x="11287362" y="359326"/>
            <a:ext cx="585787" cy="585787"/>
          </a:xfrm>
          <a:blipFill>
            <a:blip r:embed="rId2"/>
            <a:stretch>
              <a:fillRect/>
            </a:stretch>
          </a:blipFill>
        </p:spPr>
        <p:txBody>
          <a:bodyPr/>
          <a:lstStyle>
            <a:lvl1pPr marL="0" indent="0">
              <a:buNone/>
              <a:defRPr/>
            </a:lvl1pPr>
          </a:lstStyle>
          <a:p>
            <a:r>
              <a:rPr lang="sv-SE" dirty="0"/>
              <a:t> </a:t>
            </a:r>
          </a:p>
        </p:txBody>
      </p:sp>
      <p:pic>
        <p:nvPicPr>
          <p:cNvPr id="4" name="Bildobjekt 3">
            <a:extLst>
              <a:ext uri="{FF2B5EF4-FFF2-40B4-BE49-F238E27FC236}">
                <a16:creationId xmlns:a16="http://schemas.microsoft.com/office/drawing/2014/main" id="{22663488-7556-5041-9425-05D8E713D40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006315"/>
            <a:ext cx="12192000" cy="851685"/>
          </a:xfrm>
          <a:prstGeom prst="rect">
            <a:avLst/>
          </a:prstGeom>
        </p:spPr>
      </p:pic>
    </p:spTree>
    <p:extLst>
      <p:ext uri="{BB962C8B-B14F-4D97-AF65-F5344CB8AC3E}">
        <p14:creationId xmlns:p14="http://schemas.microsoft.com/office/powerpoint/2010/main" val="25890432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ext + bild vertikal grå">
    <p:bg>
      <p:bgPr>
        <a:solidFill>
          <a:srgbClr val="4B4B4B"/>
        </a:solidFill>
        <a:effectLst/>
      </p:bgPr>
    </p:bg>
    <p:spTree>
      <p:nvGrpSpPr>
        <p:cNvPr id="1" name=""/>
        <p:cNvGrpSpPr/>
        <p:nvPr/>
      </p:nvGrpSpPr>
      <p:grpSpPr>
        <a:xfrm>
          <a:off x="0" y="0"/>
          <a:ext cx="0" cy="0"/>
          <a:chOff x="0" y="0"/>
          <a:chExt cx="0" cy="0"/>
        </a:xfrm>
      </p:grpSpPr>
      <p:sp>
        <p:nvSpPr>
          <p:cNvPr id="2" name="Rubrik 1"/>
          <p:cNvSpPr>
            <a:spLocks noGrp="1"/>
          </p:cNvSpPr>
          <p:nvPr>
            <p:ph type="title"/>
          </p:nvPr>
        </p:nvSpPr>
        <p:spPr>
          <a:xfrm>
            <a:off x="942708" y="342900"/>
            <a:ext cx="5329989" cy="1181100"/>
          </a:xfrm>
        </p:spPr>
        <p:txBody>
          <a:bodyPr vert="horz" lIns="91440" tIns="360000" rIns="91440" bIns="45720" rtlCol="0" anchor="t" anchorCtr="0">
            <a:normAutofit/>
          </a:bodyPr>
          <a:lstStyle>
            <a:lvl1pPr>
              <a:defRPr lang="sv-SE" sz="2400" b="1" dirty="0">
                <a:solidFill>
                  <a:schemeClr val="bg1"/>
                </a:solidFill>
                <a:latin typeface="+mn-lt"/>
                <a:ea typeface="+mn-ea"/>
                <a:cs typeface="+mn-cs"/>
              </a:defRPr>
            </a:lvl1pPr>
          </a:lstStyle>
          <a:p>
            <a:pPr marL="0" lvl="0" indent="0">
              <a:lnSpc>
                <a:spcPct val="100000"/>
              </a:lnSpc>
              <a:spcBef>
                <a:spcPts val="0"/>
              </a:spcBef>
              <a:buFont typeface="Arial" panose="020B0604020202020204" pitchFamily="34" charset="0"/>
            </a:pPr>
            <a:r>
              <a:rPr lang="sv-SE"/>
              <a:t>Klicka här för att ändra mall för rubrikformat</a:t>
            </a:r>
            <a:endParaRPr lang="sv-SE" dirty="0"/>
          </a:p>
        </p:txBody>
      </p:sp>
      <p:sp>
        <p:nvSpPr>
          <p:cNvPr id="11" name="Platshållare för text 10"/>
          <p:cNvSpPr>
            <a:spLocks noGrp="1"/>
          </p:cNvSpPr>
          <p:nvPr>
            <p:ph type="body" sz="quarter" idx="11" hasCustomPrompt="1"/>
          </p:nvPr>
        </p:nvSpPr>
        <p:spPr>
          <a:xfrm>
            <a:off x="942706" y="1683027"/>
            <a:ext cx="5329991" cy="4308341"/>
          </a:xfrm>
        </p:spPr>
        <p:txBody>
          <a:bodyPr vert="horz" lIns="91440" tIns="45720" rIns="91440" bIns="45720" rtlCol="0">
            <a:noAutofit/>
          </a:bodyPr>
          <a:lstStyle>
            <a:lvl1pPr marL="180000" indent="-180000">
              <a:buClr>
                <a:schemeClr val="bg1"/>
              </a:buClr>
              <a:defRPr lang="sv-SE" sz="1600" b="0" dirty="0" smtClean="0">
                <a:solidFill>
                  <a:schemeClr val="bg1"/>
                </a:solidFill>
                <a:latin typeface="Arial" panose="020B0604020202020204" pitchFamily="34" charset="0"/>
                <a:cs typeface="Arial" panose="020B0604020202020204" pitchFamily="34" charset="0"/>
              </a:defRPr>
            </a:lvl1pPr>
            <a:lvl2pPr marL="360000" indent="-180000">
              <a:buClr>
                <a:schemeClr val="bg1"/>
              </a:buClr>
              <a:defRPr lang="sv-SE" sz="1600" b="0" dirty="0" smtClean="0">
                <a:solidFill>
                  <a:schemeClr val="bg1"/>
                </a:solidFill>
                <a:latin typeface="Arial" panose="020B0604020202020204" pitchFamily="34" charset="0"/>
                <a:cs typeface="Arial" panose="020B0604020202020204" pitchFamily="34" charset="0"/>
              </a:defRPr>
            </a:lvl2pPr>
            <a:lvl3pPr indent="-180000">
              <a:buClr>
                <a:schemeClr val="bg1"/>
              </a:buClr>
              <a:defRPr lang="sv-SE" sz="1600" b="0" dirty="0" smtClean="0">
                <a:solidFill>
                  <a:schemeClr val="bg1"/>
                </a:solidFill>
                <a:latin typeface="Arial" panose="020B0604020202020204" pitchFamily="34" charset="0"/>
                <a:cs typeface="Arial" panose="020B0604020202020204" pitchFamily="34" charset="0"/>
              </a:defRPr>
            </a:lvl3pPr>
            <a:lvl4pPr marL="720000" indent="-180000">
              <a:buClr>
                <a:schemeClr val="bg1"/>
              </a:buClr>
              <a:defRPr lang="sv-SE" sz="1600" b="0" dirty="0" smtClean="0">
                <a:solidFill>
                  <a:schemeClr val="bg1"/>
                </a:solidFill>
                <a:latin typeface="Arial" panose="020B0604020202020204" pitchFamily="34" charset="0"/>
                <a:cs typeface="Arial" panose="020B0604020202020204" pitchFamily="34" charset="0"/>
              </a:defRPr>
            </a:lvl4pPr>
            <a:lvl5pPr marL="900000" indent="-180000">
              <a:buClr>
                <a:schemeClr val="bg1"/>
              </a:buClr>
              <a:defRPr lang="sv-SE" sz="1600" b="0" dirty="0">
                <a:solidFill>
                  <a:schemeClr val="bg1"/>
                </a:solidFill>
                <a:latin typeface="Arial" panose="020B0604020202020204" pitchFamily="34" charset="0"/>
                <a:cs typeface="Arial" panose="020B0604020202020204" pitchFamily="34" charset="0"/>
              </a:defRPr>
            </a:lvl5pPr>
          </a:lstStyle>
          <a:p>
            <a:pPr marL="182563" lvl="0" indent="-182563"/>
            <a:r>
              <a:rPr lang="sv-SE" dirty="0"/>
              <a:t>Skriv text här </a:t>
            </a:r>
          </a:p>
          <a:p>
            <a:pPr marL="361950" lvl="1" indent="-171450"/>
            <a:r>
              <a:rPr lang="sv-SE" dirty="0"/>
              <a:t>Nivå två</a:t>
            </a:r>
          </a:p>
          <a:p>
            <a:pPr marL="538163" lvl="2" indent="-171450"/>
            <a:r>
              <a:rPr lang="sv-SE" dirty="0"/>
              <a:t>Nivå tre</a:t>
            </a:r>
          </a:p>
          <a:p>
            <a:pPr marL="717550" lvl="3" indent="-171450"/>
            <a:r>
              <a:rPr lang="sv-SE" dirty="0"/>
              <a:t>Nivå fyra</a:t>
            </a:r>
          </a:p>
          <a:p>
            <a:pPr marL="896938" lvl="4" indent="-171450"/>
            <a:r>
              <a:rPr lang="sv-SE" dirty="0"/>
              <a:t>Nivå fem</a:t>
            </a:r>
          </a:p>
        </p:txBody>
      </p:sp>
      <p:sp>
        <p:nvSpPr>
          <p:cNvPr id="13" name="Platshållare för bild 5"/>
          <p:cNvSpPr>
            <a:spLocks noGrp="1"/>
          </p:cNvSpPr>
          <p:nvPr>
            <p:ph type="pic" sz="quarter" idx="14" hasCustomPrompt="1"/>
          </p:nvPr>
        </p:nvSpPr>
        <p:spPr>
          <a:xfrm>
            <a:off x="6480000" y="0"/>
            <a:ext cx="5712000" cy="6858000"/>
          </a:xfrm>
          <a:solidFill>
            <a:schemeClr val="accent5"/>
          </a:solidFill>
        </p:spPr>
        <p:txBody>
          <a:bodyPr anchor="ctr" anchorCtr="0">
            <a:normAutofit/>
          </a:bodyPr>
          <a:lstStyle>
            <a:lvl1pPr marL="0" indent="0" algn="ctr">
              <a:buNone/>
              <a:defRPr sz="1200"/>
            </a:lvl1pPr>
          </a:lstStyle>
          <a:p>
            <a:r>
              <a:rPr lang="sv-SE" dirty="0"/>
              <a:t>Klicka på ikonen för </a:t>
            </a:r>
            <a:br>
              <a:rPr lang="sv-SE" dirty="0"/>
            </a:br>
            <a:br>
              <a:rPr lang="sv-SE" dirty="0"/>
            </a:br>
            <a:br>
              <a:rPr lang="sv-SE" dirty="0"/>
            </a:br>
            <a:r>
              <a:rPr lang="sv-SE" dirty="0"/>
              <a:t>att infoga en bild</a:t>
            </a:r>
          </a:p>
        </p:txBody>
      </p:sp>
      <p:sp>
        <p:nvSpPr>
          <p:cNvPr id="6" name="Platshållare för bild 21">
            <a:extLst>
              <a:ext uri="{FF2B5EF4-FFF2-40B4-BE49-F238E27FC236}">
                <a16:creationId xmlns:a16="http://schemas.microsoft.com/office/drawing/2014/main" id="{3EF46488-9F96-074C-924C-C72A8C81D109}"/>
              </a:ext>
            </a:extLst>
          </p:cNvPr>
          <p:cNvSpPr>
            <a:spLocks noGrp="1"/>
          </p:cNvSpPr>
          <p:nvPr>
            <p:ph type="pic" sz="quarter" idx="12" hasCustomPrompt="1"/>
          </p:nvPr>
        </p:nvSpPr>
        <p:spPr>
          <a:xfrm>
            <a:off x="942706" y="6070268"/>
            <a:ext cx="1073149" cy="787732"/>
          </a:xfrm>
        </p:spPr>
        <p:txBody>
          <a:bodyPr/>
          <a:lstStyle>
            <a:lvl1pPr>
              <a:defRPr sz="1200"/>
            </a:lvl1pPr>
          </a:lstStyle>
          <a:p>
            <a:r>
              <a:rPr lang="en-GB" dirty="0"/>
              <a:t>Ikon</a:t>
            </a:r>
          </a:p>
        </p:txBody>
      </p:sp>
      <p:sp>
        <p:nvSpPr>
          <p:cNvPr id="8" name="Platshållare för bild 5">
            <a:extLst>
              <a:ext uri="{FF2B5EF4-FFF2-40B4-BE49-F238E27FC236}">
                <a16:creationId xmlns:a16="http://schemas.microsoft.com/office/drawing/2014/main" id="{B0C1F0F5-4ED5-5741-815A-0E9DDA5A3C3C}"/>
              </a:ext>
            </a:extLst>
          </p:cNvPr>
          <p:cNvSpPr>
            <a:spLocks noGrp="1"/>
          </p:cNvSpPr>
          <p:nvPr>
            <p:ph type="pic" sz="quarter" idx="10" hasCustomPrompt="1"/>
          </p:nvPr>
        </p:nvSpPr>
        <p:spPr>
          <a:xfrm>
            <a:off x="11287362" y="359326"/>
            <a:ext cx="585787" cy="585787"/>
          </a:xfrm>
          <a:blipFill>
            <a:blip r:embed="rId2"/>
            <a:stretch>
              <a:fillRect/>
            </a:stretch>
          </a:blipFill>
        </p:spPr>
        <p:txBody>
          <a:bodyPr/>
          <a:lstStyle>
            <a:lvl1pPr marL="0" indent="0">
              <a:buNone/>
              <a:defRPr/>
            </a:lvl1pPr>
          </a:lstStyle>
          <a:p>
            <a:r>
              <a:rPr lang="sv-SE" dirty="0"/>
              <a:t> </a:t>
            </a:r>
          </a:p>
        </p:txBody>
      </p:sp>
    </p:spTree>
    <p:extLst>
      <p:ext uri="{BB962C8B-B14F-4D97-AF65-F5344CB8AC3E}">
        <p14:creationId xmlns:p14="http://schemas.microsoft.com/office/powerpoint/2010/main" val="14949313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itat och bild höger">
    <p:spTree>
      <p:nvGrpSpPr>
        <p:cNvPr id="1" name=""/>
        <p:cNvGrpSpPr/>
        <p:nvPr/>
      </p:nvGrpSpPr>
      <p:grpSpPr>
        <a:xfrm>
          <a:off x="0" y="0"/>
          <a:ext cx="0" cy="0"/>
          <a:chOff x="0" y="0"/>
          <a:chExt cx="0" cy="0"/>
        </a:xfrm>
      </p:grpSpPr>
      <p:sp>
        <p:nvSpPr>
          <p:cNvPr id="11" name="Platshållare för text 10"/>
          <p:cNvSpPr>
            <a:spLocks noGrp="1"/>
          </p:cNvSpPr>
          <p:nvPr>
            <p:ph type="body" sz="quarter" idx="11" hasCustomPrompt="1"/>
          </p:nvPr>
        </p:nvSpPr>
        <p:spPr>
          <a:xfrm>
            <a:off x="931097" y="376081"/>
            <a:ext cx="4733103" cy="4048137"/>
          </a:xfrm>
        </p:spPr>
        <p:txBody>
          <a:bodyPr anchor="ctr" anchorCtr="0">
            <a:noAutofit/>
          </a:bodyPr>
          <a:lstStyle>
            <a:lvl1pPr marL="0" indent="0">
              <a:lnSpc>
                <a:spcPct val="100000"/>
              </a:lnSpc>
              <a:spcBef>
                <a:spcPts val="1200"/>
              </a:spcBef>
              <a:buClr>
                <a:schemeClr val="accent2"/>
              </a:buClr>
              <a:buFont typeface="Arial" panose="020B0604020202020204" pitchFamily="34" charset="0"/>
              <a:buNone/>
              <a:defRPr sz="2400" b="1" i="1">
                <a:solidFill>
                  <a:schemeClr val="accent2"/>
                </a:solidFill>
                <a:latin typeface="Georgia" panose="02040502050405020303" pitchFamily="18" charset="0"/>
              </a:defRPr>
            </a:lvl1pPr>
            <a:lvl2pPr marL="190500" indent="0">
              <a:lnSpc>
                <a:spcPct val="100000"/>
              </a:lnSpc>
              <a:spcBef>
                <a:spcPts val="0"/>
              </a:spcBef>
              <a:buClr>
                <a:schemeClr val="accent2"/>
              </a:buClr>
              <a:buFont typeface="Arial" panose="020B0604020202020204" pitchFamily="34" charset="0"/>
              <a:buNone/>
              <a:defRPr sz="1800" b="1">
                <a:solidFill>
                  <a:schemeClr val="accent2"/>
                </a:solidFill>
              </a:defRPr>
            </a:lvl2pPr>
            <a:lvl3pPr marL="685800" indent="0">
              <a:lnSpc>
                <a:spcPct val="100000"/>
              </a:lnSpc>
              <a:spcBef>
                <a:spcPts val="0"/>
              </a:spcBef>
              <a:buClr>
                <a:schemeClr val="accent2"/>
              </a:buClr>
              <a:buFont typeface="Arial" panose="020B0604020202020204" pitchFamily="34" charset="0"/>
              <a:buNone/>
              <a:defRPr sz="1800" b="1">
                <a:solidFill>
                  <a:schemeClr val="accent2"/>
                </a:solidFill>
              </a:defRPr>
            </a:lvl3pPr>
            <a:lvl4pPr marL="1028700" indent="0">
              <a:lnSpc>
                <a:spcPct val="100000"/>
              </a:lnSpc>
              <a:spcBef>
                <a:spcPts val="0"/>
              </a:spcBef>
              <a:buClr>
                <a:schemeClr val="accent2"/>
              </a:buClr>
              <a:buFont typeface="Arial" panose="020B0604020202020204" pitchFamily="34" charset="0"/>
              <a:buNone/>
              <a:defRPr sz="1800" b="1">
                <a:solidFill>
                  <a:schemeClr val="accent2"/>
                </a:solidFill>
              </a:defRPr>
            </a:lvl4pPr>
            <a:lvl5pPr marL="1371600" indent="0">
              <a:lnSpc>
                <a:spcPct val="100000"/>
              </a:lnSpc>
              <a:spcBef>
                <a:spcPts val="0"/>
              </a:spcBef>
              <a:buClr>
                <a:schemeClr val="accent2"/>
              </a:buClr>
              <a:buFont typeface="Arial" panose="020B0604020202020204" pitchFamily="34" charset="0"/>
              <a:buNone/>
              <a:defRPr sz="1800" b="1">
                <a:solidFill>
                  <a:schemeClr val="accent2"/>
                </a:solidFill>
              </a:defRPr>
            </a:lvl5pPr>
          </a:lstStyle>
          <a:p>
            <a:pPr lvl="0"/>
            <a:r>
              <a:rPr lang="sv-SE" dirty="0"/>
              <a:t>Skriv ”Citattext” här</a:t>
            </a:r>
          </a:p>
        </p:txBody>
      </p:sp>
      <p:sp>
        <p:nvSpPr>
          <p:cNvPr id="7" name="Platshållare för text 6"/>
          <p:cNvSpPr>
            <a:spLocks noGrp="1"/>
          </p:cNvSpPr>
          <p:nvPr>
            <p:ph type="body" sz="quarter" idx="17" hasCustomPrompt="1"/>
          </p:nvPr>
        </p:nvSpPr>
        <p:spPr>
          <a:xfrm>
            <a:off x="931096" y="4625975"/>
            <a:ext cx="4148667" cy="285750"/>
          </a:xfrm>
        </p:spPr>
        <p:txBody>
          <a:bodyPr>
            <a:noAutofit/>
          </a:bodyPr>
          <a:lstStyle>
            <a:lvl1pPr marL="0" indent="0">
              <a:buNone/>
              <a:defRPr lang="sv-SE" sz="1500" b="1" kern="1200" dirty="0" smtClean="0">
                <a:solidFill>
                  <a:schemeClr val="accent2"/>
                </a:solidFill>
                <a:latin typeface="+mn-lt"/>
                <a:ea typeface="+mn-ea"/>
                <a:cs typeface="+mn-cs"/>
              </a:defRPr>
            </a:lvl1pPr>
          </a:lstStyle>
          <a:p>
            <a:pPr lvl="0"/>
            <a:r>
              <a:rPr lang="sv-SE" dirty="0"/>
              <a:t>Namn Efternamn</a:t>
            </a:r>
          </a:p>
        </p:txBody>
      </p:sp>
      <p:sp>
        <p:nvSpPr>
          <p:cNvPr id="10" name="Platshållare för text 6"/>
          <p:cNvSpPr>
            <a:spLocks noGrp="1"/>
          </p:cNvSpPr>
          <p:nvPr>
            <p:ph type="body" sz="quarter" idx="18" hasCustomPrompt="1"/>
          </p:nvPr>
        </p:nvSpPr>
        <p:spPr>
          <a:xfrm>
            <a:off x="931096" y="4892675"/>
            <a:ext cx="4148667" cy="285750"/>
          </a:xfrm>
        </p:spPr>
        <p:txBody>
          <a:bodyPr>
            <a:noAutofit/>
          </a:bodyPr>
          <a:lstStyle>
            <a:lvl1pPr marL="0" indent="0">
              <a:buNone/>
              <a:defRPr lang="sv-SE" sz="1300" b="0" i="1" kern="1200" dirty="0" smtClean="0">
                <a:solidFill>
                  <a:schemeClr val="accent3"/>
                </a:solidFill>
                <a:latin typeface="Georgia" panose="02040502050405020303" pitchFamily="18" charset="0"/>
                <a:ea typeface="+mn-ea"/>
                <a:cs typeface="+mn-cs"/>
              </a:defRPr>
            </a:lvl1pPr>
          </a:lstStyle>
          <a:p>
            <a:pPr lvl="0"/>
            <a:r>
              <a:rPr lang="sv-SE" dirty="0"/>
              <a:t>titel person</a:t>
            </a:r>
          </a:p>
        </p:txBody>
      </p:sp>
      <p:sp>
        <p:nvSpPr>
          <p:cNvPr id="13" name="Platshållare för bild 5"/>
          <p:cNvSpPr>
            <a:spLocks noGrp="1"/>
          </p:cNvSpPr>
          <p:nvPr>
            <p:ph type="pic" sz="quarter" idx="14" hasCustomPrompt="1"/>
          </p:nvPr>
        </p:nvSpPr>
        <p:spPr>
          <a:xfrm>
            <a:off x="6480000" y="0"/>
            <a:ext cx="5712000" cy="6858000"/>
          </a:xfrm>
          <a:solidFill>
            <a:schemeClr val="accent5"/>
          </a:solidFill>
        </p:spPr>
        <p:txBody>
          <a:bodyPr anchor="ctr" anchorCtr="0">
            <a:normAutofit/>
          </a:bodyPr>
          <a:lstStyle>
            <a:lvl1pPr marL="0" indent="0" algn="ctr">
              <a:buNone/>
              <a:defRPr sz="1200"/>
            </a:lvl1pPr>
          </a:lstStyle>
          <a:p>
            <a:r>
              <a:rPr lang="sv-SE" dirty="0"/>
              <a:t>Klicka på ikonen för </a:t>
            </a:r>
            <a:br>
              <a:rPr lang="sv-SE" dirty="0"/>
            </a:br>
            <a:br>
              <a:rPr lang="sv-SE" dirty="0"/>
            </a:br>
            <a:br>
              <a:rPr lang="sv-SE" dirty="0"/>
            </a:br>
            <a:r>
              <a:rPr lang="sv-SE" dirty="0"/>
              <a:t>att infoga en bild</a:t>
            </a:r>
          </a:p>
        </p:txBody>
      </p:sp>
      <p:sp>
        <p:nvSpPr>
          <p:cNvPr id="8" name="Platshållare för bild 21">
            <a:extLst>
              <a:ext uri="{FF2B5EF4-FFF2-40B4-BE49-F238E27FC236}">
                <a16:creationId xmlns:a16="http://schemas.microsoft.com/office/drawing/2014/main" id="{D7A9D17F-4A47-9A42-A6D3-DFC68A5C738C}"/>
              </a:ext>
            </a:extLst>
          </p:cNvPr>
          <p:cNvSpPr>
            <a:spLocks noGrp="1"/>
          </p:cNvSpPr>
          <p:nvPr>
            <p:ph type="pic" sz="quarter" idx="12" hasCustomPrompt="1"/>
          </p:nvPr>
        </p:nvSpPr>
        <p:spPr>
          <a:xfrm>
            <a:off x="942706" y="6070268"/>
            <a:ext cx="1073149" cy="787732"/>
          </a:xfrm>
        </p:spPr>
        <p:txBody>
          <a:bodyPr/>
          <a:lstStyle>
            <a:lvl1pPr>
              <a:defRPr sz="1200"/>
            </a:lvl1pPr>
          </a:lstStyle>
          <a:p>
            <a:r>
              <a:rPr lang="en-GB" dirty="0"/>
              <a:t>Ikon</a:t>
            </a:r>
          </a:p>
        </p:txBody>
      </p:sp>
      <p:sp>
        <p:nvSpPr>
          <p:cNvPr id="9" name="Platshållare för bild 5">
            <a:extLst>
              <a:ext uri="{FF2B5EF4-FFF2-40B4-BE49-F238E27FC236}">
                <a16:creationId xmlns:a16="http://schemas.microsoft.com/office/drawing/2014/main" id="{1073F81C-A2D4-4546-8B2B-1633BDCB26BE}"/>
              </a:ext>
            </a:extLst>
          </p:cNvPr>
          <p:cNvSpPr>
            <a:spLocks noGrp="1"/>
          </p:cNvSpPr>
          <p:nvPr>
            <p:ph type="pic" sz="quarter" idx="10" hasCustomPrompt="1"/>
          </p:nvPr>
        </p:nvSpPr>
        <p:spPr>
          <a:xfrm>
            <a:off x="11287362" y="359326"/>
            <a:ext cx="585787" cy="585787"/>
          </a:xfrm>
          <a:blipFill>
            <a:blip r:embed="rId2"/>
            <a:stretch>
              <a:fillRect/>
            </a:stretch>
          </a:blipFill>
        </p:spPr>
        <p:txBody>
          <a:bodyPr/>
          <a:lstStyle>
            <a:lvl1pPr marL="0" indent="0">
              <a:buNone/>
              <a:defRPr/>
            </a:lvl1pPr>
          </a:lstStyle>
          <a:p>
            <a:r>
              <a:rPr lang="sv-SE" dirty="0"/>
              <a:t> </a:t>
            </a:r>
          </a:p>
        </p:txBody>
      </p:sp>
    </p:spTree>
    <p:extLst>
      <p:ext uri="{BB962C8B-B14F-4D97-AF65-F5344CB8AC3E}">
        <p14:creationId xmlns:p14="http://schemas.microsoft.com/office/powerpoint/2010/main" val="9622144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lbild vit platta">
    <p:spTree>
      <p:nvGrpSpPr>
        <p:cNvPr id="1" name=""/>
        <p:cNvGrpSpPr/>
        <p:nvPr/>
      </p:nvGrpSpPr>
      <p:grpSpPr>
        <a:xfrm>
          <a:off x="0" y="0"/>
          <a:ext cx="0" cy="0"/>
          <a:chOff x="0" y="0"/>
          <a:chExt cx="0" cy="0"/>
        </a:xfrm>
      </p:grpSpPr>
      <p:sp>
        <p:nvSpPr>
          <p:cNvPr id="13" name="Platshållare för bild 5"/>
          <p:cNvSpPr>
            <a:spLocks noGrp="1"/>
          </p:cNvSpPr>
          <p:nvPr>
            <p:ph type="pic" sz="quarter" idx="14" hasCustomPrompt="1"/>
          </p:nvPr>
        </p:nvSpPr>
        <p:spPr>
          <a:xfrm>
            <a:off x="0" y="0"/>
            <a:ext cx="12192000" cy="6858000"/>
          </a:xfrm>
          <a:solidFill>
            <a:schemeClr val="accent5"/>
          </a:solidFill>
        </p:spPr>
        <p:txBody>
          <a:bodyPr anchor="ctr" anchorCtr="0">
            <a:normAutofit/>
          </a:bodyPr>
          <a:lstStyle>
            <a:lvl1pPr marL="0" indent="0" algn="ctr">
              <a:buNone/>
              <a:defRPr sz="1200"/>
            </a:lvl1pPr>
          </a:lstStyle>
          <a:p>
            <a:r>
              <a:rPr lang="sv-SE" dirty="0"/>
              <a:t>Klicka på ikonen för </a:t>
            </a:r>
            <a:br>
              <a:rPr lang="sv-SE" dirty="0"/>
            </a:br>
            <a:br>
              <a:rPr lang="sv-SE" dirty="0"/>
            </a:br>
            <a:br>
              <a:rPr lang="sv-SE" dirty="0"/>
            </a:br>
            <a:r>
              <a:rPr lang="sv-SE" dirty="0"/>
              <a:t>att infoga en bild</a:t>
            </a:r>
          </a:p>
        </p:txBody>
      </p:sp>
      <p:sp>
        <p:nvSpPr>
          <p:cNvPr id="3" name="Rubrik 2">
            <a:extLst>
              <a:ext uri="{FF2B5EF4-FFF2-40B4-BE49-F238E27FC236}">
                <a16:creationId xmlns:a16="http://schemas.microsoft.com/office/drawing/2014/main" id="{6C715D3C-07D0-A942-896D-502430A1D1BA}"/>
              </a:ext>
            </a:extLst>
          </p:cNvPr>
          <p:cNvSpPr>
            <a:spLocks noGrp="1"/>
          </p:cNvSpPr>
          <p:nvPr>
            <p:ph type="title"/>
          </p:nvPr>
        </p:nvSpPr>
        <p:spPr>
          <a:xfrm>
            <a:off x="7872000" y="2538000"/>
            <a:ext cx="4320000" cy="4320000"/>
          </a:xfrm>
          <a:solidFill>
            <a:schemeClr val="bg1"/>
          </a:solidFill>
        </p:spPr>
        <p:txBody>
          <a:bodyPr lIns="251999" tIns="360000" rIns="720000" bIns="108000" anchor="t" anchorCtr="0"/>
          <a:lstStyle/>
          <a:p>
            <a:r>
              <a:rPr lang="sv-SE"/>
              <a:t>Klicka här för att ändra mall för rubrikformat</a:t>
            </a:r>
            <a:endParaRPr lang="en-GB" dirty="0"/>
          </a:p>
        </p:txBody>
      </p:sp>
      <p:pic>
        <p:nvPicPr>
          <p:cNvPr id="8" name="Bildobjekt 7">
            <a:extLst>
              <a:ext uri="{FF2B5EF4-FFF2-40B4-BE49-F238E27FC236}">
                <a16:creationId xmlns:a16="http://schemas.microsoft.com/office/drawing/2014/main" id="{847A812C-E011-9341-8C74-A1D74D3CD8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019800"/>
            <a:ext cx="12192000" cy="838200"/>
          </a:xfrm>
          <a:prstGeom prst="rect">
            <a:avLst/>
          </a:prstGeom>
        </p:spPr>
      </p:pic>
      <p:sp>
        <p:nvSpPr>
          <p:cNvPr id="6" name="Platshållare för bild 5">
            <a:extLst>
              <a:ext uri="{FF2B5EF4-FFF2-40B4-BE49-F238E27FC236}">
                <a16:creationId xmlns:a16="http://schemas.microsoft.com/office/drawing/2014/main" id="{B18E3B14-3AA7-C240-9ECD-A642072CB1D3}"/>
              </a:ext>
            </a:extLst>
          </p:cNvPr>
          <p:cNvSpPr>
            <a:spLocks noGrp="1"/>
          </p:cNvSpPr>
          <p:nvPr>
            <p:ph type="pic" sz="quarter" idx="10" hasCustomPrompt="1"/>
          </p:nvPr>
        </p:nvSpPr>
        <p:spPr>
          <a:xfrm>
            <a:off x="11313319" y="5555974"/>
            <a:ext cx="585787" cy="585787"/>
          </a:xfrm>
          <a:blipFill>
            <a:blip r:embed="rId3"/>
            <a:stretch>
              <a:fillRect/>
            </a:stretch>
          </a:blipFill>
        </p:spPr>
        <p:txBody>
          <a:bodyPr/>
          <a:lstStyle>
            <a:lvl1pPr marL="0" indent="0">
              <a:buNone/>
              <a:defRPr/>
            </a:lvl1pPr>
          </a:lstStyle>
          <a:p>
            <a:r>
              <a:rPr lang="sv-SE" dirty="0"/>
              <a:t> </a:t>
            </a:r>
          </a:p>
        </p:txBody>
      </p:sp>
    </p:spTree>
    <p:extLst>
      <p:ext uri="{BB962C8B-B14F-4D97-AF65-F5344CB8AC3E}">
        <p14:creationId xmlns:p14="http://schemas.microsoft.com/office/powerpoint/2010/main" val="33719481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lbild rosa platta">
    <p:spTree>
      <p:nvGrpSpPr>
        <p:cNvPr id="1" name=""/>
        <p:cNvGrpSpPr/>
        <p:nvPr/>
      </p:nvGrpSpPr>
      <p:grpSpPr>
        <a:xfrm>
          <a:off x="0" y="0"/>
          <a:ext cx="0" cy="0"/>
          <a:chOff x="0" y="0"/>
          <a:chExt cx="0" cy="0"/>
        </a:xfrm>
      </p:grpSpPr>
      <p:sp>
        <p:nvSpPr>
          <p:cNvPr id="13" name="Platshållare för bild 5"/>
          <p:cNvSpPr>
            <a:spLocks noGrp="1"/>
          </p:cNvSpPr>
          <p:nvPr>
            <p:ph type="pic" sz="quarter" idx="14" hasCustomPrompt="1"/>
          </p:nvPr>
        </p:nvSpPr>
        <p:spPr>
          <a:xfrm>
            <a:off x="0" y="0"/>
            <a:ext cx="12192000" cy="6858000"/>
          </a:xfrm>
          <a:solidFill>
            <a:schemeClr val="accent5"/>
          </a:solidFill>
        </p:spPr>
        <p:txBody>
          <a:bodyPr anchor="ctr" anchorCtr="0">
            <a:normAutofit/>
          </a:bodyPr>
          <a:lstStyle>
            <a:lvl1pPr marL="0" indent="0" algn="ctr">
              <a:buNone/>
              <a:defRPr sz="1200"/>
            </a:lvl1pPr>
          </a:lstStyle>
          <a:p>
            <a:r>
              <a:rPr lang="sv-SE" dirty="0"/>
              <a:t>Klicka på ikonen för </a:t>
            </a:r>
            <a:br>
              <a:rPr lang="sv-SE" dirty="0"/>
            </a:br>
            <a:br>
              <a:rPr lang="sv-SE" dirty="0"/>
            </a:br>
            <a:br>
              <a:rPr lang="sv-SE" dirty="0"/>
            </a:br>
            <a:r>
              <a:rPr lang="sv-SE" dirty="0"/>
              <a:t>att infoga en bild</a:t>
            </a:r>
          </a:p>
        </p:txBody>
      </p:sp>
      <p:sp>
        <p:nvSpPr>
          <p:cNvPr id="3" name="Rubrik 2">
            <a:extLst>
              <a:ext uri="{FF2B5EF4-FFF2-40B4-BE49-F238E27FC236}">
                <a16:creationId xmlns:a16="http://schemas.microsoft.com/office/drawing/2014/main" id="{6C715D3C-07D0-A942-896D-502430A1D1BA}"/>
              </a:ext>
            </a:extLst>
          </p:cNvPr>
          <p:cNvSpPr>
            <a:spLocks noGrp="1"/>
          </p:cNvSpPr>
          <p:nvPr>
            <p:ph type="title"/>
          </p:nvPr>
        </p:nvSpPr>
        <p:spPr>
          <a:xfrm>
            <a:off x="7872000" y="2538000"/>
            <a:ext cx="4320000" cy="4320000"/>
          </a:xfrm>
          <a:solidFill>
            <a:schemeClr val="tx2"/>
          </a:solidFill>
        </p:spPr>
        <p:txBody>
          <a:bodyPr lIns="251999" tIns="360000" rIns="720000" bIns="108000" anchor="t" anchorCtr="0"/>
          <a:lstStyle>
            <a:lvl1pPr>
              <a:defRPr>
                <a:solidFill>
                  <a:schemeClr val="bg1"/>
                </a:solidFill>
              </a:defRPr>
            </a:lvl1pPr>
          </a:lstStyle>
          <a:p>
            <a:r>
              <a:rPr lang="sv-SE"/>
              <a:t>Klicka här för att ändra mall för rubrikformat</a:t>
            </a:r>
            <a:endParaRPr lang="en-GB" dirty="0"/>
          </a:p>
        </p:txBody>
      </p:sp>
      <p:pic>
        <p:nvPicPr>
          <p:cNvPr id="4" name="Bildobjekt 3">
            <a:extLst>
              <a:ext uri="{FF2B5EF4-FFF2-40B4-BE49-F238E27FC236}">
                <a16:creationId xmlns:a16="http://schemas.microsoft.com/office/drawing/2014/main" id="{208E32BB-24E0-864F-88A9-4DD6DEA9960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019800"/>
            <a:ext cx="12192000" cy="838200"/>
          </a:xfrm>
          <a:prstGeom prst="rect">
            <a:avLst/>
          </a:prstGeom>
        </p:spPr>
      </p:pic>
    </p:spTree>
    <p:extLst>
      <p:ext uri="{BB962C8B-B14F-4D97-AF65-F5344CB8AC3E}">
        <p14:creationId xmlns:p14="http://schemas.microsoft.com/office/powerpoint/2010/main" val="1734459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tartbild_Alt 3">
    <p:spTree>
      <p:nvGrpSpPr>
        <p:cNvPr id="1" name=""/>
        <p:cNvGrpSpPr/>
        <p:nvPr/>
      </p:nvGrpSpPr>
      <p:grpSpPr>
        <a:xfrm>
          <a:off x="0" y="0"/>
          <a:ext cx="0" cy="0"/>
          <a:chOff x="0" y="0"/>
          <a:chExt cx="0" cy="0"/>
        </a:xfrm>
      </p:grpSpPr>
      <p:pic>
        <p:nvPicPr>
          <p:cNvPr id="3" name="Bildobjekt 2"/>
          <p:cNvPicPr>
            <a:picLocks noChangeAspect="1"/>
          </p:cNvPicPr>
          <p:nvPr/>
        </p:nvPicPr>
        <p:blipFill>
          <a:blip r:embed="rId2" r:link="rId3">
            <a:extLst>
              <a:ext uri="{28A0092B-C50C-407E-A947-70E740481C1C}">
                <a14:useLocalDpi xmlns:a14="http://schemas.microsoft.com/office/drawing/2010/main" val="0"/>
              </a:ext>
            </a:extLst>
          </a:blip>
          <a:stretch>
            <a:fillRect/>
          </a:stretch>
        </p:blipFill>
        <p:spPr>
          <a:xfrm>
            <a:off x="2" y="2034"/>
            <a:ext cx="12196797" cy="6862732"/>
          </a:xfrm>
          <a:prstGeom prst="rect">
            <a:avLst/>
          </a:prstGeom>
        </p:spPr>
      </p:pic>
      <p:sp>
        <p:nvSpPr>
          <p:cNvPr id="2" name="Rubrik 1"/>
          <p:cNvSpPr>
            <a:spLocks noGrp="1"/>
          </p:cNvSpPr>
          <p:nvPr>
            <p:ph type="ctrTitle" hasCustomPrompt="1"/>
          </p:nvPr>
        </p:nvSpPr>
        <p:spPr>
          <a:xfrm>
            <a:off x="719999" y="4296000"/>
            <a:ext cx="10793180" cy="1344000"/>
          </a:xfrm>
        </p:spPr>
        <p:txBody>
          <a:bodyPr lIns="0" tIns="0" rIns="0" bIns="0" anchor="ctr" anchorCtr="0"/>
          <a:lstStyle>
            <a:lvl1pPr algn="l">
              <a:defRPr sz="5333" baseline="0">
                <a:solidFill>
                  <a:srgbClr val="FFFFFF"/>
                </a:solidFill>
              </a:defRPr>
            </a:lvl1pPr>
          </a:lstStyle>
          <a:p>
            <a:r>
              <a:rPr lang="sv-SE" dirty="0"/>
              <a:t>Klicka här för att lägga till rubrik</a:t>
            </a:r>
          </a:p>
        </p:txBody>
      </p:sp>
      <p:sp>
        <p:nvSpPr>
          <p:cNvPr id="10" name="Platshållare för bild 9"/>
          <p:cNvSpPr>
            <a:spLocks noGrp="1"/>
          </p:cNvSpPr>
          <p:nvPr>
            <p:ph type="pic" sz="quarter" idx="15"/>
          </p:nvPr>
        </p:nvSpPr>
        <p:spPr>
          <a:xfrm>
            <a:off x="-3" y="1828152"/>
            <a:ext cx="12192000" cy="2112000"/>
          </a:xfrm>
        </p:spPr>
        <p:txBody>
          <a:bodyPr/>
          <a:lstStyle>
            <a:lvl1pPr marL="0" indent="0">
              <a:buFontTx/>
              <a:buNone/>
              <a:defRPr/>
            </a:lvl1pPr>
          </a:lstStyle>
          <a:p>
            <a:r>
              <a:rPr lang="sv-SE"/>
              <a:t>Klicka på ikonen för att lägga till en bild</a:t>
            </a:r>
          </a:p>
        </p:txBody>
      </p:sp>
      <p:pic>
        <p:nvPicPr>
          <p:cNvPr id="11" name="Picture 8" descr="Västra Götalandsregionen" title="Västra Götalandsregione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37478" y="5920318"/>
            <a:ext cx="2377017" cy="4847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571252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lbild grå platta">
    <p:spTree>
      <p:nvGrpSpPr>
        <p:cNvPr id="1" name=""/>
        <p:cNvGrpSpPr/>
        <p:nvPr/>
      </p:nvGrpSpPr>
      <p:grpSpPr>
        <a:xfrm>
          <a:off x="0" y="0"/>
          <a:ext cx="0" cy="0"/>
          <a:chOff x="0" y="0"/>
          <a:chExt cx="0" cy="0"/>
        </a:xfrm>
      </p:grpSpPr>
      <p:sp>
        <p:nvSpPr>
          <p:cNvPr id="13" name="Platshållare för bild 5"/>
          <p:cNvSpPr>
            <a:spLocks noGrp="1"/>
          </p:cNvSpPr>
          <p:nvPr>
            <p:ph type="pic" sz="quarter" idx="14" hasCustomPrompt="1"/>
          </p:nvPr>
        </p:nvSpPr>
        <p:spPr>
          <a:xfrm>
            <a:off x="0" y="0"/>
            <a:ext cx="12192000" cy="6858000"/>
          </a:xfrm>
          <a:solidFill>
            <a:schemeClr val="accent5"/>
          </a:solidFill>
        </p:spPr>
        <p:txBody>
          <a:bodyPr anchor="ctr" anchorCtr="0">
            <a:normAutofit/>
          </a:bodyPr>
          <a:lstStyle>
            <a:lvl1pPr marL="0" indent="0" algn="ctr">
              <a:buNone/>
              <a:defRPr sz="1200"/>
            </a:lvl1pPr>
          </a:lstStyle>
          <a:p>
            <a:r>
              <a:rPr lang="sv-SE" dirty="0"/>
              <a:t>Klicka på ikonen för </a:t>
            </a:r>
            <a:br>
              <a:rPr lang="sv-SE" dirty="0"/>
            </a:br>
            <a:br>
              <a:rPr lang="sv-SE" dirty="0"/>
            </a:br>
            <a:br>
              <a:rPr lang="sv-SE" dirty="0"/>
            </a:br>
            <a:r>
              <a:rPr lang="sv-SE" dirty="0"/>
              <a:t>att infoga en bild</a:t>
            </a:r>
          </a:p>
        </p:txBody>
      </p:sp>
      <p:sp>
        <p:nvSpPr>
          <p:cNvPr id="3" name="Rubrik 2">
            <a:extLst>
              <a:ext uri="{FF2B5EF4-FFF2-40B4-BE49-F238E27FC236}">
                <a16:creationId xmlns:a16="http://schemas.microsoft.com/office/drawing/2014/main" id="{6C715D3C-07D0-A942-896D-502430A1D1BA}"/>
              </a:ext>
            </a:extLst>
          </p:cNvPr>
          <p:cNvSpPr>
            <a:spLocks noGrp="1"/>
          </p:cNvSpPr>
          <p:nvPr>
            <p:ph type="title"/>
          </p:nvPr>
        </p:nvSpPr>
        <p:spPr>
          <a:xfrm>
            <a:off x="7872000" y="2538000"/>
            <a:ext cx="4320000" cy="4320000"/>
          </a:xfrm>
          <a:solidFill>
            <a:srgbClr val="4B4B4B"/>
          </a:solidFill>
        </p:spPr>
        <p:txBody>
          <a:bodyPr lIns="251999" tIns="360000" rIns="720000" bIns="108000" anchor="t" anchorCtr="0"/>
          <a:lstStyle>
            <a:lvl1pPr>
              <a:defRPr>
                <a:solidFill>
                  <a:schemeClr val="bg1"/>
                </a:solidFill>
              </a:defRPr>
            </a:lvl1pPr>
          </a:lstStyle>
          <a:p>
            <a:r>
              <a:rPr lang="sv-SE"/>
              <a:t>Klicka här för att ändra mall för rubrikformat</a:t>
            </a:r>
            <a:endParaRPr lang="en-GB" dirty="0"/>
          </a:p>
        </p:txBody>
      </p:sp>
      <p:pic>
        <p:nvPicPr>
          <p:cNvPr id="6" name="Bildobjekt 5">
            <a:extLst>
              <a:ext uri="{FF2B5EF4-FFF2-40B4-BE49-F238E27FC236}">
                <a16:creationId xmlns:a16="http://schemas.microsoft.com/office/drawing/2014/main" id="{0D3C510E-9EAE-2B44-BA06-757CD7A501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019800"/>
            <a:ext cx="12192000" cy="838200"/>
          </a:xfrm>
          <a:prstGeom prst="rect">
            <a:avLst/>
          </a:prstGeom>
        </p:spPr>
      </p:pic>
      <p:sp>
        <p:nvSpPr>
          <p:cNvPr id="7" name="Platshållare för bild 5">
            <a:extLst>
              <a:ext uri="{FF2B5EF4-FFF2-40B4-BE49-F238E27FC236}">
                <a16:creationId xmlns:a16="http://schemas.microsoft.com/office/drawing/2014/main" id="{C599D683-2EB2-2E45-9D4C-5D288282B45B}"/>
              </a:ext>
            </a:extLst>
          </p:cNvPr>
          <p:cNvSpPr>
            <a:spLocks noGrp="1"/>
          </p:cNvSpPr>
          <p:nvPr>
            <p:ph type="pic" sz="quarter" idx="10" hasCustomPrompt="1"/>
          </p:nvPr>
        </p:nvSpPr>
        <p:spPr>
          <a:xfrm>
            <a:off x="11313319" y="5555974"/>
            <a:ext cx="585787" cy="585787"/>
          </a:xfrm>
          <a:blipFill>
            <a:blip r:embed="rId3"/>
            <a:stretch>
              <a:fillRect/>
            </a:stretch>
          </a:blipFill>
        </p:spPr>
        <p:txBody>
          <a:bodyPr/>
          <a:lstStyle>
            <a:lvl1pPr marL="0" indent="0">
              <a:buNone/>
              <a:defRPr/>
            </a:lvl1pPr>
          </a:lstStyle>
          <a:p>
            <a:r>
              <a:rPr lang="sv-SE" dirty="0"/>
              <a:t> </a:t>
            </a:r>
          </a:p>
        </p:txBody>
      </p:sp>
    </p:spTree>
    <p:extLst>
      <p:ext uri="{BB962C8B-B14F-4D97-AF65-F5344CB8AC3E}">
        <p14:creationId xmlns:p14="http://schemas.microsoft.com/office/powerpoint/2010/main" val="22751288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grå två spalter">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BF5DDF3-46CF-6F41-B7CC-248A4DAF0796}"/>
              </a:ext>
            </a:extLst>
          </p:cNvPr>
          <p:cNvSpPr>
            <a:spLocks noGrp="1"/>
          </p:cNvSpPr>
          <p:nvPr>
            <p:ph type="title"/>
          </p:nvPr>
        </p:nvSpPr>
        <p:spPr/>
        <p:txBody>
          <a:bodyPr/>
          <a:lstStyle/>
          <a:p>
            <a:r>
              <a:rPr lang="sv-SE"/>
              <a:t>Klicka här för att ändra mall för rubrikformat</a:t>
            </a:r>
            <a:endParaRPr lang="en-GB"/>
          </a:p>
        </p:txBody>
      </p:sp>
      <p:sp>
        <p:nvSpPr>
          <p:cNvPr id="4" name="Platshållare för text 3">
            <a:extLst>
              <a:ext uri="{FF2B5EF4-FFF2-40B4-BE49-F238E27FC236}">
                <a16:creationId xmlns:a16="http://schemas.microsoft.com/office/drawing/2014/main" id="{473B7FC3-B21E-464B-9CDA-50036C4D469E}"/>
              </a:ext>
            </a:extLst>
          </p:cNvPr>
          <p:cNvSpPr>
            <a:spLocks noGrp="1"/>
          </p:cNvSpPr>
          <p:nvPr>
            <p:ph type="body" sz="quarter" idx="10" hasCustomPrompt="1"/>
          </p:nvPr>
        </p:nvSpPr>
        <p:spPr>
          <a:xfrm>
            <a:off x="838201" y="1690689"/>
            <a:ext cx="4904409" cy="4047504"/>
          </a:xfrm>
        </p:spPr>
        <p:txBody>
          <a:bodyPr/>
          <a:lstStyle>
            <a:lvl1pPr>
              <a:defRPr sz="16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marL="182563" lvl="0" indent="-182563"/>
            <a:r>
              <a:rPr lang="sv-SE" dirty="0"/>
              <a:t>Skriv text här</a:t>
            </a:r>
          </a:p>
          <a:p>
            <a:pPr marL="361950" lvl="1" indent="-171450"/>
            <a:r>
              <a:rPr lang="sv-SE" dirty="0"/>
              <a:t>Nivå två</a:t>
            </a:r>
          </a:p>
          <a:p>
            <a:pPr marL="538163" lvl="2" indent="-171450"/>
            <a:r>
              <a:rPr lang="sv-SE" dirty="0"/>
              <a:t>Nivå tre</a:t>
            </a:r>
          </a:p>
          <a:p>
            <a:pPr marL="717550" lvl="3" indent="-171450"/>
            <a:r>
              <a:rPr lang="sv-SE" dirty="0"/>
              <a:t>Nivå fyra</a:t>
            </a:r>
          </a:p>
          <a:p>
            <a:pPr marL="896938" lvl="4" indent="-171450"/>
            <a:r>
              <a:rPr lang="sv-SE" dirty="0"/>
              <a:t>Nivå fem</a:t>
            </a:r>
          </a:p>
        </p:txBody>
      </p:sp>
      <p:sp>
        <p:nvSpPr>
          <p:cNvPr id="5" name="Platshållare för text 3">
            <a:extLst>
              <a:ext uri="{FF2B5EF4-FFF2-40B4-BE49-F238E27FC236}">
                <a16:creationId xmlns:a16="http://schemas.microsoft.com/office/drawing/2014/main" id="{D5E35F6C-43D0-0B49-8FC5-7DB632E471CD}"/>
              </a:ext>
            </a:extLst>
          </p:cNvPr>
          <p:cNvSpPr>
            <a:spLocks noGrp="1"/>
          </p:cNvSpPr>
          <p:nvPr>
            <p:ph type="body" sz="quarter" idx="11" hasCustomPrompt="1"/>
          </p:nvPr>
        </p:nvSpPr>
        <p:spPr>
          <a:xfrm>
            <a:off x="6431721" y="1690690"/>
            <a:ext cx="4922079" cy="4047503"/>
          </a:xfrm>
        </p:spPr>
        <p:txBody>
          <a:bodyPr/>
          <a:lstStyle>
            <a:lvl1pPr>
              <a:defRPr sz="16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marL="182563" lvl="0" indent="-182563"/>
            <a:r>
              <a:rPr lang="sv-SE" dirty="0"/>
              <a:t>Skriv text här</a:t>
            </a:r>
          </a:p>
          <a:p>
            <a:pPr marL="361950" lvl="1" indent="-171450"/>
            <a:r>
              <a:rPr lang="sv-SE" dirty="0"/>
              <a:t>Nivå två</a:t>
            </a:r>
          </a:p>
          <a:p>
            <a:pPr marL="538163" lvl="2" indent="-171450"/>
            <a:r>
              <a:rPr lang="sv-SE" dirty="0"/>
              <a:t>Nivå tre</a:t>
            </a:r>
          </a:p>
          <a:p>
            <a:pPr marL="717550" lvl="3" indent="-171450"/>
            <a:r>
              <a:rPr lang="sv-SE" dirty="0"/>
              <a:t>Nivå fyra</a:t>
            </a:r>
          </a:p>
          <a:p>
            <a:pPr marL="896938" lvl="4" indent="-171450"/>
            <a:r>
              <a:rPr lang="sv-SE" dirty="0"/>
              <a:t>Nivå fem</a:t>
            </a:r>
          </a:p>
        </p:txBody>
      </p:sp>
      <p:pic>
        <p:nvPicPr>
          <p:cNvPr id="6" name="Bildobjekt 5">
            <a:extLst>
              <a:ext uri="{FF2B5EF4-FFF2-40B4-BE49-F238E27FC236}">
                <a16:creationId xmlns:a16="http://schemas.microsoft.com/office/drawing/2014/main" id="{C09515CA-A562-4543-BD3E-3B7C468B5E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067030"/>
            <a:ext cx="12192000" cy="851685"/>
          </a:xfrm>
          <a:prstGeom prst="rect">
            <a:avLst/>
          </a:prstGeom>
        </p:spPr>
      </p:pic>
    </p:spTree>
    <p:extLst>
      <p:ext uri="{BB962C8B-B14F-4D97-AF65-F5344CB8AC3E}">
        <p14:creationId xmlns:p14="http://schemas.microsoft.com/office/powerpoint/2010/main" val="2137586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BF5DDF3-46CF-6F41-B7CC-248A4DAF0796}"/>
              </a:ext>
            </a:extLst>
          </p:cNvPr>
          <p:cNvSpPr>
            <a:spLocks noGrp="1"/>
          </p:cNvSpPr>
          <p:nvPr>
            <p:ph type="title"/>
          </p:nvPr>
        </p:nvSpPr>
        <p:spPr/>
        <p:txBody>
          <a:bodyPr/>
          <a:lstStyle/>
          <a:p>
            <a:r>
              <a:rPr lang="sv-SE"/>
              <a:t>Klicka här för att ändra mall för rubrikformat</a:t>
            </a:r>
            <a:endParaRPr lang="en-GB"/>
          </a:p>
        </p:txBody>
      </p:sp>
      <p:sp>
        <p:nvSpPr>
          <p:cNvPr id="6" name="Platshållare för diagram 5">
            <a:extLst>
              <a:ext uri="{FF2B5EF4-FFF2-40B4-BE49-F238E27FC236}">
                <a16:creationId xmlns:a16="http://schemas.microsoft.com/office/drawing/2014/main" id="{BEDEA727-235F-F147-B2BE-EA44656759A4}"/>
              </a:ext>
            </a:extLst>
          </p:cNvPr>
          <p:cNvSpPr>
            <a:spLocks noGrp="1"/>
          </p:cNvSpPr>
          <p:nvPr>
            <p:ph type="chart" sz="quarter" idx="10"/>
          </p:nvPr>
        </p:nvSpPr>
        <p:spPr>
          <a:xfrm>
            <a:off x="838200" y="1743697"/>
            <a:ext cx="10515600" cy="4073524"/>
          </a:xfrm>
        </p:spPr>
        <p:txBody>
          <a:bodyPr/>
          <a:lstStyle>
            <a:lvl1pPr marL="0" indent="0">
              <a:buNone/>
              <a:defRPr>
                <a:latin typeface="Arial" panose="020B0604020202020204" pitchFamily="34" charset="0"/>
                <a:cs typeface="Arial" panose="020B0604020202020204" pitchFamily="34" charset="0"/>
              </a:defRPr>
            </a:lvl1pPr>
          </a:lstStyle>
          <a:p>
            <a:r>
              <a:rPr lang="sv-SE"/>
              <a:t>Klicka på ikonen för att lägga till ett diagram</a:t>
            </a:r>
            <a:endParaRPr lang="en-GB" dirty="0"/>
          </a:p>
        </p:txBody>
      </p:sp>
      <p:pic>
        <p:nvPicPr>
          <p:cNvPr id="4" name="Bildobjekt 3">
            <a:extLst>
              <a:ext uri="{FF2B5EF4-FFF2-40B4-BE49-F238E27FC236}">
                <a16:creationId xmlns:a16="http://schemas.microsoft.com/office/drawing/2014/main" id="{B3C7B900-0583-A940-A099-8A6134C83AE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006315"/>
            <a:ext cx="12192000" cy="851685"/>
          </a:xfrm>
          <a:prstGeom prst="rect">
            <a:avLst/>
          </a:prstGeom>
        </p:spPr>
      </p:pic>
    </p:spTree>
    <p:extLst>
      <p:ext uri="{BB962C8B-B14F-4D97-AF65-F5344CB8AC3E}">
        <p14:creationId xmlns:p14="http://schemas.microsoft.com/office/powerpoint/2010/main" val="3609401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abell">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BF5DDF3-46CF-6F41-B7CC-248A4DAF0796}"/>
              </a:ext>
            </a:extLst>
          </p:cNvPr>
          <p:cNvSpPr>
            <a:spLocks noGrp="1"/>
          </p:cNvSpPr>
          <p:nvPr>
            <p:ph type="title"/>
          </p:nvPr>
        </p:nvSpPr>
        <p:spPr/>
        <p:txBody>
          <a:bodyPr/>
          <a:lstStyle/>
          <a:p>
            <a:r>
              <a:rPr lang="sv-SE"/>
              <a:t>Klicka här för att ändra mall för rubrikformat</a:t>
            </a:r>
            <a:endParaRPr lang="en-GB"/>
          </a:p>
        </p:txBody>
      </p:sp>
      <p:sp>
        <p:nvSpPr>
          <p:cNvPr id="4" name="Platshållare för tabell 3">
            <a:extLst>
              <a:ext uri="{FF2B5EF4-FFF2-40B4-BE49-F238E27FC236}">
                <a16:creationId xmlns:a16="http://schemas.microsoft.com/office/drawing/2014/main" id="{FA928BD4-A1E0-B647-B368-7146CF235549}"/>
              </a:ext>
            </a:extLst>
          </p:cNvPr>
          <p:cNvSpPr>
            <a:spLocks noGrp="1"/>
          </p:cNvSpPr>
          <p:nvPr>
            <p:ph type="tbl" sz="quarter" idx="10"/>
          </p:nvPr>
        </p:nvSpPr>
        <p:spPr>
          <a:xfrm>
            <a:off x="838200" y="1743698"/>
            <a:ext cx="10515600" cy="4113211"/>
          </a:xfrm>
        </p:spPr>
        <p:txBody>
          <a:bodyPr/>
          <a:lstStyle>
            <a:lvl1pPr>
              <a:defRPr>
                <a:latin typeface="Arial" panose="020B0604020202020204" pitchFamily="34" charset="0"/>
                <a:cs typeface="Arial" panose="020B0604020202020204" pitchFamily="34" charset="0"/>
              </a:defRPr>
            </a:lvl1pPr>
          </a:lstStyle>
          <a:p>
            <a:r>
              <a:rPr lang="sv-SE"/>
              <a:t>Klicka på ikonen för att lägga till en tabell</a:t>
            </a:r>
            <a:endParaRPr lang="en-GB" dirty="0"/>
          </a:p>
        </p:txBody>
      </p:sp>
      <p:pic>
        <p:nvPicPr>
          <p:cNvPr id="5" name="Bildobjekt 4">
            <a:extLst>
              <a:ext uri="{FF2B5EF4-FFF2-40B4-BE49-F238E27FC236}">
                <a16:creationId xmlns:a16="http://schemas.microsoft.com/office/drawing/2014/main" id="{C03A2394-7202-6847-82DD-4DC3E5D500A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006315"/>
            <a:ext cx="12192000" cy="851685"/>
          </a:xfrm>
          <a:prstGeom prst="rect">
            <a:avLst/>
          </a:prstGeom>
        </p:spPr>
      </p:pic>
    </p:spTree>
    <p:extLst>
      <p:ext uri="{BB962C8B-B14F-4D97-AF65-F5344CB8AC3E}">
        <p14:creationId xmlns:p14="http://schemas.microsoft.com/office/powerpoint/2010/main" val="33295722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martArt processer etc">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BF5DDF3-46CF-6F41-B7CC-248A4DAF0796}"/>
              </a:ext>
            </a:extLst>
          </p:cNvPr>
          <p:cNvSpPr>
            <a:spLocks noGrp="1"/>
          </p:cNvSpPr>
          <p:nvPr>
            <p:ph type="title"/>
          </p:nvPr>
        </p:nvSpPr>
        <p:spPr/>
        <p:txBody>
          <a:bodyPr/>
          <a:lstStyle/>
          <a:p>
            <a:r>
              <a:rPr lang="sv-SE"/>
              <a:t>Klicka här för att ändra mall för rubrikformat</a:t>
            </a:r>
            <a:endParaRPr lang="en-GB"/>
          </a:p>
        </p:txBody>
      </p:sp>
      <p:sp>
        <p:nvSpPr>
          <p:cNvPr id="5" name="Platshållare för SmartArt 4">
            <a:extLst>
              <a:ext uri="{FF2B5EF4-FFF2-40B4-BE49-F238E27FC236}">
                <a16:creationId xmlns:a16="http://schemas.microsoft.com/office/drawing/2014/main" id="{7675CC34-9A80-8647-8739-C96984A0CC6A}"/>
              </a:ext>
            </a:extLst>
          </p:cNvPr>
          <p:cNvSpPr>
            <a:spLocks noGrp="1"/>
          </p:cNvSpPr>
          <p:nvPr>
            <p:ph type="dgm" sz="quarter" idx="10"/>
          </p:nvPr>
        </p:nvSpPr>
        <p:spPr>
          <a:xfrm>
            <a:off x="838200" y="1690689"/>
            <a:ext cx="10515600" cy="4248198"/>
          </a:xfrm>
        </p:spPr>
        <p:txBody>
          <a:bodyPr/>
          <a:lstStyle>
            <a:lvl1pPr>
              <a:defRPr>
                <a:latin typeface="Arial" panose="020B0604020202020204" pitchFamily="34" charset="0"/>
                <a:cs typeface="Arial" panose="020B0604020202020204" pitchFamily="34" charset="0"/>
              </a:defRPr>
            </a:lvl1pPr>
          </a:lstStyle>
          <a:p>
            <a:r>
              <a:rPr lang="sv-SE"/>
              <a:t>Klicka på ikonen för att lägga till SmartArt-grafik</a:t>
            </a:r>
            <a:endParaRPr lang="en-GB" dirty="0"/>
          </a:p>
        </p:txBody>
      </p:sp>
      <p:pic>
        <p:nvPicPr>
          <p:cNvPr id="4" name="Bildobjekt 3">
            <a:extLst>
              <a:ext uri="{FF2B5EF4-FFF2-40B4-BE49-F238E27FC236}">
                <a16:creationId xmlns:a16="http://schemas.microsoft.com/office/drawing/2014/main" id="{DED73815-1BB8-924D-8EBD-172FCD30D20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006315"/>
            <a:ext cx="12192000" cy="851685"/>
          </a:xfrm>
          <a:prstGeom prst="rect">
            <a:avLst/>
          </a:prstGeom>
        </p:spPr>
      </p:pic>
    </p:spTree>
    <p:extLst>
      <p:ext uri="{BB962C8B-B14F-4D97-AF65-F5344CB8AC3E}">
        <p14:creationId xmlns:p14="http://schemas.microsoft.com/office/powerpoint/2010/main" val="797141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ilm">
    <p:bg>
      <p:bgPr>
        <a:solidFill>
          <a:srgbClr val="4B4B4B"/>
        </a:solidFill>
        <a:effectLst/>
      </p:bgPr>
    </p:bg>
    <p:spTree>
      <p:nvGrpSpPr>
        <p:cNvPr id="1" name=""/>
        <p:cNvGrpSpPr/>
        <p:nvPr/>
      </p:nvGrpSpPr>
      <p:grpSpPr>
        <a:xfrm>
          <a:off x="0" y="0"/>
          <a:ext cx="0" cy="0"/>
          <a:chOff x="0" y="0"/>
          <a:chExt cx="0" cy="0"/>
        </a:xfrm>
      </p:grpSpPr>
      <p:sp>
        <p:nvSpPr>
          <p:cNvPr id="5" name="Platshållare för media 4">
            <a:extLst>
              <a:ext uri="{FF2B5EF4-FFF2-40B4-BE49-F238E27FC236}">
                <a16:creationId xmlns:a16="http://schemas.microsoft.com/office/drawing/2014/main" id="{DE2D04E8-B5B2-2046-B040-05E8E5C727EE}"/>
              </a:ext>
            </a:extLst>
          </p:cNvPr>
          <p:cNvSpPr>
            <a:spLocks noGrp="1"/>
          </p:cNvSpPr>
          <p:nvPr>
            <p:ph type="media" sz="quarter" idx="10"/>
          </p:nvPr>
        </p:nvSpPr>
        <p:spPr>
          <a:xfrm>
            <a:off x="820531" y="216816"/>
            <a:ext cx="10533269" cy="5722072"/>
          </a:xfrm>
        </p:spPr>
        <p:txBody>
          <a:bodyPr/>
          <a:lstStyle>
            <a:lvl1pPr>
              <a:defRPr>
                <a:latin typeface="+mj-lt"/>
              </a:defRPr>
            </a:lvl1pPr>
          </a:lstStyle>
          <a:p>
            <a:r>
              <a:rPr lang="sv-SE"/>
              <a:t>Klicka på ikonen för att lägga till ett medieklipp</a:t>
            </a:r>
            <a:endParaRPr lang="en-GB" dirty="0"/>
          </a:p>
        </p:txBody>
      </p:sp>
      <p:pic>
        <p:nvPicPr>
          <p:cNvPr id="6" name="Bildobjekt 5">
            <a:extLst>
              <a:ext uri="{FF2B5EF4-FFF2-40B4-BE49-F238E27FC236}">
                <a16:creationId xmlns:a16="http://schemas.microsoft.com/office/drawing/2014/main" id="{7E3C6F6F-A12A-8643-9622-72FFA943F68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006315"/>
            <a:ext cx="12192000" cy="851685"/>
          </a:xfrm>
          <a:prstGeom prst="rect">
            <a:avLst/>
          </a:prstGeom>
        </p:spPr>
      </p:pic>
    </p:spTree>
    <p:extLst>
      <p:ext uri="{BB962C8B-B14F-4D97-AF65-F5344CB8AC3E}">
        <p14:creationId xmlns:p14="http://schemas.microsoft.com/office/powerpoint/2010/main" val="2129886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tartbild_Alt 4">
    <p:spTree>
      <p:nvGrpSpPr>
        <p:cNvPr id="1" name=""/>
        <p:cNvGrpSpPr/>
        <p:nvPr/>
      </p:nvGrpSpPr>
      <p:grpSpPr>
        <a:xfrm>
          <a:off x="0" y="0"/>
          <a:ext cx="0" cy="0"/>
          <a:chOff x="0" y="0"/>
          <a:chExt cx="0" cy="0"/>
        </a:xfrm>
      </p:grpSpPr>
      <p:pic>
        <p:nvPicPr>
          <p:cNvPr id="9" name="Bildobjekt 8"/>
          <p:cNvPicPr>
            <a:picLocks noChangeAspect="1"/>
          </p:cNvPicPr>
          <p:nvPr/>
        </p:nvPicPr>
        <p:blipFill>
          <a:blip r:embed="rId2" r:link="rId3">
            <a:extLst>
              <a:ext uri="{28A0092B-C50C-407E-A947-70E740481C1C}">
                <a14:useLocalDpi xmlns:a14="http://schemas.microsoft.com/office/drawing/2010/main" val="0"/>
              </a:ext>
            </a:extLst>
          </a:blip>
          <a:stretch>
            <a:fillRect/>
          </a:stretch>
        </p:blipFill>
        <p:spPr>
          <a:xfrm>
            <a:off x="1" y="1833280"/>
            <a:ext cx="12196799" cy="3231631"/>
          </a:xfrm>
          <a:prstGeom prst="rect">
            <a:avLst/>
          </a:prstGeom>
        </p:spPr>
      </p:pic>
      <p:sp>
        <p:nvSpPr>
          <p:cNvPr id="2" name="Rubrik 1"/>
          <p:cNvSpPr>
            <a:spLocks noGrp="1"/>
          </p:cNvSpPr>
          <p:nvPr>
            <p:ph type="ctrTitle" hasCustomPrompt="1"/>
          </p:nvPr>
        </p:nvSpPr>
        <p:spPr>
          <a:xfrm>
            <a:off x="838200" y="2554171"/>
            <a:ext cx="10791767" cy="1536000"/>
          </a:xfrm>
        </p:spPr>
        <p:txBody>
          <a:bodyPr lIns="0" tIns="0" rIns="0" bIns="0" anchor="ctr" anchorCtr="0"/>
          <a:lstStyle>
            <a:lvl1pPr algn="l">
              <a:defRPr sz="5333" baseline="0">
                <a:solidFill>
                  <a:srgbClr val="FFFFFF"/>
                </a:solidFill>
              </a:defRPr>
            </a:lvl1pPr>
          </a:lstStyle>
          <a:p>
            <a:r>
              <a:rPr lang="sv-SE" dirty="0"/>
              <a:t>Klicka här för att lägga till rubrik</a:t>
            </a:r>
          </a:p>
        </p:txBody>
      </p:sp>
      <p:pic>
        <p:nvPicPr>
          <p:cNvPr id="5" name="Picture 8" descr="Västra Götalandsregionen" title="Västra Götalandsregione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19840" y="4301327"/>
            <a:ext cx="2377017" cy="4847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56472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tartbild_Alt 5">
    <p:spTree>
      <p:nvGrpSpPr>
        <p:cNvPr id="1" name=""/>
        <p:cNvGrpSpPr/>
        <p:nvPr/>
      </p:nvGrpSpPr>
      <p:grpSpPr>
        <a:xfrm>
          <a:off x="0" y="0"/>
          <a:ext cx="0" cy="0"/>
          <a:chOff x="0" y="0"/>
          <a:chExt cx="0" cy="0"/>
        </a:xfrm>
      </p:grpSpPr>
      <p:pic>
        <p:nvPicPr>
          <p:cNvPr id="3" name="Bildobjekt 2"/>
          <p:cNvPicPr>
            <a:picLocks noChangeAspect="1"/>
          </p:cNvPicPr>
          <p:nvPr/>
        </p:nvPicPr>
        <p:blipFill>
          <a:blip r:embed="rId2" r:link="rId3">
            <a:extLst>
              <a:ext uri="{28A0092B-C50C-407E-A947-70E740481C1C}">
                <a14:useLocalDpi xmlns:a14="http://schemas.microsoft.com/office/drawing/2010/main" val="0"/>
              </a:ext>
            </a:extLst>
          </a:blip>
          <a:stretch>
            <a:fillRect/>
          </a:stretch>
        </p:blipFill>
        <p:spPr>
          <a:xfrm>
            <a:off x="0" y="4172298"/>
            <a:ext cx="12239061" cy="724204"/>
          </a:xfrm>
          <a:prstGeom prst="rect">
            <a:avLst/>
          </a:prstGeom>
        </p:spPr>
      </p:pic>
      <p:sp>
        <p:nvSpPr>
          <p:cNvPr id="8" name="Platshållare för bild 9"/>
          <p:cNvSpPr>
            <a:spLocks noGrp="1"/>
          </p:cNvSpPr>
          <p:nvPr>
            <p:ph type="pic" sz="quarter" idx="15"/>
          </p:nvPr>
        </p:nvSpPr>
        <p:spPr>
          <a:xfrm>
            <a:off x="0" y="1828152"/>
            <a:ext cx="3888000" cy="2112000"/>
          </a:xfrm>
        </p:spPr>
        <p:txBody>
          <a:bodyPr/>
          <a:lstStyle>
            <a:lvl1pPr marL="0" indent="0">
              <a:buFontTx/>
              <a:buNone/>
              <a:defRPr/>
            </a:lvl1pPr>
          </a:lstStyle>
          <a:p>
            <a:r>
              <a:rPr lang="sv-SE"/>
              <a:t>Klicka på ikonen för att lägga till en bild</a:t>
            </a:r>
          </a:p>
        </p:txBody>
      </p:sp>
      <p:sp>
        <p:nvSpPr>
          <p:cNvPr id="9" name="Platshållare för bild 9"/>
          <p:cNvSpPr>
            <a:spLocks noGrp="1"/>
          </p:cNvSpPr>
          <p:nvPr>
            <p:ph type="pic" sz="quarter" idx="16"/>
          </p:nvPr>
        </p:nvSpPr>
        <p:spPr>
          <a:xfrm>
            <a:off x="4152000" y="1828152"/>
            <a:ext cx="3888000" cy="2112000"/>
          </a:xfrm>
        </p:spPr>
        <p:txBody>
          <a:bodyPr/>
          <a:lstStyle>
            <a:lvl1pPr marL="0" indent="0">
              <a:buFontTx/>
              <a:buNone/>
              <a:defRPr/>
            </a:lvl1pPr>
          </a:lstStyle>
          <a:p>
            <a:r>
              <a:rPr lang="sv-SE"/>
              <a:t>Klicka på ikonen för att lägga till en bild</a:t>
            </a:r>
          </a:p>
        </p:txBody>
      </p:sp>
      <p:sp>
        <p:nvSpPr>
          <p:cNvPr id="10" name="Platshållare för bild 9"/>
          <p:cNvSpPr>
            <a:spLocks noGrp="1"/>
          </p:cNvSpPr>
          <p:nvPr>
            <p:ph type="pic" sz="quarter" idx="17"/>
          </p:nvPr>
        </p:nvSpPr>
        <p:spPr>
          <a:xfrm>
            <a:off x="8304000" y="1828152"/>
            <a:ext cx="3888000" cy="2112000"/>
          </a:xfrm>
        </p:spPr>
        <p:txBody>
          <a:bodyPr/>
          <a:lstStyle>
            <a:lvl1pPr marL="0" indent="0">
              <a:buFontTx/>
              <a:buNone/>
              <a:defRPr/>
            </a:lvl1pPr>
          </a:lstStyle>
          <a:p>
            <a:r>
              <a:rPr lang="sv-SE"/>
              <a:t>Klicka på ikonen för att lägga till en bild</a:t>
            </a:r>
          </a:p>
        </p:txBody>
      </p:sp>
      <p:sp>
        <p:nvSpPr>
          <p:cNvPr id="11" name="Rubrik 1"/>
          <p:cNvSpPr>
            <a:spLocks noGrp="1"/>
          </p:cNvSpPr>
          <p:nvPr>
            <p:ph type="ctrTitle" hasCustomPrompt="1"/>
          </p:nvPr>
        </p:nvSpPr>
        <p:spPr>
          <a:xfrm>
            <a:off x="712347" y="4222070"/>
            <a:ext cx="8377519" cy="835260"/>
          </a:xfrm>
        </p:spPr>
        <p:txBody>
          <a:bodyPr lIns="0" tIns="0" rIns="0" bIns="0" anchor="t" anchorCtr="0">
            <a:normAutofit/>
          </a:bodyPr>
          <a:lstStyle>
            <a:lvl1pPr algn="l">
              <a:defRPr sz="4267" baseline="0">
                <a:solidFill>
                  <a:srgbClr val="FFFFFF"/>
                </a:solidFill>
              </a:defRPr>
            </a:lvl1pPr>
          </a:lstStyle>
          <a:p>
            <a:r>
              <a:rPr lang="sv-SE" dirty="0"/>
              <a:t>Klicka här för att lägga till rubrik</a:t>
            </a:r>
          </a:p>
        </p:txBody>
      </p:sp>
      <p:pic>
        <p:nvPicPr>
          <p:cNvPr id="12" name="Picture 8" descr="Västra Götalandsregionen" title="Västra Götalandsregione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94180" y="4309587"/>
            <a:ext cx="2377017" cy="4847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59188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mall för rubrikformat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SE" dirty="0"/>
          </a:p>
        </p:txBody>
      </p:sp>
      <p:sp>
        <p:nvSpPr>
          <p:cNvPr id="10" name="Platshållare för datum 3"/>
          <p:cNvSpPr>
            <a:spLocks noGrp="1"/>
          </p:cNvSpPr>
          <p:nvPr>
            <p:ph type="dt" sz="half" idx="2"/>
          </p:nvPr>
        </p:nvSpPr>
        <p:spPr>
          <a:xfrm>
            <a:off x="650901" y="6191147"/>
            <a:ext cx="1628905" cy="366183"/>
          </a:xfrm>
          <a:prstGeom prst="rect">
            <a:avLst/>
          </a:prstGeom>
        </p:spPr>
        <p:txBody>
          <a:bodyPr vert="horz" lIns="91440" tIns="45720" rIns="91440" bIns="45720" rtlCol="0" anchor="ctr"/>
          <a:lstStyle>
            <a:lvl1pPr algn="l">
              <a:defRPr sz="1600">
                <a:solidFill>
                  <a:srgbClr val="000000"/>
                </a:solidFill>
              </a:defRPr>
            </a:lvl1pPr>
          </a:lstStyle>
          <a:p>
            <a:fld id="{81369EFE-2C59-1B48-8E06-114807DBC910}" type="datetime1">
              <a:rPr lang="sv-SE" smtClean="0"/>
              <a:t>2022-07-02</a:t>
            </a:fld>
            <a:endParaRPr lang="sv-SE" dirty="0"/>
          </a:p>
        </p:txBody>
      </p:sp>
      <p:sp>
        <p:nvSpPr>
          <p:cNvPr id="11" name="Platshållare för sidfot 4"/>
          <p:cNvSpPr>
            <a:spLocks noGrp="1"/>
          </p:cNvSpPr>
          <p:nvPr>
            <p:ph type="ftr" sz="quarter" idx="3"/>
          </p:nvPr>
        </p:nvSpPr>
        <p:spPr>
          <a:xfrm>
            <a:off x="2321106" y="6191147"/>
            <a:ext cx="5955577" cy="366183"/>
          </a:xfrm>
          <a:prstGeom prst="rect">
            <a:avLst/>
          </a:prstGeom>
        </p:spPr>
        <p:txBody>
          <a:bodyPr vert="horz" lIns="91440" tIns="45720" rIns="91440" bIns="45720" rtlCol="0" anchor="ctr"/>
          <a:lstStyle>
            <a:lvl1pPr algn="l">
              <a:defRPr sz="1600">
                <a:solidFill>
                  <a:srgbClr val="000000"/>
                </a:solidFill>
              </a:defRPr>
            </a:lvl1pPr>
          </a:lstStyle>
          <a:p>
            <a:r>
              <a:rPr lang="sv-SE"/>
              <a:t>Code week</a:t>
            </a:r>
            <a:endParaRPr lang="sv-SE" dirty="0"/>
          </a:p>
        </p:txBody>
      </p:sp>
    </p:spTree>
    <p:extLst>
      <p:ext uri="{BB962C8B-B14F-4D97-AF65-F5344CB8AC3E}">
        <p14:creationId xmlns:p14="http://schemas.microsoft.com/office/powerpoint/2010/main" val="3119119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npassad layou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mall för rubrikformat</a:t>
            </a:r>
          </a:p>
        </p:txBody>
      </p:sp>
      <p:sp>
        <p:nvSpPr>
          <p:cNvPr id="3" name="Platshållare för datum 2"/>
          <p:cNvSpPr>
            <a:spLocks noGrp="1"/>
          </p:cNvSpPr>
          <p:nvPr>
            <p:ph type="dt" sz="half" idx="10"/>
          </p:nvPr>
        </p:nvSpPr>
        <p:spPr/>
        <p:txBody>
          <a:bodyPr/>
          <a:lstStyle/>
          <a:p>
            <a:fld id="{7F05E1B9-2903-0848-B248-191DCB9DCCAE}" type="datetime1">
              <a:rPr lang="sv-SE" smtClean="0"/>
              <a:t>2022-07-02</a:t>
            </a:fld>
            <a:endParaRPr lang="sv-SE" dirty="0"/>
          </a:p>
        </p:txBody>
      </p:sp>
      <p:sp>
        <p:nvSpPr>
          <p:cNvPr id="4" name="Platshållare för sidfot 3"/>
          <p:cNvSpPr>
            <a:spLocks noGrp="1"/>
          </p:cNvSpPr>
          <p:nvPr>
            <p:ph type="ftr" sz="quarter" idx="11"/>
          </p:nvPr>
        </p:nvSpPr>
        <p:spPr/>
        <p:txBody>
          <a:bodyPr/>
          <a:lstStyle/>
          <a:p>
            <a:r>
              <a:rPr lang="sv-SE"/>
              <a:t>Code week</a:t>
            </a:r>
            <a:endParaRPr lang="sv-SE" dirty="0"/>
          </a:p>
        </p:txBody>
      </p:sp>
      <p:sp>
        <p:nvSpPr>
          <p:cNvPr id="5" name="Platshållare för innehåll 2"/>
          <p:cNvSpPr>
            <a:spLocks noGrp="1"/>
          </p:cNvSpPr>
          <p:nvPr>
            <p:ph idx="1"/>
          </p:nvPr>
        </p:nvSpPr>
        <p:spPr>
          <a:xfrm>
            <a:off x="710400" y="2400000"/>
            <a:ext cx="10771200" cy="3600000"/>
          </a:xfrm>
        </p:spPr>
        <p:txBody>
          <a:bodyPr numCol="2" spcCol="18000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SE" dirty="0"/>
          </a:p>
        </p:txBody>
      </p:sp>
    </p:spTree>
    <p:extLst>
      <p:ext uri="{BB962C8B-B14F-4D97-AF65-F5344CB8AC3E}">
        <p14:creationId xmlns:p14="http://schemas.microsoft.com/office/powerpoint/2010/main" val="2151543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Rubrik och innehåll och hög bild">
    <p:spTree>
      <p:nvGrpSpPr>
        <p:cNvPr id="1" name=""/>
        <p:cNvGrpSpPr/>
        <p:nvPr/>
      </p:nvGrpSpPr>
      <p:grpSpPr>
        <a:xfrm>
          <a:off x="0" y="0"/>
          <a:ext cx="0" cy="0"/>
          <a:chOff x="0" y="0"/>
          <a:chExt cx="0" cy="0"/>
        </a:xfrm>
      </p:grpSpPr>
      <p:sp>
        <p:nvSpPr>
          <p:cNvPr id="2" name="Rubrik 1"/>
          <p:cNvSpPr>
            <a:spLocks noGrp="1"/>
          </p:cNvSpPr>
          <p:nvPr>
            <p:ph type="title"/>
          </p:nvPr>
        </p:nvSpPr>
        <p:spPr>
          <a:xfrm>
            <a:off x="710400" y="960000"/>
            <a:ext cx="6345600" cy="1382400"/>
          </a:xfrm>
        </p:spPr>
        <p:txBody>
          <a:bodyPr/>
          <a:lstStyle/>
          <a:p>
            <a:r>
              <a:rPr lang="sv-SE"/>
              <a:t>Klicka här för att ändra mall för rubrikformat</a:t>
            </a:r>
          </a:p>
        </p:txBody>
      </p:sp>
      <p:sp>
        <p:nvSpPr>
          <p:cNvPr id="3" name="Platshållare för innehåll 2"/>
          <p:cNvSpPr>
            <a:spLocks noGrp="1"/>
          </p:cNvSpPr>
          <p:nvPr>
            <p:ph idx="1"/>
          </p:nvPr>
        </p:nvSpPr>
        <p:spPr>
          <a:xfrm>
            <a:off x="710400" y="2400000"/>
            <a:ext cx="6345600" cy="36192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SE" dirty="0"/>
          </a:p>
        </p:txBody>
      </p:sp>
      <p:sp>
        <p:nvSpPr>
          <p:cNvPr id="8" name="Platshållare för bild 7"/>
          <p:cNvSpPr>
            <a:spLocks noGrp="1"/>
          </p:cNvSpPr>
          <p:nvPr>
            <p:ph type="pic" sz="quarter" idx="13"/>
          </p:nvPr>
        </p:nvSpPr>
        <p:spPr>
          <a:xfrm>
            <a:off x="7488000" y="0"/>
            <a:ext cx="4704000" cy="6624000"/>
          </a:xfrm>
        </p:spPr>
        <p:txBody>
          <a:bodyPr/>
          <a:lstStyle>
            <a:lvl1pPr marL="0" indent="0">
              <a:buFontTx/>
              <a:buNone/>
              <a:defRPr/>
            </a:lvl1pPr>
          </a:lstStyle>
          <a:p>
            <a:r>
              <a:rPr lang="sv-SE"/>
              <a:t>Klicka på ikonen för att lägga till en bild</a:t>
            </a:r>
            <a:endParaRPr lang="sv-SE" dirty="0"/>
          </a:p>
        </p:txBody>
      </p:sp>
      <p:pic>
        <p:nvPicPr>
          <p:cNvPr id="10" name="Bildobjekt 4"/>
          <p:cNvPicPr>
            <a:picLocks noChangeAspect="1"/>
          </p:cNvPicPr>
          <p:nvPr/>
        </p:nvPicPr>
        <p:blipFill>
          <a:blip r:embed="rId2" r:link="rId3">
            <a:extLst>
              <a:ext uri="{28A0092B-C50C-407E-A947-70E740481C1C}">
                <a14:useLocalDpi xmlns:a14="http://schemas.microsoft.com/office/drawing/2010/main" val="0"/>
              </a:ext>
            </a:extLst>
          </a:blip>
          <a:stretch>
            <a:fillRect/>
          </a:stretch>
        </p:blipFill>
        <p:spPr bwMode="auto">
          <a:xfrm>
            <a:off x="24" y="6626614"/>
            <a:ext cx="12191952" cy="2347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Platshållare för datum 3"/>
          <p:cNvSpPr>
            <a:spLocks noGrp="1"/>
          </p:cNvSpPr>
          <p:nvPr>
            <p:ph type="dt" sz="half" idx="2"/>
          </p:nvPr>
        </p:nvSpPr>
        <p:spPr>
          <a:xfrm>
            <a:off x="650901" y="6191147"/>
            <a:ext cx="1628905" cy="366183"/>
          </a:xfrm>
          <a:prstGeom prst="rect">
            <a:avLst/>
          </a:prstGeom>
        </p:spPr>
        <p:txBody>
          <a:bodyPr vert="horz" lIns="91440" tIns="45720" rIns="91440" bIns="45720" rtlCol="0" anchor="ctr"/>
          <a:lstStyle>
            <a:lvl1pPr algn="l">
              <a:defRPr sz="1600">
                <a:solidFill>
                  <a:srgbClr val="000000"/>
                </a:solidFill>
              </a:defRPr>
            </a:lvl1pPr>
          </a:lstStyle>
          <a:p>
            <a:fld id="{0AF232BA-489E-3443-973E-511626CEA2BF}" type="datetime1">
              <a:rPr lang="sv-SE" smtClean="0"/>
              <a:t>2022-07-02</a:t>
            </a:fld>
            <a:endParaRPr lang="sv-SE" dirty="0"/>
          </a:p>
        </p:txBody>
      </p:sp>
      <p:sp>
        <p:nvSpPr>
          <p:cNvPr id="11" name="Platshållare för sidfot 4"/>
          <p:cNvSpPr>
            <a:spLocks noGrp="1"/>
          </p:cNvSpPr>
          <p:nvPr>
            <p:ph type="ftr" sz="quarter" idx="3"/>
          </p:nvPr>
        </p:nvSpPr>
        <p:spPr>
          <a:xfrm>
            <a:off x="2321106" y="6191147"/>
            <a:ext cx="5955577" cy="366183"/>
          </a:xfrm>
          <a:prstGeom prst="rect">
            <a:avLst/>
          </a:prstGeom>
        </p:spPr>
        <p:txBody>
          <a:bodyPr vert="horz" lIns="91440" tIns="45720" rIns="91440" bIns="45720" rtlCol="0" anchor="ctr"/>
          <a:lstStyle>
            <a:lvl1pPr algn="l">
              <a:defRPr sz="1600">
                <a:solidFill>
                  <a:srgbClr val="000000"/>
                </a:solidFill>
              </a:defRPr>
            </a:lvl1pPr>
          </a:lstStyle>
          <a:p>
            <a:r>
              <a:rPr lang="sv-SE"/>
              <a:t>Code week</a:t>
            </a:r>
            <a:endParaRPr lang="sv-SE" dirty="0"/>
          </a:p>
        </p:txBody>
      </p:sp>
    </p:spTree>
    <p:extLst>
      <p:ext uri="{BB962C8B-B14F-4D97-AF65-F5344CB8AC3E}">
        <p14:creationId xmlns:p14="http://schemas.microsoft.com/office/powerpoint/2010/main" val="3409463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Rubrik och innehåll och bild">
    <p:spTree>
      <p:nvGrpSpPr>
        <p:cNvPr id="1" name=""/>
        <p:cNvGrpSpPr/>
        <p:nvPr/>
      </p:nvGrpSpPr>
      <p:grpSpPr>
        <a:xfrm>
          <a:off x="0" y="0"/>
          <a:ext cx="0" cy="0"/>
          <a:chOff x="0" y="0"/>
          <a:chExt cx="0" cy="0"/>
        </a:xfrm>
      </p:grpSpPr>
      <p:sp>
        <p:nvSpPr>
          <p:cNvPr id="2" name="Rubrik 1"/>
          <p:cNvSpPr>
            <a:spLocks noGrp="1"/>
          </p:cNvSpPr>
          <p:nvPr>
            <p:ph type="title"/>
          </p:nvPr>
        </p:nvSpPr>
        <p:spPr>
          <a:xfrm>
            <a:off x="710400" y="960000"/>
            <a:ext cx="5732309" cy="1382400"/>
          </a:xfrm>
        </p:spPr>
        <p:txBody>
          <a:bodyPr/>
          <a:lstStyle/>
          <a:p>
            <a:r>
              <a:rPr lang="sv-SE"/>
              <a:t>Klicka här för att ändra mall för rubrikformat</a:t>
            </a:r>
            <a:endParaRPr lang="sv-SE" dirty="0"/>
          </a:p>
        </p:txBody>
      </p:sp>
      <p:sp>
        <p:nvSpPr>
          <p:cNvPr id="3" name="Platshållare för innehåll 2"/>
          <p:cNvSpPr>
            <a:spLocks noGrp="1"/>
          </p:cNvSpPr>
          <p:nvPr>
            <p:ph idx="1"/>
          </p:nvPr>
        </p:nvSpPr>
        <p:spPr>
          <a:xfrm>
            <a:off x="710400" y="2400000"/>
            <a:ext cx="5732309" cy="36000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SE" dirty="0"/>
          </a:p>
        </p:txBody>
      </p:sp>
      <p:sp>
        <p:nvSpPr>
          <p:cNvPr id="8" name="Platshållare för bild 7"/>
          <p:cNvSpPr>
            <a:spLocks noGrp="1"/>
          </p:cNvSpPr>
          <p:nvPr>
            <p:ph type="pic" sz="quarter" idx="13"/>
          </p:nvPr>
        </p:nvSpPr>
        <p:spPr>
          <a:xfrm>
            <a:off x="6864000" y="1315200"/>
            <a:ext cx="5328000" cy="3648000"/>
          </a:xfrm>
        </p:spPr>
        <p:txBody>
          <a:bodyPr/>
          <a:lstStyle>
            <a:lvl1pPr marL="0" indent="0">
              <a:buFontTx/>
              <a:buNone/>
              <a:defRPr/>
            </a:lvl1pPr>
          </a:lstStyle>
          <a:p>
            <a:r>
              <a:rPr lang="sv-SE"/>
              <a:t>Klicka på ikonen för att lägga till en bild</a:t>
            </a:r>
            <a:endParaRPr lang="sv-SE" dirty="0"/>
          </a:p>
        </p:txBody>
      </p:sp>
      <p:pic>
        <p:nvPicPr>
          <p:cNvPr id="10" name="Bildobjekt 4"/>
          <p:cNvPicPr>
            <a:picLocks noChangeAspect="1"/>
          </p:cNvPicPr>
          <p:nvPr/>
        </p:nvPicPr>
        <p:blipFill>
          <a:blip r:embed="rId2" r:link="rId3">
            <a:extLst>
              <a:ext uri="{28A0092B-C50C-407E-A947-70E740481C1C}">
                <a14:useLocalDpi xmlns:a14="http://schemas.microsoft.com/office/drawing/2010/main" val="0"/>
              </a:ext>
            </a:extLst>
          </a:blip>
          <a:stretch>
            <a:fillRect/>
          </a:stretch>
        </p:blipFill>
        <p:spPr bwMode="auto">
          <a:xfrm>
            <a:off x="24" y="6626614"/>
            <a:ext cx="12191952" cy="2347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Platshållare för datum 3"/>
          <p:cNvSpPr>
            <a:spLocks noGrp="1"/>
          </p:cNvSpPr>
          <p:nvPr>
            <p:ph type="dt" sz="half" idx="2"/>
          </p:nvPr>
        </p:nvSpPr>
        <p:spPr>
          <a:xfrm>
            <a:off x="650901" y="6191147"/>
            <a:ext cx="1628905" cy="366183"/>
          </a:xfrm>
          <a:prstGeom prst="rect">
            <a:avLst/>
          </a:prstGeom>
        </p:spPr>
        <p:txBody>
          <a:bodyPr vert="horz" lIns="91440" tIns="45720" rIns="91440" bIns="45720" rtlCol="0" anchor="ctr"/>
          <a:lstStyle>
            <a:lvl1pPr algn="l">
              <a:defRPr sz="1600">
                <a:solidFill>
                  <a:srgbClr val="000000"/>
                </a:solidFill>
              </a:defRPr>
            </a:lvl1pPr>
          </a:lstStyle>
          <a:p>
            <a:fld id="{E2A3F52A-EAAF-3148-B3F2-85A5BFF5A8F5}" type="datetime1">
              <a:rPr lang="sv-SE" smtClean="0"/>
              <a:t>2022-07-02</a:t>
            </a:fld>
            <a:endParaRPr lang="sv-SE" dirty="0"/>
          </a:p>
        </p:txBody>
      </p:sp>
      <p:sp>
        <p:nvSpPr>
          <p:cNvPr id="11" name="Platshållare för sidfot 4"/>
          <p:cNvSpPr>
            <a:spLocks noGrp="1"/>
          </p:cNvSpPr>
          <p:nvPr>
            <p:ph type="ftr" sz="quarter" idx="3"/>
          </p:nvPr>
        </p:nvSpPr>
        <p:spPr>
          <a:xfrm>
            <a:off x="2321106" y="6191147"/>
            <a:ext cx="5955577" cy="366183"/>
          </a:xfrm>
          <a:prstGeom prst="rect">
            <a:avLst/>
          </a:prstGeom>
        </p:spPr>
        <p:txBody>
          <a:bodyPr vert="horz" lIns="91440" tIns="45720" rIns="91440" bIns="45720" rtlCol="0" anchor="ctr"/>
          <a:lstStyle>
            <a:lvl1pPr algn="l">
              <a:defRPr sz="1600">
                <a:solidFill>
                  <a:srgbClr val="000000"/>
                </a:solidFill>
              </a:defRPr>
            </a:lvl1pPr>
          </a:lstStyle>
          <a:p>
            <a:r>
              <a:rPr lang="sv-SE"/>
              <a:t>Code week</a:t>
            </a:r>
            <a:endParaRPr lang="sv-SE" dirty="0"/>
          </a:p>
        </p:txBody>
      </p:sp>
    </p:spTree>
    <p:extLst>
      <p:ext uri="{BB962C8B-B14F-4D97-AF65-F5344CB8AC3E}">
        <p14:creationId xmlns:p14="http://schemas.microsoft.com/office/powerpoint/2010/main" val="183713337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2.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file://localhost/Volumes/Centralen/HD1/Vastra%20Gotalandsregionen/VGR%2015-2735%20Utveckling%20grafisk%20profil/Mallar%202015/Powerpoint/Dekor_powerpoint/Blue/Bullet_blue.png"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40"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file://localhost/Volumes/Centralen/HD1/Vastra%20Gotalandsregionen/VGR%2015-2735%20Utveckling%20grafisk%20profil/Mallar%202015/Powerpoint/Dekor_powerpoint/Blue/Dekor_ppt_undersidor_blue.png"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710400" y="960000"/>
            <a:ext cx="10771200" cy="1382400"/>
          </a:xfrm>
          <a:prstGeom prst="rect">
            <a:avLst/>
          </a:prstGeom>
        </p:spPr>
        <p:txBody>
          <a:bodyPr vert="horz" lIns="0" tIns="0" rIns="0" bIns="0" rtlCol="0" anchor="ctr">
            <a:normAutofit/>
          </a:bodyPr>
          <a:lstStyle/>
          <a:p>
            <a:r>
              <a:rPr lang="sv-SE" dirty="0"/>
              <a:t>Klicka här för att ändra format</a:t>
            </a:r>
          </a:p>
        </p:txBody>
      </p:sp>
      <p:sp>
        <p:nvSpPr>
          <p:cNvPr id="3" name="Platshållare för text 2"/>
          <p:cNvSpPr>
            <a:spLocks noGrp="1"/>
          </p:cNvSpPr>
          <p:nvPr>
            <p:ph type="body" idx="1"/>
          </p:nvPr>
        </p:nvSpPr>
        <p:spPr>
          <a:xfrm>
            <a:off x="710400" y="2400000"/>
            <a:ext cx="10771200" cy="3600000"/>
          </a:xfrm>
          <a:prstGeom prst="rect">
            <a:avLst/>
          </a:prstGeom>
        </p:spPr>
        <p:txBody>
          <a:bodyPr vert="horz" lIns="0" tIns="0" rIns="0" bIns="0" spcCol="180000" rtlCol="0">
            <a:noAutofit/>
          </a:bodyPr>
          <a:lstStyle/>
          <a:p>
            <a:pPr lvl="0"/>
            <a:r>
              <a:rPr lang="sv-SE" dirty="0"/>
              <a:t>Redigera format för bakgrundstext</a:t>
            </a:r>
          </a:p>
          <a:p>
            <a:pPr lvl="1"/>
            <a:r>
              <a:rPr lang="sv-SE" dirty="0"/>
              <a:t>Nivå två</a:t>
            </a:r>
          </a:p>
          <a:p>
            <a:pPr lvl="2"/>
            <a:r>
              <a:rPr lang="sv-SE" dirty="0"/>
              <a:t>Nivå tre</a:t>
            </a:r>
          </a:p>
          <a:p>
            <a:pPr lvl="3"/>
            <a:r>
              <a:rPr lang="sv-SE" dirty="0"/>
              <a:t>Nivå fyra</a:t>
            </a:r>
          </a:p>
          <a:p>
            <a:pPr lvl="4"/>
            <a:r>
              <a:rPr lang="sv-SE" dirty="0"/>
              <a:t>Nivå fem</a:t>
            </a:r>
          </a:p>
        </p:txBody>
      </p:sp>
      <p:pic>
        <p:nvPicPr>
          <p:cNvPr id="7" name="Bildobjekt 4"/>
          <p:cNvPicPr>
            <a:picLocks noChangeAspect="1"/>
          </p:cNvPicPr>
          <p:nvPr/>
        </p:nvPicPr>
        <p:blipFill>
          <a:blip r:embed="rId37" r:link="rId38">
            <a:extLst>
              <a:ext uri="{28A0092B-C50C-407E-A947-70E740481C1C}">
                <a14:useLocalDpi xmlns:a14="http://schemas.microsoft.com/office/drawing/2010/main" val="0"/>
              </a:ext>
            </a:extLst>
          </a:blip>
          <a:stretch>
            <a:fillRect/>
          </a:stretch>
        </p:blipFill>
        <p:spPr bwMode="auto">
          <a:xfrm>
            <a:off x="25" y="6626020"/>
            <a:ext cx="12195760" cy="2348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Platshållare för datum 3"/>
          <p:cNvSpPr>
            <a:spLocks noGrp="1"/>
          </p:cNvSpPr>
          <p:nvPr>
            <p:ph type="dt" sz="half" idx="2"/>
          </p:nvPr>
        </p:nvSpPr>
        <p:spPr>
          <a:xfrm>
            <a:off x="650901" y="6191147"/>
            <a:ext cx="1628905" cy="366183"/>
          </a:xfrm>
          <a:prstGeom prst="rect">
            <a:avLst/>
          </a:prstGeom>
        </p:spPr>
        <p:txBody>
          <a:bodyPr vert="horz" lIns="91440" tIns="45720" rIns="91440" bIns="45720" rtlCol="0" anchor="ctr"/>
          <a:lstStyle>
            <a:lvl1pPr algn="l">
              <a:defRPr sz="1600">
                <a:solidFill>
                  <a:schemeClr val="tx1"/>
                </a:solidFill>
              </a:defRPr>
            </a:lvl1pPr>
          </a:lstStyle>
          <a:p>
            <a:fld id="{5C56567B-2F5C-6A40-B0DE-C0BD14AEA36F}" type="datetime1">
              <a:rPr lang="sv-SE" smtClean="0"/>
              <a:t>2022-07-02</a:t>
            </a:fld>
            <a:endParaRPr lang="sv-SE" dirty="0"/>
          </a:p>
        </p:txBody>
      </p:sp>
      <p:sp>
        <p:nvSpPr>
          <p:cNvPr id="9" name="Platshållare för sidfot 4"/>
          <p:cNvSpPr>
            <a:spLocks noGrp="1"/>
          </p:cNvSpPr>
          <p:nvPr>
            <p:ph type="ftr" sz="quarter" idx="3"/>
          </p:nvPr>
        </p:nvSpPr>
        <p:spPr>
          <a:xfrm>
            <a:off x="2321106" y="6191147"/>
            <a:ext cx="5955577" cy="366183"/>
          </a:xfrm>
          <a:prstGeom prst="rect">
            <a:avLst/>
          </a:prstGeom>
        </p:spPr>
        <p:txBody>
          <a:bodyPr vert="horz" lIns="91440" tIns="45720" rIns="91440" bIns="45720" rtlCol="0" anchor="ctr"/>
          <a:lstStyle>
            <a:lvl1pPr algn="l">
              <a:defRPr sz="1600">
                <a:solidFill>
                  <a:srgbClr val="000000"/>
                </a:solidFill>
              </a:defRPr>
            </a:lvl1pPr>
          </a:lstStyle>
          <a:p>
            <a:r>
              <a:rPr lang="sv-SE"/>
              <a:t>Code week</a:t>
            </a:r>
            <a:endParaRPr lang="sv-SE" dirty="0"/>
          </a:p>
        </p:txBody>
      </p:sp>
      <p:pic>
        <p:nvPicPr>
          <p:cNvPr id="8" name="Bildobjekt 7">
            <a:extLst>
              <a:ext uri="{FF2B5EF4-FFF2-40B4-BE49-F238E27FC236}">
                <a16:creationId xmlns:a16="http://schemas.microsoft.com/office/drawing/2014/main" id="{41870168-4F82-626E-BEF2-B2D3D1A93E47}"/>
              </a:ext>
            </a:extLst>
          </p:cNvPr>
          <p:cNvPicPr>
            <a:picLocks noChangeAspect="1"/>
          </p:cNvPicPr>
          <p:nvPr userDrawn="1"/>
        </p:nvPicPr>
        <p:blipFill>
          <a:blip r:embed="rId39">
            <a:extLst>
              <a:ext uri="{28A0092B-C50C-407E-A947-70E740481C1C}">
                <a14:useLocalDpi xmlns:a14="http://schemas.microsoft.com/office/drawing/2010/main" val="0"/>
              </a:ext>
            </a:extLst>
          </a:blip>
          <a:stretch>
            <a:fillRect/>
          </a:stretch>
        </p:blipFill>
        <p:spPr>
          <a:xfrm>
            <a:off x="0" y="6084000"/>
            <a:ext cx="12192000" cy="838200"/>
          </a:xfrm>
          <a:prstGeom prst="rect">
            <a:avLst/>
          </a:prstGeom>
        </p:spPr>
      </p:pic>
    </p:spTree>
    <p:extLst>
      <p:ext uri="{BB962C8B-B14F-4D97-AF65-F5344CB8AC3E}">
        <p14:creationId xmlns:p14="http://schemas.microsoft.com/office/powerpoint/2010/main" val="86018482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649" r:id="rId14"/>
    <p:sldLayoutId id="2147483661" r:id="rId15"/>
    <p:sldLayoutId id="2147483664" r:id="rId16"/>
    <p:sldLayoutId id="2147483675" r:id="rId17"/>
    <p:sldLayoutId id="2147483681" r:id="rId18"/>
    <p:sldLayoutId id="2147483686" r:id="rId19"/>
    <p:sldLayoutId id="2147483688" r:id="rId20"/>
    <p:sldLayoutId id="2147483689" r:id="rId21"/>
    <p:sldLayoutId id="2147483665" r:id="rId22"/>
    <p:sldLayoutId id="2147483687" r:id="rId23"/>
    <p:sldLayoutId id="2147483667" r:id="rId24"/>
    <p:sldLayoutId id="2147483683" r:id="rId25"/>
    <p:sldLayoutId id="2147483684" r:id="rId26"/>
    <p:sldLayoutId id="2147483668" r:id="rId27"/>
    <p:sldLayoutId id="2147483666" r:id="rId28"/>
    <p:sldLayoutId id="2147483677" r:id="rId29"/>
    <p:sldLayoutId id="2147483678" r:id="rId30"/>
    <p:sldLayoutId id="2147483676" r:id="rId31"/>
    <p:sldLayoutId id="2147483679" r:id="rId32"/>
    <p:sldLayoutId id="2147483680" r:id="rId33"/>
    <p:sldLayoutId id="2147483685" r:id="rId34"/>
    <p:sldLayoutId id="2147483682" r:id="rId35"/>
  </p:sldLayoutIdLst>
  <p:hf sldNum="0" hdr="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480472" marR="0" indent="-480472" algn="l" defTabSz="914377" rtl="0" eaLnBrk="1" fontAlgn="auto" latinLnBrk="0" hangingPunct="1">
        <a:lnSpc>
          <a:spcPct val="100000"/>
        </a:lnSpc>
        <a:spcBef>
          <a:spcPts val="1000"/>
        </a:spcBef>
        <a:spcAft>
          <a:spcPts val="0"/>
        </a:spcAft>
        <a:buClrTx/>
        <a:buSzPct val="100000"/>
        <a:buFontTx/>
        <a:buBlip>
          <a:blip r:embed="rId40" r:link="rId41"/>
        </a:buBlip>
        <a:tabLst/>
        <a:defRPr sz="2800" kern="1200">
          <a:solidFill>
            <a:schemeClr val="tx1"/>
          </a:solidFill>
          <a:latin typeface="+mn-lt"/>
          <a:ea typeface="+mn-ea"/>
          <a:cs typeface="+mn-cs"/>
        </a:defRPr>
      </a:lvl1pPr>
      <a:lvl2pPr marL="719649" marR="0" indent="-241294" algn="l" defTabSz="914377" rtl="0" eaLnBrk="1" fontAlgn="auto" latinLnBrk="0" hangingPunct="1">
        <a:lnSpc>
          <a:spcPct val="100000"/>
        </a:lnSpc>
        <a:spcBef>
          <a:spcPts val="500"/>
        </a:spcBef>
        <a:spcAft>
          <a:spcPts val="0"/>
        </a:spcAft>
        <a:buClr>
          <a:schemeClr val="accent1"/>
        </a:buClr>
        <a:buSzPct val="100000"/>
        <a:buFont typeface="Calibri" panose="020F0502020204030204" pitchFamily="34" charset="0"/>
        <a:buChar char="‒"/>
        <a:tabLst/>
        <a:defRPr sz="2400" kern="1200">
          <a:solidFill>
            <a:schemeClr val="tx1"/>
          </a:solidFill>
          <a:latin typeface="+mn-lt"/>
          <a:ea typeface="+mn-ea"/>
          <a:cs typeface="+mn-cs"/>
        </a:defRPr>
      </a:lvl2pPr>
      <a:lvl3pPr marL="954593" marR="0" indent="-234945" algn="l" defTabSz="914377" rtl="0" eaLnBrk="1" fontAlgn="auto" latinLnBrk="0" hangingPunct="1">
        <a:lnSpc>
          <a:spcPct val="100000"/>
        </a:lnSpc>
        <a:spcBef>
          <a:spcPts val="500"/>
        </a:spcBef>
        <a:spcAft>
          <a:spcPts val="0"/>
        </a:spcAft>
        <a:buClr>
          <a:schemeClr val="accent1"/>
        </a:buClr>
        <a:buSzPct val="100000"/>
        <a:buFont typeface="Calibri" panose="020F0502020204030204" pitchFamily="34" charset="0"/>
        <a:buChar char="‒"/>
        <a:tabLst/>
        <a:defRPr sz="2000" kern="1200">
          <a:solidFill>
            <a:schemeClr val="tx1"/>
          </a:solidFill>
          <a:latin typeface="+mn-lt"/>
          <a:ea typeface="+mn-ea"/>
          <a:cs typeface="+mn-cs"/>
        </a:defRPr>
      </a:lvl3pPr>
      <a:lvl4pPr marL="1198003" marR="0" indent="-243411" algn="l" defTabSz="914377" rtl="0" eaLnBrk="1" fontAlgn="auto" latinLnBrk="0" hangingPunct="1">
        <a:lnSpc>
          <a:spcPct val="100000"/>
        </a:lnSpc>
        <a:spcBef>
          <a:spcPts val="500"/>
        </a:spcBef>
        <a:spcAft>
          <a:spcPts val="0"/>
        </a:spcAft>
        <a:buClr>
          <a:schemeClr val="accent1"/>
        </a:buClr>
        <a:buSzPct val="100000"/>
        <a:buFont typeface="Calibri" panose="020F0502020204030204" pitchFamily="34" charset="0"/>
        <a:buChar char="‒"/>
        <a:tabLst/>
        <a:defRPr sz="1800" kern="1200">
          <a:solidFill>
            <a:schemeClr val="tx1"/>
          </a:solidFill>
          <a:latin typeface="+mn-lt"/>
          <a:ea typeface="+mn-ea"/>
          <a:cs typeface="+mn-cs"/>
        </a:defRPr>
      </a:lvl4pPr>
      <a:lvl5pPr marL="1430831" marR="0" indent="-232828" algn="l" defTabSz="914377" rtl="0" eaLnBrk="1" fontAlgn="auto" latinLnBrk="0" hangingPunct="1">
        <a:lnSpc>
          <a:spcPct val="100000"/>
        </a:lnSpc>
        <a:spcBef>
          <a:spcPts val="500"/>
        </a:spcBef>
        <a:spcAft>
          <a:spcPts val="0"/>
        </a:spcAft>
        <a:buClr>
          <a:schemeClr val="accent1"/>
        </a:buClr>
        <a:buSzPct val="100000"/>
        <a:buFont typeface="Calibri" panose="020F0502020204030204" pitchFamily="34" charset="0"/>
        <a:buChar char="‒"/>
        <a:tabLst/>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lab.research.google.com/"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s://github.com/Vastra-Gotalandsregionen/code-week/"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9.jpg"/></Relationships>
</file>

<file path=ppt/slides/_rels/slide12.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www.dataportal.se/" TargetMode="External"/><Relationship Id="rId2" Type="http://schemas.openxmlformats.org/officeDocument/2006/relationships/hyperlink" Target="https://vgrblogg.se/utveckling/2020/02/03/rapport-ai-for-battre-halsa/" TargetMode="External"/><Relationship Id="rId1" Type="http://schemas.openxmlformats.org/officeDocument/2006/relationships/slideLayout" Target="../slideLayouts/slideLayout6.xml"/><Relationship Id="rId5" Type="http://schemas.openxmlformats.org/officeDocument/2006/relationships/hyperlink" Target="https://automatetheboringstuff.com/" TargetMode="External"/><Relationship Id="rId4" Type="http://schemas.openxmlformats.org/officeDocument/2006/relationships/hyperlink" Target="https://github.com/ossu/computer-scien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FEAF1-A16E-6944-AD2E-672CB580551A}"/>
              </a:ext>
            </a:extLst>
          </p:cNvPr>
          <p:cNvSpPr>
            <a:spLocks noGrp="1"/>
          </p:cNvSpPr>
          <p:nvPr>
            <p:ph type="title"/>
          </p:nvPr>
        </p:nvSpPr>
        <p:spPr>
          <a:xfrm>
            <a:off x="710400" y="960000"/>
            <a:ext cx="10771200" cy="701160"/>
          </a:xfrm>
        </p:spPr>
        <p:txBody>
          <a:bodyPr/>
          <a:lstStyle/>
          <a:p>
            <a:r>
              <a:rPr lang="sv-SE" dirty="0"/>
              <a:t>Förbered dig för sessionen</a:t>
            </a:r>
          </a:p>
        </p:txBody>
      </p:sp>
      <p:sp>
        <p:nvSpPr>
          <p:cNvPr id="3" name="Content Placeholder 2">
            <a:extLst>
              <a:ext uri="{FF2B5EF4-FFF2-40B4-BE49-F238E27FC236}">
                <a16:creationId xmlns:a16="http://schemas.microsoft.com/office/drawing/2014/main" id="{20DCDFAB-CD1F-B442-A26E-D2D7AE880D77}"/>
              </a:ext>
            </a:extLst>
          </p:cNvPr>
          <p:cNvSpPr>
            <a:spLocks noGrp="1"/>
          </p:cNvSpPr>
          <p:nvPr>
            <p:ph idx="1"/>
          </p:nvPr>
        </p:nvSpPr>
        <p:spPr>
          <a:xfrm>
            <a:off x="710400" y="1805640"/>
            <a:ext cx="10771200" cy="3600000"/>
          </a:xfrm>
        </p:spPr>
        <p:txBody>
          <a:bodyPr/>
          <a:lstStyle/>
          <a:p>
            <a:pPr marL="609585" indent="-609585">
              <a:buFont typeface="+mj-lt"/>
              <a:buAutoNum type="arabicPeriod"/>
            </a:pPr>
            <a:r>
              <a:rPr lang="sv-SE" sz="2400" dirty="0"/>
              <a:t>Gå till </a:t>
            </a:r>
            <a:r>
              <a:rPr lang="sv-SE" sz="2400" dirty="0">
                <a:hlinkClick r:id="rId3"/>
              </a:rPr>
              <a:t>https://colab.research.google.com</a:t>
            </a:r>
            <a:endParaRPr lang="sv-SE" sz="2400" dirty="0"/>
          </a:p>
          <a:p>
            <a:pPr marL="609585" indent="-609585">
              <a:buFont typeface="+mj-lt"/>
              <a:buAutoNum type="arabicPeriod"/>
            </a:pPr>
            <a:r>
              <a:rPr lang="sv-SE" sz="2400" dirty="0"/>
              <a:t>Skapa ett (eller använd ditt) Google-konto för att logga in</a:t>
            </a:r>
          </a:p>
          <a:p>
            <a:pPr marL="609585" indent="-609585">
              <a:buFont typeface="+mj-lt"/>
              <a:buAutoNum type="arabicPeriod"/>
            </a:pPr>
            <a:r>
              <a:rPr lang="sv-SE" sz="2400" dirty="0"/>
              <a:t>När du har konto &amp; loggat in -&gt; klicka på fliken ”</a:t>
            </a:r>
            <a:r>
              <a:rPr lang="sv-SE" sz="2400" dirty="0" err="1"/>
              <a:t>Github</a:t>
            </a:r>
            <a:r>
              <a:rPr lang="sv-SE" sz="2400" dirty="0"/>
              <a:t>”</a:t>
            </a:r>
          </a:p>
          <a:p>
            <a:pPr marL="609585" indent="-609585">
              <a:buFont typeface="+mj-lt"/>
              <a:buAutoNum type="arabicPeriod"/>
            </a:pPr>
            <a:r>
              <a:rPr lang="sv-SE" sz="2400" dirty="0"/>
              <a:t>I det översta textfältet, det med ett förstoringsglas bredvid, skriver du in:</a:t>
            </a:r>
            <a:br>
              <a:rPr lang="sv-SE" sz="2400" dirty="0"/>
            </a:br>
            <a:r>
              <a:rPr lang="sv-SE" sz="2400" dirty="0">
                <a:hlinkClick r:id="rId4"/>
              </a:rPr>
              <a:t>https://github.com/Vastra-Gotalandsregionen/code-week/</a:t>
            </a:r>
            <a:endParaRPr lang="sv-SE" sz="2400" dirty="0"/>
          </a:p>
          <a:p>
            <a:pPr marL="789585" lvl="1" indent="-609585">
              <a:buFont typeface="+mj-lt"/>
              <a:buAutoNum type="alphaLcParenR"/>
            </a:pPr>
            <a:r>
              <a:rPr lang="sv-SE" dirty="0"/>
              <a:t>Tryck på </a:t>
            </a:r>
            <a:r>
              <a:rPr lang="sv-SE" dirty="0" err="1"/>
              <a:t>Enter</a:t>
            </a:r>
            <a:r>
              <a:rPr lang="sv-SE" dirty="0"/>
              <a:t>-tangenten</a:t>
            </a:r>
          </a:p>
          <a:p>
            <a:pPr marL="609585" indent="-609585">
              <a:buFont typeface="+mj-lt"/>
              <a:buAutoNum type="arabicPeriod"/>
            </a:pPr>
            <a:r>
              <a:rPr lang="sv-SE" sz="2400" dirty="0"/>
              <a:t>I listan med filer väljer du ”övningar/01-intro-till-python.ipynb” för att komma igång.</a:t>
            </a:r>
          </a:p>
          <a:p>
            <a:pPr marL="0" indent="0">
              <a:buNone/>
            </a:pPr>
            <a:r>
              <a:rPr lang="sv-SE" sz="2400" dirty="0"/>
              <a:t>Upprepa steg 4-5 för varje </a:t>
            </a:r>
            <a:r>
              <a:rPr lang="sv-SE" sz="2400" dirty="0" err="1"/>
              <a:t>övningsfil</a:t>
            </a:r>
            <a:r>
              <a:rPr lang="sv-SE" sz="2400" dirty="0"/>
              <a:t> du vill köra.</a:t>
            </a:r>
          </a:p>
        </p:txBody>
      </p:sp>
      <p:sp>
        <p:nvSpPr>
          <p:cNvPr id="4" name="Date Placeholder 3">
            <a:extLst>
              <a:ext uri="{FF2B5EF4-FFF2-40B4-BE49-F238E27FC236}">
                <a16:creationId xmlns:a16="http://schemas.microsoft.com/office/drawing/2014/main" id="{ED5C2B84-A96E-1A48-BBF9-901675EDA136}"/>
              </a:ext>
            </a:extLst>
          </p:cNvPr>
          <p:cNvSpPr>
            <a:spLocks noGrp="1"/>
          </p:cNvSpPr>
          <p:nvPr>
            <p:ph type="dt" sz="half" idx="2"/>
          </p:nvPr>
        </p:nvSpPr>
        <p:spPr/>
        <p:txBody>
          <a:bodyPr/>
          <a:lstStyle/>
          <a:p>
            <a:fld id="{F5F19058-379A-B440-857D-8C8CAA772544}" type="datetime1">
              <a:rPr lang="sv-SE" smtClean="0"/>
              <a:t>2022-07-02</a:t>
            </a:fld>
            <a:endParaRPr lang="sv-SE" dirty="0"/>
          </a:p>
        </p:txBody>
      </p:sp>
      <p:sp>
        <p:nvSpPr>
          <p:cNvPr id="5" name="Footer Placeholder 4">
            <a:extLst>
              <a:ext uri="{FF2B5EF4-FFF2-40B4-BE49-F238E27FC236}">
                <a16:creationId xmlns:a16="http://schemas.microsoft.com/office/drawing/2014/main" id="{AD074563-3DA4-0E4D-ABC4-D98DE7FEFFD5}"/>
              </a:ext>
            </a:extLst>
          </p:cNvPr>
          <p:cNvSpPr>
            <a:spLocks noGrp="1"/>
          </p:cNvSpPr>
          <p:nvPr>
            <p:ph type="ftr" sz="quarter" idx="3"/>
          </p:nvPr>
        </p:nvSpPr>
        <p:spPr/>
        <p:txBody>
          <a:bodyPr/>
          <a:lstStyle/>
          <a:p>
            <a:r>
              <a:rPr lang="sv-SE"/>
              <a:t>Code week</a:t>
            </a:r>
            <a:endParaRPr lang="sv-SE" dirty="0"/>
          </a:p>
        </p:txBody>
      </p:sp>
    </p:spTree>
    <p:extLst>
      <p:ext uri="{BB962C8B-B14F-4D97-AF65-F5344CB8AC3E}">
        <p14:creationId xmlns:p14="http://schemas.microsoft.com/office/powerpoint/2010/main" val="1371082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CF831-1CC4-1747-9DAC-A5D625C47370}"/>
              </a:ext>
            </a:extLst>
          </p:cNvPr>
          <p:cNvSpPr>
            <a:spLocks noGrp="1"/>
          </p:cNvSpPr>
          <p:nvPr>
            <p:ph type="title"/>
          </p:nvPr>
        </p:nvSpPr>
        <p:spPr/>
        <p:txBody>
          <a:bodyPr/>
          <a:lstStyle/>
          <a:p>
            <a:r>
              <a:rPr lang="sv-SE" dirty="0"/>
              <a:t>Delmoment vid maskininlärning</a:t>
            </a:r>
          </a:p>
        </p:txBody>
      </p:sp>
      <p:sp>
        <p:nvSpPr>
          <p:cNvPr id="3" name="Content Placeholder 2">
            <a:extLst>
              <a:ext uri="{FF2B5EF4-FFF2-40B4-BE49-F238E27FC236}">
                <a16:creationId xmlns:a16="http://schemas.microsoft.com/office/drawing/2014/main" id="{2CB5F371-6A90-CC40-A828-81591E3D5144}"/>
              </a:ext>
            </a:extLst>
          </p:cNvPr>
          <p:cNvSpPr>
            <a:spLocks noGrp="1"/>
          </p:cNvSpPr>
          <p:nvPr>
            <p:ph idx="1"/>
          </p:nvPr>
        </p:nvSpPr>
        <p:spPr/>
        <p:txBody>
          <a:bodyPr/>
          <a:lstStyle/>
          <a:p>
            <a:pPr marL="609585" indent="-609585">
              <a:buFont typeface="+mj-lt"/>
              <a:buAutoNum type="arabicPeriod"/>
            </a:pPr>
            <a:r>
              <a:rPr lang="sv-SE" dirty="0"/>
              <a:t>Förstå problemet och ha en potentiell lösning.</a:t>
            </a:r>
          </a:p>
          <a:p>
            <a:pPr marL="609585" indent="-609585">
              <a:buFont typeface="+mj-lt"/>
              <a:buAutoNum type="arabicPeriod"/>
            </a:pPr>
            <a:r>
              <a:rPr lang="sv-SE" dirty="0"/>
              <a:t>Samla in data.</a:t>
            </a:r>
          </a:p>
          <a:p>
            <a:pPr marL="609585" indent="-609585">
              <a:buFont typeface="+mj-lt"/>
              <a:buAutoNum type="arabicPeriod"/>
            </a:pPr>
            <a:r>
              <a:rPr lang="sv-SE" dirty="0"/>
              <a:t>Preparera data. </a:t>
            </a:r>
          </a:p>
          <a:p>
            <a:pPr marL="609585" indent="-609585">
              <a:buFont typeface="+mj-lt"/>
              <a:buAutoNum type="arabicPeriod"/>
            </a:pPr>
            <a:r>
              <a:rPr lang="sv-SE" dirty="0"/>
              <a:t>Dela upp data; </a:t>
            </a:r>
          </a:p>
          <a:p>
            <a:pPr marL="789585" lvl="1" indent="-609585">
              <a:buFont typeface="+mj-lt"/>
              <a:buAutoNum type="arabicPeriod"/>
            </a:pPr>
            <a:r>
              <a:rPr lang="sv-SE" dirty="0"/>
              <a:t>ett </a:t>
            </a:r>
            <a:r>
              <a:rPr lang="sv-SE" dirty="0" err="1"/>
              <a:t>dataset</a:t>
            </a:r>
            <a:r>
              <a:rPr lang="sv-SE" dirty="0"/>
              <a:t> att träna på</a:t>
            </a:r>
          </a:p>
          <a:p>
            <a:pPr marL="789585" lvl="1" indent="-609585">
              <a:buFont typeface="+mj-lt"/>
              <a:buAutoNum type="arabicPeriod"/>
            </a:pPr>
            <a:r>
              <a:rPr lang="sv-SE" dirty="0"/>
              <a:t>ett annat för validering</a:t>
            </a:r>
          </a:p>
          <a:p>
            <a:pPr marL="609585" indent="-609585">
              <a:buFont typeface="+mj-lt"/>
              <a:buAutoNum type="arabicPeriod"/>
            </a:pPr>
            <a:r>
              <a:rPr lang="sv-SE" dirty="0"/>
              <a:t>Programmera sin maskin</a:t>
            </a:r>
          </a:p>
          <a:p>
            <a:pPr marL="609585" indent="-609585">
              <a:buFont typeface="+mj-lt"/>
              <a:buAutoNum type="arabicPeriod"/>
            </a:pPr>
            <a:endParaRPr lang="sv-SE" dirty="0"/>
          </a:p>
        </p:txBody>
      </p:sp>
      <p:sp>
        <p:nvSpPr>
          <p:cNvPr id="4" name="Date Placeholder 3">
            <a:extLst>
              <a:ext uri="{FF2B5EF4-FFF2-40B4-BE49-F238E27FC236}">
                <a16:creationId xmlns:a16="http://schemas.microsoft.com/office/drawing/2014/main" id="{702E9B9C-0C01-7448-B4A8-F6D8A781A3D3}"/>
              </a:ext>
            </a:extLst>
          </p:cNvPr>
          <p:cNvSpPr>
            <a:spLocks noGrp="1"/>
          </p:cNvSpPr>
          <p:nvPr>
            <p:ph type="dt" sz="half" idx="2"/>
          </p:nvPr>
        </p:nvSpPr>
        <p:spPr/>
        <p:txBody>
          <a:bodyPr/>
          <a:lstStyle/>
          <a:p>
            <a:fld id="{16DC201E-FF80-AE42-91F2-0CCADCB510C1}" type="datetime1">
              <a:rPr lang="sv-SE" smtClean="0"/>
              <a:t>2022-07-02</a:t>
            </a:fld>
            <a:endParaRPr lang="sv-SE" dirty="0"/>
          </a:p>
        </p:txBody>
      </p:sp>
      <p:sp>
        <p:nvSpPr>
          <p:cNvPr id="5" name="Footer Placeholder 4">
            <a:extLst>
              <a:ext uri="{FF2B5EF4-FFF2-40B4-BE49-F238E27FC236}">
                <a16:creationId xmlns:a16="http://schemas.microsoft.com/office/drawing/2014/main" id="{33375521-E906-7241-A5A4-078F02B3E944}"/>
              </a:ext>
            </a:extLst>
          </p:cNvPr>
          <p:cNvSpPr>
            <a:spLocks noGrp="1"/>
          </p:cNvSpPr>
          <p:nvPr>
            <p:ph type="ftr" sz="quarter" idx="3"/>
          </p:nvPr>
        </p:nvSpPr>
        <p:spPr/>
        <p:txBody>
          <a:bodyPr/>
          <a:lstStyle/>
          <a:p>
            <a:r>
              <a:rPr lang="sv-SE"/>
              <a:t>Code week</a:t>
            </a:r>
            <a:endParaRPr lang="sv-SE" dirty="0"/>
          </a:p>
        </p:txBody>
      </p:sp>
    </p:spTree>
    <p:extLst>
      <p:ext uri="{BB962C8B-B14F-4D97-AF65-F5344CB8AC3E}">
        <p14:creationId xmlns:p14="http://schemas.microsoft.com/office/powerpoint/2010/main" val="2286386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72C2A-5F2E-1A45-82A3-69A1B68EB73A}"/>
              </a:ext>
            </a:extLst>
          </p:cNvPr>
          <p:cNvSpPr>
            <a:spLocks noGrp="1"/>
          </p:cNvSpPr>
          <p:nvPr>
            <p:ph type="title"/>
          </p:nvPr>
        </p:nvSpPr>
        <p:spPr>
          <a:xfrm>
            <a:off x="710400" y="960000"/>
            <a:ext cx="10771200" cy="809987"/>
          </a:xfrm>
        </p:spPr>
        <p:txBody>
          <a:bodyPr/>
          <a:lstStyle/>
          <a:p>
            <a:r>
              <a:rPr lang="sv-SE" dirty="0"/>
              <a:t>Beslutsträd / decision </a:t>
            </a:r>
            <a:r>
              <a:rPr lang="sv-SE" dirty="0" err="1"/>
              <a:t>tree</a:t>
            </a:r>
            <a:endParaRPr lang="sv-SE" dirty="0"/>
          </a:p>
        </p:txBody>
      </p:sp>
      <p:sp>
        <p:nvSpPr>
          <p:cNvPr id="4" name="Date Placeholder 3">
            <a:extLst>
              <a:ext uri="{FF2B5EF4-FFF2-40B4-BE49-F238E27FC236}">
                <a16:creationId xmlns:a16="http://schemas.microsoft.com/office/drawing/2014/main" id="{0E2A6936-714C-9E40-BADD-1077576186B5}"/>
              </a:ext>
            </a:extLst>
          </p:cNvPr>
          <p:cNvSpPr>
            <a:spLocks noGrp="1"/>
          </p:cNvSpPr>
          <p:nvPr>
            <p:ph type="dt" sz="half" idx="2"/>
          </p:nvPr>
        </p:nvSpPr>
        <p:spPr/>
        <p:txBody>
          <a:bodyPr/>
          <a:lstStyle/>
          <a:p>
            <a:fld id="{48EB8D86-2F72-8C49-9BF8-7E8C013A5270}" type="datetime1">
              <a:rPr lang="sv-SE" smtClean="0"/>
              <a:t>2022-07-02</a:t>
            </a:fld>
            <a:endParaRPr lang="sv-SE" dirty="0"/>
          </a:p>
        </p:txBody>
      </p:sp>
      <p:sp>
        <p:nvSpPr>
          <p:cNvPr id="5" name="Footer Placeholder 4">
            <a:extLst>
              <a:ext uri="{FF2B5EF4-FFF2-40B4-BE49-F238E27FC236}">
                <a16:creationId xmlns:a16="http://schemas.microsoft.com/office/drawing/2014/main" id="{2E52DA5E-624D-5748-A7FB-056D81F59282}"/>
              </a:ext>
            </a:extLst>
          </p:cNvPr>
          <p:cNvSpPr>
            <a:spLocks noGrp="1"/>
          </p:cNvSpPr>
          <p:nvPr>
            <p:ph type="ftr" sz="quarter" idx="3"/>
          </p:nvPr>
        </p:nvSpPr>
        <p:spPr/>
        <p:txBody>
          <a:bodyPr/>
          <a:lstStyle/>
          <a:p>
            <a:r>
              <a:rPr lang="sv-SE"/>
              <a:t>Code week</a:t>
            </a:r>
            <a:endParaRPr lang="sv-SE" dirty="0"/>
          </a:p>
        </p:txBody>
      </p:sp>
      <p:pic>
        <p:nvPicPr>
          <p:cNvPr id="7" name="Picture 6" descr="A green apple&#10;&#10;Description automatically generated">
            <a:extLst>
              <a:ext uri="{FF2B5EF4-FFF2-40B4-BE49-F238E27FC236}">
                <a16:creationId xmlns:a16="http://schemas.microsoft.com/office/drawing/2014/main" id="{2C2C9711-BE63-274F-AD87-43937D879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850" y="1991184"/>
            <a:ext cx="4063345" cy="3420011"/>
          </a:xfrm>
          <a:prstGeom prst="rect">
            <a:avLst/>
          </a:prstGeom>
        </p:spPr>
      </p:pic>
      <p:pic>
        <p:nvPicPr>
          <p:cNvPr id="6" name="Picture 5" descr="A picture containing object&#10;&#10;Description automatically generated">
            <a:extLst>
              <a:ext uri="{FF2B5EF4-FFF2-40B4-BE49-F238E27FC236}">
                <a16:creationId xmlns:a16="http://schemas.microsoft.com/office/drawing/2014/main" id="{F43A45C7-E74A-A14C-B723-3AAE3168A4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901" y="2314364"/>
            <a:ext cx="4456540" cy="2773651"/>
          </a:xfrm>
          <a:prstGeom prst="rect">
            <a:avLst/>
          </a:prstGeom>
        </p:spPr>
      </p:pic>
    </p:spTree>
    <p:extLst>
      <p:ext uri="{BB962C8B-B14F-4D97-AF65-F5344CB8AC3E}">
        <p14:creationId xmlns:p14="http://schemas.microsoft.com/office/powerpoint/2010/main" val="3052720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A75F2C0-29E8-4C49-AAD1-A3D01D52DFE4}"/>
              </a:ext>
            </a:extLst>
          </p:cNvPr>
          <p:cNvSpPr>
            <a:spLocks noGrp="1"/>
          </p:cNvSpPr>
          <p:nvPr>
            <p:ph type="dt" sz="half" idx="2"/>
          </p:nvPr>
        </p:nvSpPr>
        <p:spPr/>
        <p:txBody>
          <a:bodyPr/>
          <a:lstStyle/>
          <a:p>
            <a:fld id="{EA74A769-E3B3-7F47-90E1-E79F353E6F95}" type="datetime1">
              <a:rPr lang="sv-SE" smtClean="0"/>
              <a:t>2022-07-02</a:t>
            </a:fld>
            <a:endParaRPr lang="sv-SE" dirty="0"/>
          </a:p>
        </p:txBody>
      </p:sp>
      <p:sp>
        <p:nvSpPr>
          <p:cNvPr id="5" name="Footer Placeholder 4">
            <a:extLst>
              <a:ext uri="{FF2B5EF4-FFF2-40B4-BE49-F238E27FC236}">
                <a16:creationId xmlns:a16="http://schemas.microsoft.com/office/drawing/2014/main" id="{598F5BB4-705E-034A-B29E-E6499364F4FC}"/>
              </a:ext>
            </a:extLst>
          </p:cNvPr>
          <p:cNvSpPr>
            <a:spLocks noGrp="1"/>
          </p:cNvSpPr>
          <p:nvPr>
            <p:ph type="ftr" sz="quarter" idx="3"/>
          </p:nvPr>
        </p:nvSpPr>
        <p:spPr/>
        <p:txBody>
          <a:bodyPr/>
          <a:lstStyle/>
          <a:p>
            <a:r>
              <a:rPr lang="sv-SE"/>
              <a:t>Code week</a:t>
            </a:r>
            <a:endParaRPr lang="sv-SE" dirty="0"/>
          </a:p>
        </p:txBody>
      </p:sp>
      <p:pic>
        <p:nvPicPr>
          <p:cNvPr id="7" name="Picture 6">
            <a:extLst>
              <a:ext uri="{FF2B5EF4-FFF2-40B4-BE49-F238E27FC236}">
                <a16:creationId xmlns:a16="http://schemas.microsoft.com/office/drawing/2014/main" id="{5136FA75-E791-C248-ACBC-E80292992101}"/>
              </a:ext>
            </a:extLst>
          </p:cNvPr>
          <p:cNvPicPr>
            <a:picLocks noChangeAspect="1"/>
          </p:cNvPicPr>
          <p:nvPr/>
        </p:nvPicPr>
        <p:blipFill>
          <a:blip r:embed="rId3"/>
          <a:stretch>
            <a:fillRect/>
          </a:stretch>
        </p:blipFill>
        <p:spPr>
          <a:xfrm>
            <a:off x="650900" y="300671"/>
            <a:ext cx="7752800" cy="5814600"/>
          </a:xfrm>
          <a:prstGeom prst="rect">
            <a:avLst/>
          </a:prstGeom>
        </p:spPr>
      </p:pic>
    </p:spTree>
    <p:extLst>
      <p:ext uri="{BB962C8B-B14F-4D97-AF65-F5344CB8AC3E}">
        <p14:creationId xmlns:p14="http://schemas.microsoft.com/office/powerpoint/2010/main" val="19769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852540F-F1E7-9146-8835-165494B5A241}"/>
              </a:ext>
            </a:extLst>
          </p:cNvPr>
          <p:cNvSpPr>
            <a:spLocks noGrp="1"/>
          </p:cNvSpPr>
          <p:nvPr>
            <p:ph type="title"/>
          </p:nvPr>
        </p:nvSpPr>
        <p:spPr>
          <a:xfrm>
            <a:off x="692727" y="2540291"/>
            <a:ext cx="10473774" cy="1325563"/>
          </a:xfrm>
        </p:spPr>
        <p:txBody>
          <a:bodyPr/>
          <a:lstStyle/>
          <a:p>
            <a:pPr algn="ctr"/>
            <a:r>
              <a:rPr lang="sv-SE" dirty="0"/>
              <a:t>Diskussion och reflektion…</a:t>
            </a:r>
          </a:p>
        </p:txBody>
      </p:sp>
      <p:sp>
        <p:nvSpPr>
          <p:cNvPr id="3" name="Platshållare för datum 2">
            <a:extLst>
              <a:ext uri="{FF2B5EF4-FFF2-40B4-BE49-F238E27FC236}">
                <a16:creationId xmlns:a16="http://schemas.microsoft.com/office/drawing/2014/main" id="{B59A9FF6-74B9-8521-38E2-34C1DEEC88E0}"/>
              </a:ext>
            </a:extLst>
          </p:cNvPr>
          <p:cNvSpPr>
            <a:spLocks noGrp="1"/>
          </p:cNvSpPr>
          <p:nvPr>
            <p:ph type="dt" sz="half" idx="2"/>
          </p:nvPr>
        </p:nvSpPr>
        <p:spPr/>
        <p:txBody>
          <a:bodyPr/>
          <a:lstStyle/>
          <a:p>
            <a:fld id="{6EEB3877-6D6A-B94B-95FD-6DD697A9704A}" type="datetime1">
              <a:rPr lang="sv-SE" smtClean="0"/>
              <a:t>2022-07-02</a:t>
            </a:fld>
            <a:endParaRPr lang="sv-SE" dirty="0"/>
          </a:p>
        </p:txBody>
      </p:sp>
      <p:sp>
        <p:nvSpPr>
          <p:cNvPr id="4" name="Platshållare för sidfot 3">
            <a:extLst>
              <a:ext uri="{FF2B5EF4-FFF2-40B4-BE49-F238E27FC236}">
                <a16:creationId xmlns:a16="http://schemas.microsoft.com/office/drawing/2014/main" id="{FD5FC9AC-F779-E207-D8CF-EA46F50E72BE}"/>
              </a:ext>
            </a:extLst>
          </p:cNvPr>
          <p:cNvSpPr>
            <a:spLocks noGrp="1"/>
          </p:cNvSpPr>
          <p:nvPr>
            <p:ph type="ftr" sz="quarter" idx="3"/>
          </p:nvPr>
        </p:nvSpPr>
        <p:spPr/>
        <p:txBody>
          <a:bodyPr/>
          <a:lstStyle/>
          <a:p>
            <a:r>
              <a:rPr lang="sv-SE"/>
              <a:t>Code week</a:t>
            </a:r>
            <a:endParaRPr lang="sv-SE" dirty="0"/>
          </a:p>
        </p:txBody>
      </p:sp>
    </p:spTree>
    <p:extLst>
      <p:ext uri="{BB962C8B-B14F-4D97-AF65-F5344CB8AC3E}">
        <p14:creationId xmlns:p14="http://schemas.microsoft.com/office/powerpoint/2010/main" val="2476057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040155E-590E-D434-10B3-754FBBD2AB45}"/>
              </a:ext>
            </a:extLst>
          </p:cNvPr>
          <p:cNvSpPr>
            <a:spLocks noGrp="1"/>
          </p:cNvSpPr>
          <p:nvPr>
            <p:ph type="title"/>
          </p:nvPr>
        </p:nvSpPr>
        <p:spPr/>
        <p:txBody>
          <a:bodyPr/>
          <a:lstStyle/>
          <a:p>
            <a:r>
              <a:rPr lang="sv-SE" dirty="0"/>
              <a:t>Bonus: Litteratur och nästa steg</a:t>
            </a:r>
          </a:p>
        </p:txBody>
      </p:sp>
      <p:sp>
        <p:nvSpPr>
          <p:cNvPr id="3" name="Platshållare för innehåll 2">
            <a:extLst>
              <a:ext uri="{FF2B5EF4-FFF2-40B4-BE49-F238E27FC236}">
                <a16:creationId xmlns:a16="http://schemas.microsoft.com/office/drawing/2014/main" id="{12B9845A-ACF7-356C-9A1B-687A9436402D}"/>
              </a:ext>
            </a:extLst>
          </p:cNvPr>
          <p:cNvSpPr>
            <a:spLocks noGrp="1"/>
          </p:cNvSpPr>
          <p:nvPr>
            <p:ph idx="1"/>
          </p:nvPr>
        </p:nvSpPr>
        <p:spPr/>
        <p:txBody>
          <a:bodyPr/>
          <a:lstStyle/>
          <a:p>
            <a:r>
              <a:rPr lang="sv-SE" dirty="0"/>
              <a:t>AI för bättre hälsa (2020) - </a:t>
            </a:r>
            <a:r>
              <a:rPr lang="sv-SE" dirty="0">
                <a:hlinkClick r:id="rId2"/>
              </a:rPr>
              <a:t>vgrblogg.se/utveckling/2020/02/03/rapport-ai-for-battre-halsa/</a:t>
            </a:r>
            <a:endParaRPr lang="sv-SE" dirty="0"/>
          </a:p>
          <a:p>
            <a:r>
              <a:rPr lang="sv-SE" dirty="0"/>
              <a:t>Sveriges dataportal – </a:t>
            </a:r>
            <a:r>
              <a:rPr lang="sv-SE" dirty="0">
                <a:hlinkClick r:id="rId3"/>
              </a:rPr>
              <a:t>www.dataportal.se</a:t>
            </a:r>
            <a:endParaRPr lang="sv-SE" dirty="0"/>
          </a:p>
          <a:p>
            <a:r>
              <a:rPr lang="sv-SE" dirty="0"/>
              <a:t>Grundkurs i datorvetenskap – </a:t>
            </a:r>
            <a:r>
              <a:rPr lang="sv-SE" dirty="0">
                <a:hlinkClick r:id="rId4"/>
              </a:rPr>
              <a:t>github.com/ossu/computer-science</a:t>
            </a:r>
            <a:endParaRPr lang="sv-SE" dirty="0"/>
          </a:p>
          <a:p>
            <a:r>
              <a:rPr lang="sv-SE" dirty="0" err="1"/>
              <a:t>Automate</a:t>
            </a:r>
            <a:r>
              <a:rPr lang="sv-SE" dirty="0"/>
              <a:t> the Boring Stuff </a:t>
            </a:r>
            <a:r>
              <a:rPr lang="sv-SE" dirty="0" err="1"/>
              <a:t>with</a:t>
            </a:r>
            <a:r>
              <a:rPr lang="sv-SE" dirty="0"/>
              <a:t> </a:t>
            </a:r>
            <a:r>
              <a:rPr lang="sv-SE" dirty="0" err="1"/>
              <a:t>Python</a:t>
            </a:r>
            <a:r>
              <a:rPr lang="sv-SE" dirty="0"/>
              <a:t> – </a:t>
            </a:r>
            <a:r>
              <a:rPr lang="sv-SE" dirty="0">
                <a:hlinkClick r:id="rId5"/>
              </a:rPr>
              <a:t>automatetheboringstuff.com</a:t>
            </a:r>
            <a:endParaRPr lang="sv-SE" dirty="0"/>
          </a:p>
          <a:p>
            <a:endParaRPr lang="sv-SE" dirty="0"/>
          </a:p>
          <a:p>
            <a:endParaRPr lang="sv-SE" dirty="0"/>
          </a:p>
          <a:p>
            <a:endParaRPr lang="sv-SE" dirty="0"/>
          </a:p>
        </p:txBody>
      </p:sp>
      <p:sp>
        <p:nvSpPr>
          <p:cNvPr id="4" name="Platshållare för datum 3">
            <a:extLst>
              <a:ext uri="{FF2B5EF4-FFF2-40B4-BE49-F238E27FC236}">
                <a16:creationId xmlns:a16="http://schemas.microsoft.com/office/drawing/2014/main" id="{73635CFF-F8A6-B492-941A-4C64989C198A}"/>
              </a:ext>
            </a:extLst>
          </p:cNvPr>
          <p:cNvSpPr>
            <a:spLocks noGrp="1"/>
          </p:cNvSpPr>
          <p:nvPr>
            <p:ph type="dt" sz="half" idx="2"/>
          </p:nvPr>
        </p:nvSpPr>
        <p:spPr/>
        <p:txBody>
          <a:bodyPr/>
          <a:lstStyle/>
          <a:p>
            <a:fld id="{9C981CDF-4F96-774E-A9C7-BBA0D7AF30BE}" type="datetime1">
              <a:rPr lang="sv-SE" smtClean="0"/>
              <a:t>2022-07-03</a:t>
            </a:fld>
            <a:endParaRPr lang="sv-SE" dirty="0"/>
          </a:p>
        </p:txBody>
      </p:sp>
      <p:sp>
        <p:nvSpPr>
          <p:cNvPr id="5" name="Platshållare för sidfot 4">
            <a:extLst>
              <a:ext uri="{FF2B5EF4-FFF2-40B4-BE49-F238E27FC236}">
                <a16:creationId xmlns:a16="http://schemas.microsoft.com/office/drawing/2014/main" id="{05DB6455-4AB4-535F-4201-D5B68E42EE74}"/>
              </a:ext>
            </a:extLst>
          </p:cNvPr>
          <p:cNvSpPr>
            <a:spLocks noGrp="1"/>
          </p:cNvSpPr>
          <p:nvPr>
            <p:ph type="ftr" sz="quarter" idx="3"/>
          </p:nvPr>
        </p:nvSpPr>
        <p:spPr/>
        <p:txBody>
          <a:bodyPr/>
          <a:lstStyle/>
          <a:p>
            <a:r>
              <a:rPr lang="sv-SE"/>
              <a:t>Code week</a:t>
            </a:r>
            <a:endParaRPr lang="sv-SE" dirty="0"/>
          </a:p>
        </p:txBody>
      </p:sp>
    </p:spTree>
    <p:extLst>
      <p:ext uri="{BB962C8B-B14F-4D97-AF65-F5344CB8AC3E}">
        <p14:creationId xmlns:p14="http://schemas.microsoft.com/office/powerpoint/2010/main" val="3308954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p:txBody>
          <a:bodyPr/>
          <a:lstStyle/>
          <a:p>
            <a:r>
              <a:rPr lang="sv-SE" dirty="0" err="1"/>
              <a:t>Code</a:t>
            </a:r>
            <a:r>
              <a:rPr lang="sv-SE" dirty="0"/>
              <a:t> </a:t>
            </a:r>
            <a:r>
              <a:rPr lang="sv-SE" dirty="0" err="1"/>
              <a:t>week</a:t>
            </a:r>
            <a:endParaRPr lang="sv-SE" dirty="0"/>
          </a:p>
        </p:txBody>
      </p:sp>
    </p:spTree>
    <p:extLst>
      <p:ext uri="{BB962C8B-B14F-4D97-AF65-F5344CB8AC3E}">
        <p14:creationId xmlns:p14="http://schemas.microsoft.com/office/powerpoint/2010/main" val="3042911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1FB8F-1DF2-5B48-BFF1-9318BB1FBE76}"/>
              </a:ext>
            </a:extLst>
          </p:cNvPr>
          <p:cNvSpPr>
            <a:spLocks noGrp="1"/>
          </p:cNvSpPr>
          <p:nvPr>
            <p:ph type="title"/>
          </p:nvPr>
        </p:nvSpPr>
        <p:spPr/>
        <p:txBody>
          <a:bodyPr/>
          <a:lstStyle/>
          <a:p>
            <a:r>
              <a:rPr lang="sv-SE" dirty="0"/>
              <a:t>Agenda</a:t>
            </a:r>
            <a:endParaRPr lang="sv-SE" dirty="0">
              <a:solidFill>
                <a:schemeClr val="accent4"/>
              </a:solidFill>
            </a:endParaRPr>
          </a:p>
        </p:txBody>
      </p:sp>
      <p:sp>
        <p:nvSpPr>
          <p:cNvPr id="3" name="Content Placeholder 2">
            <a:extLst>
              <a:ext uri="{FF2B5EF4-FFF2-40B4-BE49-F238E27FC236}">
                <a16:creationId xmlns:a16="http://schemas.microsoft.com/office/drawing/2014/main" id="{20DB519F-3E88-624A-A48C-6425CEAC9320}"/>
              </a:ext>
            </a:extLst>
          </p:cNvPr>
          <p:cNvSpPr>
            <a:spLocks noGrp="1"/>
          </p:cNvSpPr>
          <p:nvPr>
            <p:ph idx="1"/>
          </p:nvPr>
        </p:nvSpPr>
        <p:spPr/>
        <p:txBody>
          <a:bodyPr/>
          <a:lstStyle/>
          <a:p>
            <a:r>
              <a:rPr lang="sv-SE" dirty="0"/>
              <a:t>Vad är AI? </a:t>
            </a:r>
            <a:r>
              <a:rPr lang="sv-SE" dirty="0">
                <a:solidFill>
                  <a:schemeClr val="accent4"/>
                </a:solidFill>
              </a:rPr>
              <a:t>(20 minuter)</a:t>
            </a:r>
          </a:p>
          <a:p>
            <a:pPr lvl="1"/>
            <a:r>
              <a:rPr lang="sv-SE" dirty="0"/>
              <a:t>Exempel på tillämpad AI</a:t>
            </a:r>
          </a:p>
          <a:p>
            <a:pPr lvl="2"/>
            <a:r>
              <a:rPr lang="sv-SE" dirty="0"/>
              <a:t>Vad är maskininlärning?</a:t>
            </a:r>
          </a:p>
          <a:p>
            <a:pPr lvl="3"/>
            <a:r>
              <a:rPr lang="sv-SE" dirty="0"/>
              <a:t>Vad är övervakad maskininlärning?</a:t>
            </a:r>
          </a:p>
          <a:p>
            <a:r>
              <a:rPr lang="sv-SE" dirty="0"/>
              <a:t>Koda!! </a:t>
            </a:r>
            <a:r>
              <a:rPr lang="sv-SE">
                <a:solidFill>
                  <a:schemeClr val="accent4"/>
                </a:solidFill>
              </a:rPr>
              <a:t>(60 </a:t>
            </a:r>
            <a:r>
              <a:rPr lang="sv-SE" dirty="0">
                <a:solidFill>
                  <a:schemeClr val="accent4"/>
                </a:solidFill>
              </a:rPr>
              <a:t>minuter)</a:t>
            </a:r>
          </a:p>
          <a:p>
            <a:r>
              <a:rPr lang="sv-SE" dirty="0"/>
              <a:t>Diskussion &amp; reflektion</a:t>
            </a:r>
          </a:p>
        </p:txBody>
      </p:sp>
      <p:sp>
        <p:nvSpPr>
          <p:cNvPr id="4" name="Date Placeholder 3">
            <a:extLst>
              <a:ext uri="{FF2B5EF4-FFF2-40B4-BE49-F238E27FC236}">
                <a16:creationId xmlns:a16="http://schemas.microsoft.com/office/drawing/2014/main" id="{364CD11E-1A85-4440-9AA6-386423A32A01}"/>
              </a:ext>
            </a:extLst>
          </p:cNvPr>
          <p:cNvSpPr>
            <a:spLocks noGrp="1"/>
          </p:cNvSpPr>
          <p:nvPr>
            <p:ph type="dt" sz="half" idx="2"/>
          </p:nvPr>
        </p:nvSpPr>
        <p:spPr/>
        <p:txBody>
          <a:bodyPr/>
          <a:lstStyle/>
          <a:p>
            <a:fld id="{7BF45853-BABD-7F4E-B971-DD1BC354D49F}" type="datetime1">
              <a:rPr lang="sv-SE" smtClean="0"/>
              <a:t>2022-07-02</a:t>
            </a:fld>
            <a:endParaRPr lang="sv-SE" dirty="0"/>
          </a:p>
        </p:txBody>
      </p:sp>
      <p:sp>
        <p:nvSpPr>
          <p:cNvPr id="5" name="Footer Placeholder 4">
            <a:extLst>
              <a:ext uri="{FF2B5EF4-FFF2-40B4-BE49-F238E27FC236}">
                <a16:creationId xmlns:a16="http://schemas.microsoft.com/office/drawing/2014/main" id="{821271D9-9FFF-B94B-97EE-928E41942E1F}"/>
              </a:ext>
            </a:extLst>
          </p:cNvPr>
          <p:cNvSpPr>
            <a:spLocks noGrp="1"/>
          </p:cNvSpPr>
          <p:nvPr>
            <p:ph type="ftr" sz="quarter" idx="3"/>
          </p:nvPr>
        </p:nvSpPr>
        <p:spPr/>
        <p:txBody>
          <a:bodyPr/>
          <a:lstStyle/>
          <a:p>
            <a:r>
              <a:rPr lang="sv-SE" dirty="0" err="1"/>
              <a:t>Code</a:t>
            </a:r>
            <a:r>
              <a:rPr lang="sv-SE" dirty="0"/>
              <a:t> </a:t>
            </a:r>
            <a:r>
              <a:rPr lang="sv-SE" dirty="0" err="1"/>
              <a:t>week</a:t>
            </a:r>
            <a:endParaRPr lang="sv-SE" dirty="0"/>
          </a:p>
        </p:txBody>
      </p:sp>
    </p:spTree>
    <p:extLst>
      <p:ext uri="{BB962C8B-B14F-4D97-AF65-F5344CB8AC3E}">
        <p14:creationId xmlns:p14="http://schemas.microsoft.com/office/powerpoint/2010/main" val="135904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Vad är AI? </a:t>
            </a:r>
            <a:r>
              <a:rPr lang="sv-SE" dirty="0">
                <a:solidFill>
                  <a:schemeClr val="accent4"/>
                </a:solidFill>
              </a:rPr>
              <a:t>1 av 3</a:t>
            </a:r>
          </a:p>
        </p:txBody>
      </p:sp>
      <p:sp>
        <p:nvSpPr>
          <p:cNvPr id="3" name="Platshållare för innehåll 2"/>
          <p:cNvSpPr>
            <a:spLocks noGrp="1"/>
          </p:cNvSpPr>
          <p:nvPr>
            <p:ph idx="1"/>
          </p:nvPr>
        </p:nvSpPr>
        <p:spPr/>
        <p:txBody>
          <a:bodyPr/>
          <a:lstStyle/>
          <a:p>
            <a:r>
              <a:rPr lang="sv-SE" dirty="0"/>
              <a:t>Består av många delar, som:</a:t>
            </a:r>
          </a:p>
          <a:p>
            <a:pPr lvl="1"/>
            <a:r>
              <a:rPr lang="sv-SE" b="1" dirty="0">
                <a:solidFill>
                  <a:schemeClr val="tx2"/>
                </a:solidFill>
              </a:rPr>
              <a:t>Att lära sig (maskininlärning)</a:t>
            </a:r>
          </a:p>
          <a:p>
            <a:pPr lvl="1"/>
            <a:r>
              <a:rPr lang="sv-SE" dirty="0"/>
              <a:t>Se och tolka visuella ting (datorseende)</a:t>
            </a:r>
          </a:p>
          <a:p>
            <a:pPr lvl="1"/>
            <a:r>
              <a:rPr lang="sv-SE" dirty="0"/>
              <a:t>Höra, förstå och tala (naturligt språk - NLP)</a:t>
            </a:r>
          </a:p>
          <a:p>
            <a:pPr lvl="1"/>
            <a:r>
              <a:rPr lang="sv-SE" dirty="0"/>
              <a:t>Rörelse (robotik)</a:t>
            </a:r>
          </a:p>
          <a:p>
            <a:pPr lvl="1"/>
            <a:r>
              <a:rPr lang="sv-SE" dirty="0"/>
              <a:t>Kreativ innovation (artificiell evolution)</a:t>
            </a:r>
          </a:p>
          <a:p>
            <a:pPr lvl="1"/>
            <a:endParaRPr lang="sv-SE" dirty="0"/>
          </a:p>
          <a:p>
            <a:r>
              <a:rPr lang="sv-SE" dirty="0"/>
              <a:t>Men… Etik? Evidens? Nyttan?</a:t>
            </a:r>
          </a:p>
        </p:txBody>
      </p:sp>
      <p:sp>
        <p:nvSpPr>
          <p:cNvPr id="4" name="Platshållare för datum 3"/>
          <p:cNvSpPr>
            <a:spLocks noGrp="1"/>
          </p:cNvSpPr>
          <p:nvPr>
            <p:ph type="dt" sz="half" idx="2"/>
          </p:nvPr>
        </p:nvSpPr>
        <p:spPr/>
        <p:txBody>
          <a:bodyPr/>
          <a:lstStyle/>
          <a:p>
            <a:fld id="{BE7DC8AD-B792-0745-86F1-98DC3FCBED9D}" type="datetime1">
              <a:rPr lang="sv-SE" smtClean="0"/>
              <a:t>2022-07-02</a:t>
            </a:fld>
            <a:endParaRPr lang="sv-SE" dirty="0"/>
          </a:p>
        </p:txBody>
      </p:sp>
      <p:sp>
        <p:nvSpPr>
          <p:cNvPr id="5" name="Platshållare för sidfot 4"/>
          <p:cNvSpPr>
            <a:spLocks noGrp="1"/>
          </p:cNvSpPr>
          <p:nvPr>
            <p:ph type="ftr" sz="quarter" idx="3"/>
          </p:nvPr>
        </p:nvSpPr>
        <p:spPr/>
        <p:txBody>
          <a:bodyPr/>
          <a:lstStyle/>
          <a:p>
            <a:r>
              <a:rPr lang="sv-SE"/>
              <a:t>Code week</a:t>
            </a:r>
            <a:endParaRPr lang="sv-SE" dirty="0"/>
          </a:p>
        </p:txBody>
      </p:sp>
    </p:spTree>
    <p:extLst>
      <p:ext uri="{BB962C8B-B14F-4D97-AF65-F5344CB8AC3E}">
        <p14:creationId xmlns:p14="http://schemas.microsoft.com/office/powerpoint/2010/main" val="4003820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tshållare för datum 3">
            <a:extLst>
              <a:ext uri="{FF2B5EF4-FFF2-40B4-BE49-F238E27FC236}">
                <a16:creationId xmlns:a16="http://schemas.microsoft.com/office/drawing/2014/main" id="{C7C2A6C3-1100-1714-88E9-1B34030D1F34}"/>
              </a:ext>
            </a:extLst>
          </p:cNvPr>
          <p:cNvSpPr>
            <a:spLocks noGrp="1"/>
          </p:cNvSpPr>
          <p:nvPr>
            <p:ph type="dt" sz="half" idx="2"/>
          </p:nvPr>
        </p:nvSpPr>
        <p:spPr/>
        <p:txBody>
          <a:bodyPr/>
          <a:lstStyle/>
          <a:p>
            <a:fld id="{A982C9F1-7E2E-4F4E-BCAA-0C3F01353046}" type="datetime1">
              <a:rPr lang="sv-SE" smtClean="0"/>
              <a:t>2022-07-02</a:t>
            </a:fld>
            <a:endParaRPr lang="sv-SE" dirty="0"/>
          </a:p>
        </p:txBody>
      </p:sp>
      <p:sp>
        <p:nvSpPr>
          <p:cNvPr id="5" name="Platshållare för sidfot 4">
            <a:extLst>
              <a:ext uri="{FF2B5EF4-FFF2-40B4-BE49-F238E27FC236}">
                <a16:creationId xmlns:a16="http://schemas.microsoft.com/office/drawing/2014/main" id="{D4EA5ADE-3FAA-80E4-6F87-03FD43D7FAE0}"/>
              </a:ext>
            </a:extLst>
          </p:cNvPr>
          <p:cNvSpPr>
            <a:spLocks noGrp="1"/>
          </p:cNvSpPr>
          <p:nvPr>
            <p:ph type="ftr" sz="quarter" idx="3"/>
          </p:nvPr>
        </p:nvSpPr>
        <p:spPr/>
        <p:txBody>
          <a:bodyPr/>
          <a:lstStyle/>
          <a:p>
            <a:r>
              <a:rPr lang="sv-SE"/>
              <a:t>Code week</a:t>
            </a:r>
            <a:endParaRPr lang="sv-SE" dirty="0"/>
          </a:p>
        </p:txBody>
      </p:sp>
      <p:pic>
        <p:nvPicPr>
          <p:cNvPr id="1026" name="Picture 2" descr="Rapport: AI för bättre hälsa — Utveckling i VGR">
            <a:extLst>
              <a:ext uri="{FF2B5EF4-FFF2-40B4-BE49-F238E27FC236}">
                <a16:creationId xmlns:a16="http://schemas.microsoft.com/office/drawing/2014/main" id="{F627E736-1962-3597-3756-60B6B03CE6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7800" y="0"/>
            <a:ext cx="67548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572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Vad är AI? </a:t>
            </a:r>
            <a:r>
              <a:rPr lang="sv-SE" dirty="0">
                <a:solidFill>
                  <a:schemeClr val="accent4"/>
                </a:solidFill>
              </a:rPr>
              <a:t>3 av 3</a:t>
            </a:r>
          </a:p>
        </p:txBody>
      </p:sp>
      <p:sp>
        <p:nvSpPr>
          <p:cNvPr id="3" name="Platshållare för innehåll 2"/>
          <p:cNvSpPr>
            <a:spLocks noGrp="1"/>
          </p:cNvSpPr>
          <p:nvPr>
            <p:ph idx="1"/>
          </p:nvPr>
        </p:nvSpPr>
        <p:spPr/>
        <p:txBody>
          <a:bodyPr/>
          <a:lstStyle/>
          <a:p>
            <a:pPr marL="0" indent="0">
              <a:buNone/>
            </a:pPr>
            <a:r>
              <a:rPr lang="en" dirty="0"/>
              <a:t>”Machines are better than me at whatever they're for... that's the point of tools.  A calculator is better than me at 238÷182 and a bucket is better than me at holding water.”</a:t>
            </a:r>
          </a:p>
          <a:p>
            <a:pPr marL="0" indent="0">
              <a:buNone/>
            </a:pPr>
            <a:r>
              <a:rPr lang="en" dirty="0"/>
              <a:t>– Cassie </a:t>
            </a:r>
            <a:r>
              <a:rPr lang="en" dirty="0" err="1"/>
              <a:t>Kozyrkov</a:t>
            </a:r>
            <a:endParaRPr lang="sv-SE" dirty="0"/>
          </a:p>
        </p:txBody>
      </p:sp>
      <p:sp>
        <p:nvSpPr>
          <p:cNvPr id="4" name="Platshållare för datum 3"/>
          <p:cNvSpPr>
            <a:spLocks noGrp="1"/>
          </p:cNvSpPr>
          <p:nvPr>
            <p:ph type="dt" sz="half" idx="2"/>
          </p:nvPr>
        </p:nvSpPr>
        <p:spPr/>
        <p:txBody>
          <a:bodyPr/>
          <a:lstStyle/>
          <a:p>
            <a:fld id="{0C6E7090-7673-604D-9AD6-D18F14AE7C7E}" type="datetime1">
              <a:rPr lang="sv-SE" smtClean="0"/>
              <a:t>2022-07-02</a:t>
            </a:fld>
            <a:endParaRPr lang="sv-SE" dirty="0"/>
          </a:p>
        </p:txBody>
      </p:sp>
      <p:sp>
        <p:nvSpPr>
          <p:cNvPr id="5" name="Platshållare för sidfot 4"/>
          <p:cNvSpPr>
            <a:spLocks noGrp="1"/>
          </p:cNvSpPr>
          <p:nvPr>
            <p:ph type="ftr" sz="quarter" idx="3"/>
          </p:nvPr>
        </p:nvSpPr>
        <p:spPr/>
        <p:txBody>
          <a:bodyPr/>
          <a:lstStyle/>
          <a:p>
            <a:r>
              <a:rPr lang="sv-SE"/>
              <a:t>Code week</a:t>
            </a:r>
            <a:endParaRPr lang="sv-SE" dirty="0"/>
          </a:p>
        </p:txBody>
      </p:sp>
    </p:spTree>
    <p:extLst>
      <p:ext uri="{BB962C8B-B14F-4D97-AF65-F5344CB8AC3E}">
        <p14:creationId xmlns:p14="http://schemas.microsoft.com/office/powerpoint/2010/main" val="776163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B9564-804B-FC43-95C8-488181952C28}"/>
              </a:ext>
            </a:extLst>
          </p:cNvPr>
          <p:cNvSpPr>
            <a:spLocks noGrp="1"/>
          </p:cNvSpPr>
          <p:nvPr>
            <p:ph type="title"/>
          </p:nvPr>
        </p:nvSpPr>
        <p:spPr/>
        <p:txBody>
          <a:bodyPr/>
          <a:lstStyle/>
          <a:p>
            <a:r>
              <a:rPr lang="sv-SE" dirty="0"/>
              <a:t>Tillämpad AI</a:t>
            </a:r>
          </a:p>
        </p:txBody>
      </p:sp>
      <p:sp>
        <p:nvSpPr>
          <p:cNvPr id="3" name="Content Placeholder 2">
            <a:extLst>
              <a:ext uri="{FF2B5EF4-FFF2-40B4-BE49-F238E27FC236}">
                <a16:creationId xmlns:a16="http://schemas.microsoft.com/office/drawing/2014/main" id="{955B377D-14CB-BA42-82D9-9041B3B71E7A}"/>
              </a:ext>
            </a:extLst>
          </p:cNvPr>
          <p:cNvSpPr>
            <a:spLocks noGrp="1"/>
          </p:cNvSpPr>
          <p:nvPr>
            <p:ph idx="1"/>
          </p:nvPr>
        </p:nvSpPr>
        <p:spPr>
          <a:xfrm>
            <a:off x="710399" y="2298000"/>
            <a:ext cx="10217244" cy="3600000"/>
          </a:xfrm>
        </p:spPr>
        <p:txBody>
          <a:bodyPr/>
          <a:lstStyle/>
          <a:p>
            <a:r>
              <a:rPr lang="sv-SE" dirty="0"/>
              <a:t>Autonoma fordon – ser, rör sig, agerar som en ”agent” bland andra</a:t>
            </a:r>
          </a:p>
          <a:p>
            <a:r>
              <a:rPr lang="sv-SE" dirty="0"/>
              <a:t>Apples Siri – lyssnar, tolkar, letar</a:t>
            </a:r>
          </a:p>
          <a:p>
            <a:r>
              <a:rPr lang="sv-SE" dirty="0"/>
              <a:t>Internetbank – skanna OCR-nummer</a:t>
            </a:r>
          </a:p>
          <a:p>
            <a:r>
              <a:rPr lang="sv-SE" dirty="0" err="1"/>
              <a:t>Netflix</a:t>
            </a:r>
            <a:r>
              <a:rPr lang="sv-SE" dirty="0"/>
              <a:t> – tips baserat på vad du brukar kolla på</a:t>
            </a:r>
          </a:p>
          <a:p>
            <a:r>
              <a:rPr lang="sv-SE" b="1" dirty="0">
                <a:solidFill>
                  <a:schemeClr val="tx2"/>
                </a:solidFill>
              </a:rPr>
              <a:t>Lärande maskiner – ser mönster i data</a:t>
            </a:r>
          </a:p>
          <a:p>
            <a:endParaRPr lang="sv-SE" dirty="0"/>
          </a:p>
        </p:txBody>
      </p:sp>
      <p:sp>
        <p:nvSpPr>
          <p:cNvPr id="4" name="Date Placeholder 3">
            <a:extLst>
              <a:ext uri="{FF2B5EF4-FFF2-40B4-BE49-F238E27FC236}">
                <a16:creationId xmlns:a16="http://schemas.microsoft.com/office/drawing/2014/main" id="{20CDDF32-F1B4-5A4F-84F7-8F3435121AA7}"/>
              </a:ext>
            </a:extLst>
          </p:cNvPr>
          <p:cNvSpPr>
            <a:spLocks noGrp="1"/>
          </p:cNvSpPr>
          <p:nvPr>
            <p:ph type="dt" sz="half" idx="2"/>
          </p:nvPr>
        </p:nvSpPr>
        <p:spPr/>
        <p:txBody>
          <a:bodyPr/>
          <a:lstStyle/>
          <a:p>
            <a:fld id="{28E2D596-1A9D-AF4E-800F-44FF4D0A6406}" type="datetime1">
              <a:rPr lang="sv-SE" smtClean="0"/>
              <a:t>2022-07-02</a:t>
            </a:fld>
            <a:endParaRPr lang="sv-SE" dirty="0"/>
          </a:p>
        </p:txBody>
      </p:sp>
      <p:sp>
        <p:nvSpPr>
          <p:cNvPr id="5" name="Footer Placeholder 4">
            <a:extLst>
              <a:ext uri="{FF2B5EF4-FFF2-40B4-BE49-F238E27FC236}">
                <a16:creationId xmlns:a16="http://schemas.microsoft.com/office/drawing/2014/main" id="{2A259769-60C7-6E44-8CA9-B11FEB8690CB}"/>
              </a:ext>
            </a:extLst>
          </p:cNvPr>
          <p:cNvSpPr>
            <a:spLocks noGrp="1"/>
          </p:cNvSpPr>
          <p:nvPr>
            <p:ph type="ftr" sz="quarter" idx="3"/>
          </p:nvPr>
        </p:nvSpPr>
        <p:spPr/>
        <p:txBody>
          <a:bodyPr/>
          <a:lstStyle/>
          <a:p>
            <a:r>
              <a:rPr lang="sv-SE"/>
              <a:t>Code week</a:t>
            </a:r>
            <a:endParaRPr lang="sv-SE" dirty="0"/>
          </a:p>
        </p:txBody>
      </p:sp>
    </p:spTree>
    <p:extLst>
      <p:ext uri="{BB962C8B-B14F-4D97-AF65-F5344CB8AC3E}">
        <p14:creationId xmlns:p14="http://schemas.microsoft.com/office/powerpoint/2010/main" val="1776562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251E2-AD86-7A4D-AB29-DFCCEBDEE88E}"/>
              </a:ext>
            </a:extLst>
          </p:cNvPr>
          <p:cNvSpPr>
            <a:spLocks noGrp="1"/>
          </p:cNvSpPr>
          <p:nvPr>
            <p:ph type="title"/>
          </p:nvPr>
        </p:nvSpPr>
        <p:spPr>
          <a:xfrm>
            <a:off x="710400" y="960001"/>
            <a:ext cx="10771200" cy="681231"/>
          </a:xfrm>
        </p:spPr>
        <p:txBody>
          <a:bodyPr/>
          <a:lstStyle/>
          <a:p>
            <a:r>
              <a:rPr lang="sv-SE" dirty="0"/>
              <a:t>Vad är maskininlärning?</a:t>
            </a:r>
          </a:p>
        </p:txBody>
      </p:sp>
      <p:sp>
        <p:nvSpPr>
          <p:cNvPr id="3" name="Content Placeholder 2">
            <a:extLst>
              <a:ext uri="{FF2B5EF4-FFF2-40B4-BE49-F238E27FC236}">
                <a16:creationId xmlns:a16="http://schemas.microsoft.com/office/drawing/2014/main" id="{848E360A-7659-2949-A795-81E0AD84EAA3}"/>
              </a:ext>
            </a:extLst>
          </p:cNvPr>
          <p:cNvSpPr>
            <a:spLocks noGrp="1"/>
          </p:cNvSpPr>
          <p:nvPr>
            <p:ph idx="1"/>
          </p:nvPr>
        </p:nvSpPr>
        <p:spPr/>
        <p:txBody>
          <a:bodyPr/>
          <a:lstStyle/>
          <a:p>
            <a:r>
              <a:rPr lang="sv-SE" dirty="0"/>
              <a:t>En maskins förmåga att lära sig baserat på den data den serveras</a:t>
            </a:r>
          </a:p>
          <a:p>
            <a:r>
              <a:rPr lang="sv-SE" dirty="0"/>
              <a:t>Några varianter:</a:t>
            </a:r>
          </a:p>
          <a:p>
            <a:pPr lvl="1"/>
            <a:r>
              <a:rPr lang="sv-SE" b="1" dirty="0">
                <a:solidFill>
                  <a:schemeClr val="tx2"/>
                </a:solidFill>
              </a:rPr>
              <a:t>Övervakad maskininlärning (</a:t>
            </a:r>
            <a:r>
              <a:rPr lang="sv-SE" b="1" dirty="0" err="1">
                <a:solidFill>
                  <a:schemeClr val="tx2"/>
                </a:solidFill>
              </a:rPr>
              <a:t>supervised</a:t>
            </a:r>
            <a:r>
              <a:rPr lang="sv-SE" b="1" dirty="0">
                <a:solidFill>
                  <a:schemeClr val="tx2"/>
                </a:solidFill>
              </a:rPr>
              <a:t>)– finns ett facit för maskinen</a:t>
            </a:r>
          </a:p>
          <a:p>
            <a:pPr lvl="1"/>
            <a:r>
              <a:rPr lang="sv-SE" dirty="0"/>
              <a:t>Semi-övervakad maskininlärning – finns delvis ett facit</a:t>
            </a:r>
          </a:p>
          <a:p>
            <a:pPr lvl="1"/>
            <a:r>
              <a:rPr lang="sv-SE" dirty="0"/>
              <a:t>Oövervakad maskininlärning (</a:t>
            </a:r>
            <a:r>
              <a:rPr lang="sv-SE" dirty="0" err="1"/>
              <a:t>unsupervised</a:t>
            </a:r>
            <a:r>
              <a:rPr lang="sv-SE" dirty="0"/>
              <a:t>) – maskinen letar insikt på egen hand</a:t>
            </a:r>
          </a:p>
          <a:p>
            <a:pPr lvl="1"/>
            <a:r>
              <a:rPr lang="sv-SE" dirty="0"/>
              <a:t>Djupinlärning (</a:t>
            </a:r>
            <a:r>
              <a:rPr lang="sv-SE" dirty="0" err="1"/>
              <a:t>deep</a:t>
            </a:r>
            <a:r>
              <a:rPr lang="sv-SE" dirty="0"/>
              <a:t> </a:t>
            </a:r>
            <a:r>
              <a:rPr lang="sv-SE" dirty="0" err="1"/>
              <a:t>learning</a:t>
            </a:r>
            <a:r>
              <a:rPr lang="sv-SE" dirty="0"/>
              <a:t>) – benar ut en riktigt stor komplexitet i datakällan</a:t>
            </a:r>
          </a:p>
          <a:p>
            <a:pPr lvl="1"/>
            <a:r>
              <a:rPr lang="sv-SE" dirty="0"/>
              <a:t>Förstärkt inlärning (</a:t>
            </a:r>
            <a:r>
              <a:rPr lang="sv-SE" dirty="0" err="1"/>
              <a:t>reinforced</a:t>
            </a:r>
            <a:r>
              <a:rPr lang="sv-SE" dirty="0"/>
              <a:t> </a:t>
            </a:r>
            <a:r>
              <a:rPr lang="sv-SE" dirty="0" err="1"/>
              <a:t>learning</a:t>
            </a:r>
            <a:r>
              <a:rPr lang="sv-SE" dirty="0"/>
              <a:t>) – styr lärandet med straff och belöning</a:t>
            </a:r>
          </a:p>
          <a:p>
            <a:pPr lvl="1"/>
            <a:r>
              <a:rPr lang="sv-SE" dirty="0"/>
              <a:t>Överförd inlärning (transfer </a:t>
            </a:r>
            <a:r>
              <a:rPr lang="sv-SE" dirty="0" err="1"/>
              <a:t>learning</a:t>
            </a:r>
            <a:r>
              <a:rPr lang="sv-SE" dirty="0"/>
              <a:t>) – kan vi överföra insikter från ett område till ett annat?</a:t>
            </a:r>
          </a:p>
        </p:txBody>
      </p:sp>
      <p:sp>
        <p:nvSpPr>
          <p:cNvPr id="4" name="Date Placeholder 3">
            <a:extLst>
              <a:ext uri="{FF2B5EF4-FFF2-40B4-BE49-F238E27FC236}">
                <a16:creationId xmlns:a16="http://schemas.microsoft.com/office/drawing/2014/main" id="{D3950AA2-A15E-1148-A1B2-E7987FCE9CE8}"/>
              </a:ext>
            </a:extLst>
          </p:cNvPr>
          <p:cNvSpPr>
            <a:spLocks noGrp="1"/>
          </p:cNvSpPr>
          <p:nvPr>
            <p:ph type="dt" sz="half" idx="2"/>
          </p:nvPr>
        </p:nvSpPr>
        <p:spPr/>
        <p:txBody>
          <a:bodyPr/>
          <a:lstStyle/>
          <a:p>
            <a:fld id="{AE23B121-750B-DF48-B138-F82D21C08F70}" type="datetime1">
              <a:rPr lang="sv-SE" smtClean="0"/>
              <a:t>2022-07-02</a:t>
            </a:fld>
            <a:endParaRPr lang="sv-SE" dirty="0"/>
          </a:p>
        </p:txBody>
      </p:sp>
      <p:sp>
        <p:nvSpPr>
          <p:cNvPr id="5" name="Footer Placeholder 4">
            <a:extLst>
              <a:ext uri="{FF2B5EF4-FFF2-40B4-BE49-F238E27FC236}">
                <a16:creationId xmlns:a16="http://schemas.microsoft.com/office/drawing/2014/main" id="{532E0039-AB66-F54E-A146-FBB4271001C3}"/>
              </a:ext>
            </a:extLst>
          </p:cNvPr>
          <p:cNvSpPr>
            <a:spLocks noGrp="1"/>
          </p:cNvSpPr>
          <p:nvPr>
            <p:ph type="ftr" sz="quarter" idx="3"/>
          </p:nvPr>
        </p:nvSpPr>
        <p:spPr/>
        <p:txBody>
          <a:bodyPr/>
          <a:lstStyle/>
          <a:p>
            <a:r>
              <a:rPr lang="sv-SE"/>
              <a:t>Code week</a:t>
            </a:r>
            <a:endParaRPr lang="sv-SE" dirty="0"/>
          </a:p>
        </p:txBody>
      </p:sp>
    </p:spTree>
    <p:extLst>
      <p:ext uri="{BB962C8B-B14F-4D97-AF65-F5344CB8AC3E}">
        <p14:creationId xmlns:p14="http://schemas.microsoft.com/office/powerpoint/2010/main" val="714040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FE3E7-63D6-DA4B-85A9-2EADB30F91E1}"/>
              </a:ext>
            </a:extLst>
          </p:cNvPr>
          <p:cNvSpPr>
            <a:spLocks noGrp="1"/>
          </p:cNvSpPr>
          <p:nvPr>
            <p:ph type="title"/>
          </p:nvPr>
        </p:nvSpPr>
        <p:spPr>
          <a:xfrm>
            <a:off x="710400" y="960001"/>
            <a:ext cx="10771200" cy="821908"/>
          </a:xfrm>
        </p:spPr>
        <p:txBody>
          <a:bodyPr/>
          <a:lstStyle/>
          <a:p>
            <a:r>
              <a:rPr lang="sv-SE" dirty="0"/>
              <a:t>Övervakad maskininlärning</a:t>
            </a:r>
          </a:p>
        </p:txBody>
      </p:sp>
      <p:sp>
        <p:nvSpPr>
          <p:cNvPr id="3" name="Content Placeholder 2">
            <a:extLst>
              <a:ext uri="{FF2B5EF4-FFF2-40B4-BE49-F238E27FC236}">
                <a16:creationId xmlns:a16="http://schemas.microsoft.com/office/drawing/2014/main" id="{73D2BEEE-23B3-2641-A518-627AA3642018}"/>
              </a:ext>
            </a:extLst>
          </p:cNvPr>
          <p:cNvSpPr>
            <a:spLocks noGrp="1"/>
          </p:cNvSpPr>
          <p:nvPr>
            <p:ph idx="1"/>
          </p:nvPr>
        </p:nvSpPr>
        <p:spPr>
          <a:xfrm>
            <a:off x="710399" y="1868557"/>
            <a:ext cx="10771199" cy="3600000"/>
          </a:xfrm>
        </p:spPr>
        <p:txBody>
          <a:bodyPr/>
          <a:lstStyle/>
          <a:p>
            <a:r>
              <a:rPr lang="sv-SE" dirty="0"/>
              <a:t>Begrepp:</a:t>
            </a:r>
          </a:p>
          <a:p>
            <a:pPr lvl="1"/>
            <a:r>
              <a:rPr lang="sv-SE" dirty="0"/>
              <a:t>Features = särskiljande egenskaper som en frukts vikt, dess yta, färg, och så vidare. </a:t>
            </a:r>
            <a:br>
              <a:rPr lang="sv-SE" dirty="0"/>
            </a:br>
            <a:r>
              <a:rPr lang="sv-SE" dirty="0"/>
              <a:t>Eller att det för en hjärtröntgen förväntas två mörka ovaler, en för varje hjärtkammare.</a:t>
            </a:r>
          </a:p>
          <a:p>
            <a:pPr lvl="1"/>
            <a:r>
              <a:rPr lang="sv-SE" dirty="0"/>
              <a:t>Labels = beskrivande etiketter</a:t>
            </a:r>
          </a:p>
          <a:p>
            <a:r>
              <a:rPr lang="sv-SE" dirty="0"/>
              <a:t>Det finns en ”lärare”. Hen säger att:</a:t>
            </a:r>
          </a:p>
          <a:p>
            <a:pPr lvl="1"/>
            <a:r>
              <a:rPr lang="sv-SE" dirty="0"/>
              <a:t>Apelsiner har ojämn yta, äpplen har en jämnare yta i jämförelse</a:t>
            </a:r>
          </a:p>
          <a:p>
            <a:pPr lvl="1"/>
            <a:r>
              <a:rPr lang="sv-SE" dirty="0"/>
              <a:t>Normal hjärtröntgen visar en bild med två hjärtkammare, finns där bara en eller fler än två är det underligt</a:t>
            </a:r>
          </a:p>
        </p:txBody>
      </p:sp>
      <p:sp>
        <p:nvSpPr>
          <p:cNvPr id="4" name="Date Placeholder 3">
            <a:extLst>
              <a:ext uri="{FF2B5EF4-FFF2-40B4-BE49-F238E27FC236}">
                <a16:creationId xmlns:a16="http://schemas.microsoft.com/office/drawing/2014/main" id="{33422FCB-4EFE-6648-9FD9-37358E1946BD}"/>
              </a:ext>
            </a:extLst>
          </p:cNvPr>
          <p:cNvSpPr>
            <a:spLocks noGrp="1"/>
          </p:cNvSpPr>
          <p:nvPr>
            <p:ph type="dt" sz="half" idx="2"/>
          </p:nvPr>
        </p:nvSpPr>
        <p:spPr/>
        <p:txBody>
          <a:bodyPr/>
          <a:lstStyle/>
          <a:p>
            <a:fld id="{FB6E407B-758B-AC4B-82BF-826D42699AFF}" type="datetime1">
              <a:rPr lang="sv-SE" smtClean="0"/>
              <a:t>2022-07-02</a:t>
            </a:fld>
            <a:endParaRPr lang="sv-SE" dirty="0"/>
          </a:p>
        </p:txBody>
      </p:sp>
      <p:sp>
        <p:nvSpPr>
          <p:cNvPr id="5" name="Footer Placeholder 4">
            <a:extLst>
              <a:ext uri="{FF2B5EF4-FFF2-40B4-BE49-F238E27FC236}">
                <a16:creationId xmlns:a16="http://schemas.microsoft.com/office/drawing/2014/main" id="{33D46CC3-10A3-9049-A4D2-4B7129C33F55}"/>
              </a:ext>
            </a:extLst>
          </p:cNvPr>
          <p:cNvSpPr>
            <a:spLocks noGrp="1"/>
          </p:cNvSpPr>
          <p:nvPr>
            <p:ph type="ftr" sz="quarter" idx="3"/>
          </p:nvPr>
        </p:nvSpPr>
        <p:spPr/>
        <p:txBody>
          <a:bodyPr/>
          <a:lstStyle/>
          <a:p>
            <a:r>
              <a:rPr lang="sv-SE"/>
              <a:t>Code week</a:t>
            </a:r>
            <a:endParaRPr lang="sv-SE" dirty="0"/>
          </a:p>
        </p:txBody>
      </p:sp>
    </p:spTree>
    <p:extLst>
      <p:ext uri="{BB962C8B-B14F-4D97-AF65-F5344CB8AC3E}">
        <p14:creationId xmlns:p14="http://schemas.microsoft.com/office/powerpoint/2010/main" val="3243355092"/>
      </p:ext>
    </p:extLst>
  </p:cSld>
  <p:clrMapOvr>
    <a:masterClrMapping/>
  </p:clrMapOvr>
</p:sld>
</file>

<file path=ppt/theme/theme1.xml><?xml version="1.0" encoding="utf-8"?>
<a:theme xmlns:a="http://schemas.openxmlformats.org/drawingml/2006/main" name="VGR_vitt_blue">
  <a:themeElements>
    <a:clrScheme name="VG">
      <a:dk1>
        <a:srgbClr val="000000"/>
      </a:dk1>
      <a:lt1>
        <a:srgbClr val="FFFFFF"/>
      </a:lt1>
      <a:dk2>
        <a:srgbClr val="000000"/>
      </a:dk2>
      <a:lt2>
        <a:srgbClr val="808080"/>
      </a:lt2>
      <a:accent1>
        <a:srgbClr val="006298"/>
      </a:accent1>
      <a:accent2>
        <a:srgbClr val="367B1E"/>
      </a:accent2>
      <a:accent3>
        <a:srgbClr val="F2A900"/>
      </a:accent3>
      <a:accent4>
        <a:srgbClr val="9EA2A2"/>
      </a:accent4>
      <a:accent5>
        <a:srgbClr val="9D2235"/>
      </a:accent5>
      <a:accent6>
        <a:srgbClr val="71B2C9"/>
      </a:accent6>
      <a:hlink>
        <a:srgbClr val="006298"/>
      </a:hlink>
      <a:folHlink>
        <a:srgbClr val="9EA2A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dirty="0" smtClean="0"/>
        </a:defPPr>
      </a:lstStyle>
    </a:txDef>
  </a:objectDefaults>
  <a:extraClrSchemeLst/>
  <a:custClrLst>
    <a:custClr name="VG Komplement 1">
      <a:srgbClr val="008755"/>
    </a:custClr>
    <a:custClr name="VG Komplement 2">
      <a:srgbClr val="71B2C9"/>
    </a:custClr>
    <a:custClr name="VG Komplement 3">
      <a:srgbClr val="A8AD00"/>
    </a:custClr>
    <a:custClr name="VG Komplement 4">
      <a:srgbClr val="C8102E"/>
    </a:custClr>
    <a:custClr name="VG Komplement 5">
      <a:srgbClr val="FF6600"/>
    </a:custClr>
    <a:custClr name="VG Komplement 6">
      <a:srgbClr val="91966E"/>
    </a:custClr>
    <a:custClr name="VG Komplement 7">
      <a:srgbClr val="582C83"/>
    </a:custClr>
    <a:custClr name="VG Komplement 8">
      <a:srgbClr val="AF1685"/>
    </a:custClr>
    <a:custClr name="VG Diagram 1">
      <a:srgbClr val="71B2C9"/>
    </a:custClr>
    <a:custClr name="VG Diagram 2">
      <a:srgbClr val="F2A900"/>
    </a:custClr>
    <a:custClr name="VG Diagram 3">
      <a:srgbClr val="C8102E"/>
    </a:custClr>
    <a:custClr name="VG Diagram 4">
      <a:srgbClr val="006298"/>
    </a:custClr>
    <a:custClr name="VG Diagram 5">
      <a:srgbClr val="A8AD00"/>
    </a:custClr>
  </a:custClrLst>
  <a:extLst>
    <a:ext uri="{05A4C25C-085E-4340-85A3-A5531E510DB2}">
      <thm15:themeFamily xmlns:thm15="http://schemas.microsoft.com/office/thememl/2012/main" name="NY VGR_vitt_blue" id="{94C8D189-9F4F-4129-A129-E5D56A12F4C9}" vid="{DBFF57A2-E5C3-44F7-AE72-6AEE53DC3105}"/>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VGR_vit_blue</Template>
  <TotalTime>7432</TotalTime>
  <Words>2605</Words>
  <Application>Microsoft Macintosh PowerPoint</Application>
  <PresentationFormat>Bredbild</PresentationFormat>
  <Paragraphs>197</Paragraphs>
  <Slides>14</Slides>
  <Notes>11</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14</vt:i4>
      </vt:variant>
    </vt:vector>
  </HeadingPairs>
  <TitlesOfParts>
    <vt:vector size="19" baseType="lpstr">
      <vt:lpstr>Arial</vt:lpstr>
      <vt:lpstr>Calibri</vt:lpstr>
      <vt:lpstr>Calibri Light</vt:lpstr>
      <vt:lpstr>Georgia</vt:lpstr>
      <vt:lpstr>VGR_vitt_blue</vt:lpstr>
      <vt:lpstr>Förbered dig för sessionen</vt:lpstr>
      <vt:lpstr>Code week</vt:lpstr>
      <vt:lpstr>Agenda</vt:lpstr>
      <vt:lpstr>Vad är AI? 1 av 3</vt:lpstr>
      <vt:lpstr>PowerPoint-presentation</vt:lpstr>
      <vt:lpstr>Vad är AI? 3 av 3</vt:lpstr>
      <vt:lpstr>Tillämpad AI</vt:lpstr>
      <vt:lpstr>Vad är maskininlärning?</vt:lpstr>
      <vt:lpstr>Övervakad maskininlärning</vt:lpstr>
      <vt:lpstr>Delmoment vid maskininlärning</vt:lpstr>
      <vt:lpstr>Beslutsträd / decision tree</vt:lpstr>
      <vt:lpstr>PowerPoint-presentation</vt:lpstr>
      <vt:lpstr>Diskussion och reflektion…</vt:lpstr>
      <vt:lpstr>Bonus: Litteratur och nästa steg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 hur svårt kan det vara?</dc:title>
  <dc:creator>Microsoft Office User</dc:creator>
  <cp:lastModifiedBy>Marcus Österberg</cp:lastModifiedBy>
  <cp:revision>43</cp:revision>
  <cp:lastPrinted>2019-09-17T11:28:08Z</cp:lastPrinted>
  <dcterms:created xsi:type="dcterms:W3CDTF">2019-09-16T07:51:24Z</dcterms:created>
  <dcterms:modified xsi:type="dcterms:W3CDTF">2022-07-07T12:38:33Z</dcterms:modified>
</cp:coreProperties>
</file>