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9" r:id="rId10"/>
    <p:sldId id="274" r:id="rId11"/>
    <p:sldId id="267" r:id="rId12"/>
    <p:sldId id="271" r:id="rId13"/>
    <p:sldId id="272" r:id="rId14"/>
    <p:sldId id="268" r:id="rId15"/>
    <p:sldId id="275" r:id="rId16"/>
    <p:sldId id="259" r:id="rId17"/>
    <p:sldId id="273" r:id="rId18"/>
    <p:sldId id="265" r:id="rId19"/>
    <p:sldId id="270" r:id="rId20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notesMaster" Target="notesMasters/notes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569C2-77DB-42E8-AFE0-52F59631FF8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5E5A5-CF7A-4824-9E3B-93ED91D3C8A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 smtClean="0"/>
            <a:t>Modules</a:t>
          </a:r>
        </a:p>
        <a:p>
          <a:r>
            <a:rPr lang="en-US" sz="1400" dirty="0" smtClean="0"/>
            <a:t>(WAR)</a:t>
          </a:r>
          <a:endParaRPr lang="en-US" sz="1400" dirty="0"/>
        </a:p>
      </dgm:t>
    </dgm:pt>
    <dgm:pt modelId="{A6DCE03C-A3E5-4B47-9DEB-6A2B72C03B9B}" type="parTrans" cxnId="{88254AEE-E36F-4314-9E71-234EA788AE80}">
      <dgm:prSet/>
      <dgm:spPr/>
      <dgm:t>
        <a:bodyPr/>
        <a:lstStyle/>
        <a:p>
          <a:endParaRPr lang="en-US" sz="1400"/>
        </a:p>
      </dgm:t>
    </dgm:pt>
    <dgm:pt modelId="{4A00455B-A0AC-40B6-A59B-1A9C02C2062F}" type="sibTrans" cxnId="{88254AEE-E36F-4314-9E71-234EA788AE80}">
      <dgm:prSet/>
      <dgm:spPr/>
      <dgm:t>
        <a:bodyPr/>
        <a:lstStyle/>
        <a:p>
          <a:endParaRPr lang="en-US" sz="1400"/>
        </a:p>
      </dgm:t>
    </dgm:pt>
    <dgm:pt modelId="{1CFA3692-CE7B-43B2-861E-3CB8F1083F9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 smtClean="0"/>
            <a:t>Web</a:t>
          </a:r>
          <a:endParaRPr lang="en-US" sz="1400" dirty="0"/>
        </a:p>
      </dgm:t>
    </dgm:pt>
    <dgm:pt modelId="{904127EE-BD8E-4A76-8B34-5A3E9080E374}" type="parTrans" cxnId="{4E0E5FDB-4C9F-4FFC-AA60-6B7A8B7D0B34}">
      <dgm:prSet/>
      <dgm:spPr/>
      <dgm:t>
        <a:bodyPr/>
        <a:lstStyle/>
        <a:p>
          <a:endParaRPr lang="en-US" sz="1400"/>
        </a:p>
      </dgm:t>
    </dgm:pt>
    <dgm:pt modelId="{016F7FB5-15FB-4029-81A5-C2453F3158AC}" type="sibTrans" cxnId="{4E0E5FDB-4C9F-4FFC-AA60-6B7A8B7D0B34}">
      <dgm:prSet/>
      <dgm:spPr/>
      <dgm:t>
        <a:bodyPr/>
        <a:lstStyle/>
        <a:p>
          <a:endParaRPr lang="en-US" sz="1400"/>
        </a:p>
      </dgm:t>
    </dgm:pt>
    <dgm:pt modelId="{985B3A05-7961-44ED-AFB8-0773A65DAD94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Portlet</a:t>
          </a:r>
          <a:endParaRPr lang="en-US" sz="1400" dirty="0"/>
        </a:p>
      </dgm:t>
    </dgm:pt>
    <dgm:pt modelId="{217FB257-0AF1-4B5A-8039-8FEC43B79276}" type="parTrans" cxnId="{F414D641-BD52-43B5-A4E6-45C39C693BB4}">
      <dgm:prSet/>
      <dgm:spPr/>
      <dgm:t>
        <a:bodyPr/>
        <a:lstStyle/>
        <a:p>
          <a:endParaRPr lang="en-US" sz="1400"/>
        </a:p>
      </dgm:t>
    </dgm:pt>
    <dgm:pt modelId="{8185C314-35E9-49D6-A186-5DB7CFAEECDE}" type="sibTrans" cxnId="{F414D641-BD52-43B5-A4E6-45C39C693BB4}">
      <dgm:prSet/>
      <dgm:spPr/>
      <dgm:t>
        <a:bodyPr/>
        <a:lstStyle/>
        <a:p>
          <a:endParaRPr lang="en-US" sz="1400"/>
        </a:p>
      </dgm:t>
    </dgm:pt>
    <dgm:pt modelId="{A2964637-8FFA-4893-BB49-B93927DB9FB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smtClean="0"/>
            <a:t>Composites</a:t>
          </a:r>
        </a:p>
        <a:p>
          <a:r>
            <a:rPr lang="en-US" sz="1400" dirty="0" smtClean="0"/>
            <a:t> (JAR)</a:t>
          </a:r>
          <a:endParaRPr lang="en-US" sz="1400" dirty="0"/>
        </a:p>
      </dgm:t>
    </dgm:pt>
    <dgm:pt modelId="{073E250D-4A6F-4AEA-BE0A-FF84D841B30C}" type="parTrans" cxnId="{DD937D83-7F9F-4765-9E7E-A135FC2BE2A5}">
      <dgm:prSet/>
      <dgm:spPr/>
      <dgm:t>
        <a:bodyPr/>
        <a:lstStyle/>
        <a:p>
          <a:endParaRPr lang="en-US" sz="1400"/>
        </a:p>
      </dgm:t>
    </dgm:pt>
    <dgm:pt modelId="{FF571236-C0D2-4DC9-BAA6-F1606416E644}" type="sibTrans" cxnId="{DD937D83-7F9F-4765-9E7E-A135FC2BE2A5}">
      <dgm:prSet/>
      <dgm:spPr/>
      <dgm:t>
        <a:bodyPr/>
        <a:lstStyle/>
        <a:p>
          <a:endParaRPr lang="en-US" sz="1400"/>
        </a:p>
      </dgm:t>
    </dgm:pt>
    <dgm:pt modelId="{7AD98241-CAFB-417F-AE44-835B4289C80C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smtClean="0"/>
            <a:t>Svc</a:t>
          </a:r>
          <a:endParaRPr lang="en-US" sz="1400" dirty="0"/>
        </a:p>
      </dgm:t>
    </dgm:pt>
    <dgm:pt modelId="{785416D4-6F35-459C-ACC7-DFBC0C305FCC}" type="parTrans" cxnId="{5D30B420-5E63-4579-9757-04DA5006B713}">
      <dgm:prSet/>
      <dgm:spPr/>
      <dgm:t>
        <a:bodyPr/>
        <a:lstStyle/>
        <a:p>
          <a:endParaRPr lang="en-US" sz="1400"/>
        </a:p>
      </dgm:t>
    </dgm:pt>
    <dgm:pt modelId="{8FF6A686-1575-4A37-864B-29D8FDBF2C07}" type="sibTrans" cxnId="{5D30B420-5E63-4579-9757-04DA5006B713}">
      <dgm:prSet/>
      <dgm:spPr/>
      <dgm:t>
        <a:bodyPr/>
        <a:lstStyle/>
        <a:p>
          <a:endParaRPr lang="en-US" sz="1400"/>
        </a:p>
      </dgm:t>
    </dgm:pt>
    <dgm:pt modelId="{D1067563-A2AA-4417-BD3C-5DD41F3F6C98}">
      <dgm:prSet phldrT="[Text]" custT="1"/>
      <dgm:spPr>
        <a:solidFill>
          <a:srgbClr val="B2B2B2"/>
        </a:solidFill>
      </dgm:spPr>
      <dgm:t>
        <a:bodyPr/>
        <a:lstStyle/>
        <a:p>
          <a:r>
            <a:rPr lang="en-US" sz="1400" dirty="0" err="1" smtClean="0"/>
            <a:t>Verksamhetskomponent</a:t>
          </a:r>
          <a:endParaRPr lang="en-US" sz="1400" dirty="0" smtClean="0"/>
        </a:p>
        <a:p>
          <a:r>
            <a:rPr lang="en-US" sz="1400" dirty="0" smtClean="0"/>
            <a:t>(CM-</a:t>
          </a:r>
          <a:r>
            <a:rPr lang="en-US" sz="1400" dirty="0" err="1" smtClean="0"/>
            <a:t>Struktur</a:t>
          </a:r>
          <a:r>
            <a:rPr lang="en-US" sz="1400" dirty="0" smtClean="0"/>
            <a:t>)</a:t>
          </a:r>
          <a:endParaRPr lang="en-US" sz="1400" dirty="0"/>
        </a:p>
      </dgm:t>
    </dgm:pt>
    <dgm:pt modelId="{EE62EC5A-4E52-4303-9AC4-664E43B43C46}" type="parTrans" cxnId="{C6FB5E11-F575-453F-AF36-B73D061BD9E9}">
      <dgm:prSet/>
      <dgm:spPr/>
      <dgm:t>
        <a:bodyPr/>
        <a:lstStyle/>
        <a:p>
          <a:endParaRPr lang="en-US" sz="1400"/>
        </a:p>
      </dgm:t>
    </dgm:pt>
    <dgm:pt modelId="{EF47DA1C-9F03-454D-8BED-2E5A47BE4CCC}" type="sibTrans" cxnId="{C6FB5E11-F575-453F-AF36-B73D061BD9E9}">
      <dgm:prSet/>
      <dgm:spPr/>
      <dgm:t>
        <a:bodyPr/>
        <a:lstStyle/>
        <a:p>
          <a:endParaRPr lang="en-US" sz="1400"/>
        </a:p>
      </dgm:t>
    </dgm:pt>
    <dgm:pt modelId="{E73BDBFA-34E4-4694-B8E8-F57523093A54}">
      <dgm:prSet phldrT="[Text]" custT="1"/>
      <dgm:spPr>
        <a:solidFill>
          <a:srgbClr val="A5C739"/>
        </a:solidFill>
      </dgm:spPr>
      <dgm:t>
        <a:bodyPr/>
        <a:lstStyle/>
        <a:p>
          <a:r>
            <a:rPr lang="en-US" sz="1400" dirty="0" smtClean="0"/>
            <a:t>Applications</a:t>
          </a:r>
        </a:p>
        <a:p>
          <a:r>
            <a:rPr lang="en-US" sz="1400" dirty="0" smtClean="0"/>
            <a:t>(EAR)</a:t>
          </a:r>
          <a:endParaRPr lang="en-US" sz="1400" dirty="0"/>
        </a:p>
      </dgm:t>
    </dgm:pt>
    <dgm:pt modelId="{A401F777-17D9-4643-9A32-913C41617AE3}" type="parTrans" cxnId="{2AE1BB10-2E2C-4317-99E7-F2204FBE1854}">
      <dgm:prSet/>
      <dgm:spPr/>
      <dgm:t>
        <a:bodyPr/>
        <a:lstStyle/>
        <a:p>
          <a:endParaRPr lang="en-US" sz="1400"/>
        </a:p>
      </dgm:t>
    </dgm:pt>
    <dgm:pt modelId="{CD53C02C-498F-46E5-81A9-0BB7954E2B08}" type="sibTrans" cxnId="{2AE1BB10-2E2C-4317-99E7-F2204FBE1854}">
      <dgm:prSet/>
      <dgm:spPr/>
      <dgm:t>
        <a:bodyPr/>
        <a:lstStyle/>
        <a:p>
          <a:endParaRPr lang="en-US" sz="1400"/>
        </a:p>
      </dgm:t>
    </dgm:pt>
    <dgm:pt modelId="{E04F3F21-DEDD-4A29-86E0-D839D67593AF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smtClean="0"/>
            <a:t>Types</a:t>
          </a:r>
          <a:endParaRPr lang="en-US" sz="1400" dirty="0"/>
        </a:p>
      </dgm:t>
    </dgm:pt>
    <dgm:pt modelId="{E6CEE076-22AD-42E3-A667-77DC67D7F367}" type="parTrans" cxnId="{4EAB3DE4-3457-450A-8D28-7DB01EC7A399}">
      <dgm:prSet/>
      <dgm:spPr/>
      <dgm:t>
        <a:bodyPr/>
        <a:lstStyle/>
        <a:p>
          <a:endParaRPr lang="en-US" sz="1400"/>
        </a:p>
      </dgm:t>
    </dgm:pt>
    <dgm:pt modelId="{8C6C5FC5-0364-40C7-9580-FC94D03FC7B0}" type="sibTrans" cxnId="{4EAB3DE4-3457-450A-8D28-7DB01EC7A399}">
      <dgm:prSet/>
      <dgm:spPr/>
      <dgm:t>
        <a:bodyPr/>
        <a:lstStyle/>
        <a:p>
          <a:endParaRPr lang="en-US" sz="1400"/>
        </a:p>
      </dgm:t>
    </dgm:pt>
    <dgm:pt modelId="{B246E12A-299F-4480-8507-31028A3E979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err="1" smtClean="0"/>
            <a:t>Sche-mas</a:t>
          </a:r>
          <a:endParaRPr lang="en-US" sz="1400" dirty="0"/>
        </a:p>
      </dgm:t>
    </dgm:pt>
    <dgm:pt modelId="{F6656C7C-B694-4A57-BA7B-19F799F29D4B}" type="parTrans" cxnId="{ACFF6AF3-88F0-4E3F-A9E2-89C341B2450E}">
      <dgm:prSet/>
      <dgm:spPr/>
      <dgm:t>
        <a:bodyPr/>
        <a:lstStyle/>
        <a:p>
          <a:endParaRPr lang="en-US" sz="1400"/>
        </a:p>
      </dgm:t>
    </dgm:pt>
    <dgm:pt modelId="{3D7A8977-D3EA-4F93-9564-8BF9A00F8232}" type="sibTrans" cxnId="{ACFF6AF3-88F0-4E3F-A9E2-89C341B2450E}">
      <dgm:prSet/>
      <dgm:spPr/>
      <dgm:t>
        <a:bodyPr/>
        <a:lstStyle/>
        <a:p>
          <a:endParaRPr lang="en-US" sz="1400"/>
        </a:p>
      </dgm:t>
    </dgm:pt>
    <dgm:pt modelId="{A1E8D652-7DCB-4317-A5B3-FC8F8C1FE6A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Intsvc</a:t>
          </a:r>
          <a:endParaRPr lang="en-US" sz="1400" dirty="0"/>
        </a:p>
      </dgm:t>
    </dgm:pt>
    <dgm:pt modelId="{90C437B8-9DB4-4329-9468-EA7DE7944E9C}" type="parTrans" cxnId="{256AF76B-8D3F-45F6-96CB-2CE78F386651}">
      <dgm:prSet/>
      <dgm:spPr/>
      <dgm:t>
        <a:bodyPr/>
        <a:lstStyle/>
        <a:p>
          <a:endParaRPr lang="en-US" sz="1400"/>
        </a:p>
      </dgm:t>
    </dgm:pt>
    <dgm:pt modelId="{08CBE921-106C-4780-82E5-E75F8478B379}" type="sibTrans" cxnId="{256AF76B-8D3F-45F6-96CB-2CE78F386651}">
      <dgm:prSet/>
      <dgm:spPr/>
      <dgm:t>
        <a:bodyPr/>
        <a:lstStyle/>
        <a:p>
          <a:endParaRPr lang="en-US" sz="1400"/>
        </a:p>
      </dgm:t>
    </dgm:pt>
    <dgm:pt modelId="{D4B907CB-9BF0-4DC4-B9C8-9C2FFC2E6C71}">
      <dgm:prSet phldrT="[Text]" custT="1"/>
      <dgm:spPr>
        <a:solidFill>
          <a:srgbClr val="A5C739"/>
        </a:solidFill>
      </dgm:spPr>
      <dgm:t>
        <a:bodyPr/>
        <a:lstStyle/>
        <a:p>
          <a:r>
            <a:rPr lang="en-US" sz="1400" dirty="0" err="1" smtClean="0"/>
            <a:t>Gui</a:t>
          </a:r>
          <a:r>
            <a:rPr lang="en-US" sz="1400" dirty="0" smtClean="0"/>
            <a:t> Ear</a:t>
          </a:r>
          <a:endParaRPr lang="en-US" sz="1400" dirty="0"/>
        </a:p>
      </dgm:t>
    </dgm:pt>
    <dgm:pt modelId="{5E489465-4AB4-4E43-8723-DA53818049C4}" type="parTrans" cxnId="{DD89F05B-2821-415A-B08E-F37726157C9A}">
      <dgm:prSet/>
      <dgm:spPr/>
      <dgm:t>
        <a:bodyPr/>
        <a:lstStyle/>
        <a:p>
          <a:endParaRPr lang="en-US" sz="1400"/>
        </a:p>
      </dgm:t>
    </dgm:pt>
    <dgm:pt modelId="{2B11F591-DC3C-4043-B5BF-A9ED056EB75A}" type="sibTrans" cxnId="{DD89F05B-2821-415A-B08E-F37726157C9A}">
      <dgm:prSet/>
      <dgm:spPr/>
      <dgm:t>
        <a:bodyPr/>
        <a:lstStyle/>
        <a:p>
          <a:endParaRPr lang="en-US" sz="1400"/>
        </a:p>
      </dgm:t>
    </dgm:pt>
    <dgm:pt modelId="{88127AB2-7CFE-427D-AC3A-88B810B028DD}">
      <dgm:prSet phldrT="[Text]" custT="1"/>
      <dgm:spPr>
        <a:solidFill>
          <a:srgbClr val="A5C739"/>
        </a:solidFill>
      </dgm:spPr>
      <dgm:t>
        <a:bodyPr/>
        <a:lstStyle/>
        <a:p>
          <a:r>
            <a:rPr lang="en-US" sz="1400" dirty="0" smtClean="0"/>
            <a:t>Ws Ear</a:t>
          </a:r>
          <a:endParaRPr lang="en-US" sz="1400" dirty="0"/>
        </a:p>
      </dgm:t>
    </dgm:pt>
    <dgm:pt modelId="{A67E8E36-BCF7-4FC6-A4DA-9EFC9D5ACF78}" type="parTrans" cxnId="{E788D369-E57F-4128-B577-2E76DD4AC53F}">
      <dgm:prSet/>
      <dgm:spPr/>
      <dgm:t>
        <a:bodyPr/>
        <a:lstStyle/>
        <a:p>
          <a:endParaRPr lang="en-US" sz="1400"/>
        </a:p>
      </dgm:t>
    </dgm:pt>
    <dgm:pt modelId="{8EDF588C-AAD2-4843-B9E4-9CDDAAE1CE5C}" type="sibTrans" cxnId="{E788D369-E57F-4128-B577-2E76DD4AC53F}">
      <dgm:prSet/>
      <dgm:spPr/>
      <dgm:t>
        <a:bodyPr/>
        <a:lstStyle/>
        <a:p>
          <a:endParaRPr lang="en-US" sz="1400"/>
        </a:p>
      </dgm:t>
    </dgm:pt>
    <dgm:pt modelId="{9006C552-F188-42C3-BC0C-1C3BC98E063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smtClean="0"/>
            <a:t>Web-</a:t>
          </a:r>
        </a:p>
        <a:p>
          <a:r>
            <a:rPr lang="en-US" sz="1400" dirty="0" smtClean="0"/>
            <a:t>Comp</a:t>
          </a:r>
          <a:endParaRPr lang="en-US" sz="1400" dirty="0"/>
        </a:p>
      </dgm:t>
    </dgm:pt>
    <dgm:pt modelId="{56B8CF3F-215E-47C3-8AD5-401A5D455A4B}" type="parTrans" cxnId="{A8113A0D-D527-4A37-A4F5-6AC9C3D283EA}">
      <dgm:prSet/>
      <dgm:spPr/>
      <dgm:t>
        <a:bodyPr/>
        <a:lstStyle/>
        <a:p>
          <a:endParaRPr lang="en-US" sz="1400"/>
        </a:p>
      </dgm:t>
    </dgm:pt>
    <dgm:pt modelId="{9097E437-2FDB-4D6E-9EB7-FE1464B932BB}" type="sibTrans" cxnId="{A8113A0D-D527-4A37-A4F5-6AC9C3D283EA}">
      <dgm:prSet/>
      <dgm:spPr/>
      <dgm:t>
        <a:bodyPr/>
        <a:lstStyle/>
        <a:p>
          <a:endParaRPr lang="en-US" sz="1400"/>
        </a:p>
      </dgm:t>
    </dgm:pt>
    <dgm:pt modelId="{A85FBD4B-2CCA-483B-ACBF-AF35574C8157}" type="pres">
      <dgm:prSet presAssocID="{B3B569C2-77DB-42E8-AFE0-52F59631FF8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D20529-A563-4548-B7BA-C4642B0E241A}" type="pres">
      <dgm:prSet presAssocID="{D1067563-A2AA-4417-BD3C-5DD41F3F6C98}" presName="vertOne" presStyleCnt="0"/>
      <dgm:spPr/>
      <dgm:t>
        <a:bodyPr/>
        <a:lstStyle/>
        <a:p>
          <a:endParaRPr lang="sv-SE"/>
        </a:p>
      </dgm:t>
    </dgm:pt>
    <dgm:pt modelId="{7B51271D-2D4E-4639-BAE1-8A251607BCD8}" type="pres">
      <dgm:prSet presAssocID="{D1067563-A2AA-4417-BD3C-5DD41F3F6C9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B763D-60AD-424F-8365-981E09B4611B}" type="pres">
      <dgm:prSet presAssocID="{D1067563-A2AA-4417-BD3C-5DD41F3F6C98}" presName="parTransOne" presStyleCnt="0"/>
      <dgm:spPr/>
      <dgm:t>
        <a:bodyPr/>
        <a:lstStyle/>
        <a:p>
          <a:endParaRPr lang="sv-SE"/>
        </a:p>
      </dgm:t>
    </dgm:pt>
    <dgm:pt modelId="{1367E50D-855A-4364-9D87-5320A81440AB}" type="pres">
      <dgm:prSet presAssocID="{D1067563-A2AA-4417-BD3C-5DD41F3F6C98}" presName="horzOne" presStyleCnt="0"/>
      <dgm:spPr/>
      <dgm:t>
        <a:bodyPr/>
        <a:lstStyle/>
        <a:p>
          <a:endParaRPr lang="sv-SE"/>
        </a:p>
      </dgm:t>
    </dgm:pt>
    <dgm:pt modelId="{6252F6FF-160C-402F-92B8-5B2ED350D591}" type="pres">
      <dgm:prSet presAssocID="{E73BDBFA-34E4-4694-B8E8-F57523093A54}" presName="vertTwo" presStyleCnt="0"/>
      <dgm:spPr/>
      <dgm:t>
        <a:bodyPr/>
        <a:lstStyle/>
        <a:p>
          <a:endParaRPr lang="sv-SE"/>
        </a:p>
      </dgm:t>
    </dgm:pt>
    <dgm:pt modelId="{837A6087-FAB3-4370-9AC2-70BCFCA9A52F}" type="pres">
      <dgm:prSet presAssocID="{E73BDBFA-34E4-4694-B8E8-F57523093A54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D7E935-3A21-485A-A231-09B7CE5DD097}" type="pres">
      <dgm:prSet presAssocID="{E73BDBFA-34E4-4694-B8E8-F57523093A54}" presName="parTransTwo" presStyleCnt="0"/>
      <dgm:spPr/>
      <dgm:t>
        <a:bodyPr/>
        <a:lstStyle/>
        <a:p>
          <a:endParaRPr lang="sv-SE"/>
        </a:p>
      </dgm:t>
    </dgm:pt>
    <dgm:pt modelId="{21B48BFA-FACD-470F-8F8C-ABA597E4CE13}" type="pres">
      <dgm:prSet presAssocID="{E73BDBFA-34E4-4694-B8E8-F57523093A54}" presName="horzTwo" presStyleCnt="0"/>
      <dgm:spPr/>
      <dgm:t>
        <a:bodyPr/>
        <a:lstStyle/>
        <a:p>
          <a:endParaRPr lang="sv-SE"/>
        </a:p>
      </dgm:t>
    </dgm:pt>
    <dgm:pt modelId="{8A35B7D7-4707-4D83-AB81-C6E070A030E5}" type="pres">
      <dgm:prSet presAssocID="{D4B907CB-9BF0-4DC4-B9C8-9C2FFC2E6C71}" presName="vertThree" presStyleCnt="0"/>
      <dgm:spPr/>
      <dgm:t>
        <a:bodyPr/>
        <a:lstStyle/>
        <a:p>
          <a:endParaRPr lang="sv-SE"/>
        </a:p>
      </dgm:t>
    </dgm:pt>
    <dgm:pt modelId="{BF043593-34FB-4F42-84FC-B2E7686B292E}" type="pres">
      <dgm:prSet presAssocID="{D4B907CB-9BF0-4DC4-B9C8-9C2FFC2E6C71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B36026-6012-4B6F-B50F-AE07AFBB0C40}" type="pres">
      <dgm:prSet presAssocID="{D4B907CB-9BF0-4DC4-B9C8-9C2FFC2E6C71}" presName="horzThree" presStyleCnt="0"/>
      <dgm:spPr/>
      <dgm:t>
        <a:bodyPr/>
        <a:lstStyle/>
        <a:p>
          <a:endParaRPr lang="sv-SE"/>
        </a:p>
      </dgm:t>
    </dgm:pt>
    <dgm:pt modelId="{024593A7-FDD3-44DB-894A-A524DE05044C}" type="pres">
      <dgm:prSet presAssocID="{2B11F591-DC3C-4043-B5BF-A9ED056EB75A}" presName="sibSpaceThree" presStyleCnt="0"/>
      <dgm:spPr/>
      <dgm:t>
        <a:bodyPr/>
        <a:lstStyle/>
        <a:p>
          <a:endParaRPr lang="sv-SE"/>
        </a:p>
      </dgm:t>
    </dgm:pt>
    <dgm:pt modelId="{88BBE264-47D1-406B-AA32-7FF8ADCEC4C0}" type="pres">
      <dgm:prSet presAssocID="{88127AB2-7CFE-427D-AC3A-88B810B028DD}" presName="vertThree" presStyleCnt="0"/>
      <dgm:spPr/>
      <dgm:t>
        <a:bodyPr/>
        <a:lstStyle/>
        <a:p>
          <a:endParaRPr lang="sv-SE"/>
        </a:p>
      </dgm:t>
    </dgm:pt>
    <dgm:pt modelId="{81702B1E-EBDF-4421-98CC-1013BA1B998F}" type="pres">
      <dgm:prSet presAssocID="{88127AB2-7CFE-427D-AC3A-88B810B028DD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B12CF-3AA6-4568-8E67-CF833F2E411C}" type="pres">
      <dgm:prSet presAssocID="{88127AB2-7CFE-427D-AC3A-88B810B028DD}" presName="horzThree" presStyleCnt="0"/>
      <dgm:spPr/>
      <dgm:t>
        <a:bodyPr/>
        <a:lstStyle/>
        <a:p>
          <a:endParaRPr lang="sv-SE"/>
        </a:p>
      </dgm:t>
    </dgm:pt>
    <dgm:pt modelId="{6AA16A91-0040-462E-AA8B-C44D392E5D85}" type="pres">
      <dgm:prSet presAssocID="{CD53C02C-498F-46E5-81A9-0BB7954E2B08}" presName="sibSpaceTwo" presStyleCnt="0"/>
      <dgm:spPr/>
      <dgm:t>
        <a:bodyPr/>
        <a:lstStyle/>
        <a:p>
          <a:endParaRPr lang="sv-SE"/>
        </a:p>
      </dgm:t>
    </dgm:pt>
    <dgm:pt modelId="{E7F8B02F-57CF-430D-9BF4-25D5F710CBB4}" type="pres">
      <dgm:prSet presAssocID="{66E5E5A5-CF7A-4824-9E3B-93ED91D3C8A2}" presName="vertTwo" presStyleCnt="0"/>
      <dgm:spPr/>
      <dgm:t>
        <a:bodyPr/>
        <a:lstStyle/>
        <a:p>
          <a:endParaRPr lang="sv-SE"/>
        </a:p>
      </dgm:t>
    </dgm:pt>
    <dgm:pt modelId="{2DAD37B1-785B-4606-8F49-C567352EE82B}" type="pres">
      <dgm:prSet presAssocID="{66E5E5A5-CF7A-4824-9E3B-93ED91D3C8A2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20EF2-A1C2-4EE1-A36B-DDEFA579B080}" type="pres">
      <dgm:prSet presAssocID="{66E5E5A5-CF7A-4824-9E3B-93ED91D3C8A2}" presName="parTransTwo" presStyleCnt="0"/>
      <dgm:spPr/>
      <dgm:t>
        <a:bodyPr/>
        <a:lstStyle/>
        <a:p>
          <a:endParaRPr lang="sv-SE"/>
        </a:p>
      </dgm:t>
    </dgm:pt>
    <dgm:pt modelId="{84E6D9F9-C3DA-48CC-B104-AF4E101804E8}" type="pres">
      <dgm:prSet presAssocID="{66E5E5A5-CF7A-4824-9E3B-93ED91D3C8A2}" presName="horzTwo" presStyleCnt="0"/>
      <dgm:spPr/>
      <dgm:t>
        <a:bodyPr/>
        <a:lstStyle/>
        <a:p>
          <a:endParaRPr lang="sv-SE"/>
        </a:p>
      </dgm:t>
    </dgm:pt>
    <dgm:pt modelId="{C81FFAE6-7E26-4993-A51E-BEBD73AAD9AE}" type="pres">
      <dgm:prSet presAssocID="{1CFA3692-CE7B-43B2-861E-3CB8F1083F99}" presName="vertThree" presStyleCnt="0"/>
      <dgm:spPr/>
      <dgm:t>
        <a:bodyPr/>
        <a:lstStyle/>
        <a:p>
          <a:endParaRPr lang="sv-SE"/>
        </a:p>
      </dgm:t>
    </dgm:pt>
    <dgm:pt modelId="{FB618292-CC61-4201-AEC5-05162C0177E3}" type="pres">
      <dgm:prSet presAssocID="{1CFA3692-CE7B-43B2-861E-3CB8F1083F99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4A6BC-E137-431D-987F-EAC41316FF4B}" type="pres">
      <dgm:prSet presAssocID="{1CFA3692-CE7B-43B2-861E-3CB8F1083F99}" presName="horzThree" presStyleCnt="0"/>
      <dgm:spPr/>
      <dgm:t>
        <a:bodyPr/>
        <a:lstStyle/>
        <a:p>
          <a:endParaRPr lang="sv-SE"/>
        </a:p>
      </dgm:t>
    </dgm:pt>
    <dgm:pt modelId="{634A211D-C27B-44EC-8E8E-C98345F8F7EB}" type="pres">
      <dgm:prSet presAssocID="{016F7FB5-15FB-4029-81A5-C2453F3158AC}" presName="sibSpaceThree" presStyleCnt="0"/>
      <dgm:spPr/>
      <dgm:t>
        <a:bodyPr/>
        <a:lstStyle/>
        <a:p>
          <a:endParaRPr lang="sv-SE"/>
        </a:p>
      </dgm:t>
    </dgm:pt>
    <dgm:pt modelId="{B2434391-7611-4870-B880-3A8E44640E5F}" type="pres">
      <dgm:prSet presAssocID="{985B3A05-7961-44ED-AFB8-0773A65DAD94}" presName="vertThree" presStyleCnt="0"/>
      <dgm:spPr/>
      <dgm:t>
        <a:bodyPr/>
        <a:lstStyle/>
        <a:p>
          <a:endParaRPr lang="sv-SE"/>
        </a:p>
      </dgm:t>
    </dgm:pt>
    <dgm:pt modelId="{86EA865F-4E03-4F0C-9A96-3731246B4FC4}" type="pres">
      <dgm:prSet presAssocID="{985B3A05-7961-44ED-AFB8-0773A65DAD94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EC40B-3A8E-4D17-A336-C0A4905C345E}" type="pres">
      <dgm:prSet presAssocID="{985B3A05-7961-44ED-AFB8-0773A65DAD94}" presName="horzThree" presStyleCnt="0"/>
      <dgm:spPr/>
      <dgm:t>
        <a:bodyPr/>
        <a:lstStyle/>
        <a:p>
          <a:endParaRPr lang="sv-SE"/>
        </a:p>
      </dgm:t>
    </dgm:pt>
    <dgm:pt modelId="{3285DB83-9396-466E-8A69-07F08F7E3F13}" type="pres">
      <dgm:prSet presAssocID="{8185C314-35E9-49D6-A186-5DB7CFAEECDE}" presName="sibSpaceThree" presStyleCnt="0"/>
      <dgm:spPr/>
      <dgm:t>
        <a:bodyPr/>
        <a:lstStyle/>
        <a:p>
          <a:endParaRPr lang="sv-SE"/>
        </a:p>
      </dgm:t>
    </dgm:pt>
    <dgm:pt modelId="{D45062A9-C610-4F2E-985B-C40AF8D8CFB9}" type="pres">
      <dgm:prSet presAssocID="{A1E8D652-7DCB-4317-A5B3-FC8F8C1FE6A9}" presName="vertThree" presStyleCnt="0"/>
      <dgm:spPr/>
      <dgm:t>
        <a:bodyPr/>
        <a:lstStyle/>
        <a:p>
          <a:endParaRPr lang="sv-SE"/>
        </a:p>
      </dgm:t>
    </dgm:pt>
    <dgm:pt modelId="{52CDF33C-37E9-4D17-AF7D-D56C71ABC282}" type="pres">
      <dgm:prSet presAssocID="{A1E8D652-7DCB-4317-A5B3-FC8F8C1FE6A9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B6CA8F-F164-4BFA-9A8A-42F704CF7AB2}" type="pres">
      <dgm:prSet presAssocID="{A1E8D652-7DCB-4317-A5B3-FC8F8C1FE6A9}" presName="horzThree" presStyleCnt="0"/>
      <dgm:spPr/>
      <dgm:t>
        <a:bodyPr/>
        <a:lstStyle/>
        <a:p>
          <a:endParaRPr lang="sv-SE"/>
        </a:p>
      </dgm:t>
    </dgm:pt>
    <dgm:pt modelId="{A585C9BC-F533-48FB-AACE-808D95BB1DF6}" type="pres">
      <dgm:prSet presAssocID="{4A00455B-A0AC-40B6-A59B-1A9C02C2062F}" presName="sibSpaceTwo" presStyleCnt="0"/>
      <dgm:spPr/>
      <dgm:t>
        <a:bodyPr/>
        <a:lstStyle/>
        <a:p>
          <a:endParaRPr lang="sv-SE"/>
        </a:p>
      </dgm:t>
    </dgm:pt>
    <dgm:pt modelId="{FF6428E3-7E6E-452A-9C6B-8BA315FF6A60}" type="pres">
      <dgm:prSet presAssocID="{A2964637-8FFA-4893-BB49-B93927DB9FB2}" presName="vertTwo" presStyleCnt="0"/>
      <dgm:spPr/>
      <dgm:t>
        <a:bodyPr/>
        <a:lstStyle/>
        <a:p>
          <a:endParaRPr lang="sv-SE"/>
        </a:p>
      </dgm:t>
    </dgm:pt>
    <dgm:pt modelId="{FDCFAFC1-5FD7-41C2-8FF7-CC5AC139B94F}" type="pres">
      <dgm:prSet presAssocID="{A2964637-8FFA-4893-BB49-B93927DB9FB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0D3F7B-D94A-42D6-A85F-933B582B06EE}" type="pres">
      <dgm:prSet presAssocID="{A2964637-8FFA-4893-BB49-B93927DB9FB2}" presName="parTransTwo" presStyleCnt="0"/>
      <dgm:spPr/>
      <dgm:t>
        <a:bodyPr/>
        <a:lstStyle/>
        <a:p>
          <a:endParaRPr lang="sv-SE"/>
        </a:p>
      </dgm:t>
    </dgm:pt>
    <dgm:pt modelId="{5D3C8CE8-E797-4906-A0F5-26F5419DAADA}" type="pres">
      <dgm:prSet presAssocID="{A2964637-8FFA-4893-BB49-B93927DB9FB2}" presName="horzTwo" presStyleCnt="0"/>
      <dgm:spPr/>
      <dgm:t>
        <a:bodyPr/>
        <a:lstStyle/>
        <a:p>
          <a:endParaRPr lang="sv-SE"/>
        </a:p>
      </dgm:t>
    </dgm:pt>
    <dgm:pt modelId="{F7BBE45C-12C1-4B48-BDA7-1CD4804E97DC}" type="pres">
      <dgm:prSet presAssocID="{9006C552-F188-42C3-BC0C-1C3BC98E0631}" presName="vertThree" presStyleCnt="0"/>
      <dgm:spPr/>
      <dgm:t>
        <a:bodyPr/>
        <a:lstStyle/>
        <a:p>
          <a:endParaRPr lang="sv-SE"/>
        </a:p>
      </dgm:t>
    </dgm:pt>
    <dgm:pt modelId="{76576924-EA0A-48AE-8B68-8D4DB158B294}" type="pres">
      <dgm:prSet presAssocID="{9006C552-F188-42C3-BC0C-1C3BC98E0631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11DB2-9F73-4570-80E3-7C4A4F8A44F3}" type="pres">
      <dgm:prSet presAssocID="{9006C552-F188-42C3-BC0C-1C3BC98E0631}" presName="horzThree" presStyleCnt="0"/>
      <dgm:spPr/>
      <dgm:t>
        <a:bodyPr/>
        <a:lstStyle/>
        <a:p>
          <a:endParaRPr lang="sv-SE"/>
        </a:p>
      </dgm:t>
    </dgm:pt>
    <dgm:pt modelId="{71FA578D-2A39-4148-9D11-9F313530BA95}" type="pres">
      <dgm:prSet presAssocID="{9097E437-2FDB-4D6E-9EB7-FE1464B932BB}" presName="sibSpaceThree" presStyleCnt="0"/>
      <dgm:spPr/>
      <dgm:t>
        <a:bodyPr/>
        <a:lstStyle/>
        <a:p>
          <a:endParaRPr lang="sv-SE"/>
        </a:p>
      </dgm:t>
    </dgm:pt>
    <dgm:pt modelId="{B1823FD9-AEBB-478D-9B57-628A498D501D}" type="pres">
      <dgm:prSet presAssocID="{7AD98241-CAFB-417F-AE44-835B4289C80C}" presName="vertThree" presStyleCnt="0"/>
      <dgm:spPr/>
      <dgm:t>
        <a:bodyPr/>
        <a:lstStyle/>
        <a:p>
          <a:endParaRPr lang="sv-SE"/>
        </a:p>
      </dgm:t>
    </dgm:pt>
    <dgm:pt modelId="{B0C7F90C-8023-4324-8EBD-0E3E40E6ABE6}" type="pres">
      <dgm:prSet presAssocID="{7AD98241-CAFB-417F-AE44-835B4289C80C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2AD9B3-FD63-4B36-9E21-98E80B337CD5}" type="pres">
      <dgm:prSet presAssocID="{7AD98241-CAFB-417F-AE44-835B4289C80C}" presName="horzThree" presStyleCnt="0"/>
      <dgm:spPr/>
      <dgm:t>
        <a:bodyPr/>
        <a:lstStyle/>
        <a:p>
          <a:endParaRPr lang="sv-SE"/>
        </a:p>
      </dgm:t>
    </dgm:pt>
    <dgm:pt modelId="{888F74E5-C513-4387-AE6F-29839755B1F4}" type="pres">
      <dgm:prSet presAssocID="{8FF6A686-1575-4A37-864B-29D8FDBF2C07}" presName="sibSpaceThree" presStyleCnt="0"/>
      <dgm:spPr/>
      <dgm:t>
        <a:bodyPr/>
        <a:lstStyle/>
        <a:p>
          <a:endParaRPr lang="sv-SE"/>
        </a:p>
      </dgm:t>
    </dgm:pt>
    <dgm:pt modelId="{9EF0790F-C0BC-4502-9764-58CCB0773CDC}" type="pres">
      <dgm:prSet presAssocID="{E04F3F21-DEDD-4A29-86E0-D839D67593AF}" presName="vertThree" presStyleCnt="0"/>
      <dgm:spPr/>
      <dgm:t>
        <a:bodyPr/>
        <a:lstStyle/>
        <a:p>
          <a:endParaRPr lang="sv-SE"/>
        </a:p>
      </dgm:t>
    </dgm:pt>
    <dgm:pt modelId="{62295C01-9AB8-4CA2-90FA-63C0F3E1C89D}" type="pres">
      <dgm:prSet presAssocID="{E04F3F21-DEDD-4A29-86E0-D839D67593AF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A8640-658C-4858-848E-D14D80D2D8C3}" type="pres">
      <dgm:prSet presAssocID="{E04F3F21-DEDD-4A29-86E0-D839D67593AF}" presName="horzThree" presStyleCnt="0"/>
      <dgm:spPr/>
      <dgm:t>
        <a:bodyPr/>
        <a:lstStyle/>
        <a:p>
          <a:endParaRPr lang="sv-SE"/>
        </a:p>
      </dgm:t>
    </dgm:pt>
    <dgm:pt modelId="{B43AB774-B5F4-404A-9DC4-DD898305BF24}" type="pres">
      <dgm:prSet presAssocID="{8C6C5FC5-0364-40C7-9580-FC94D03FC7B0}" presName="sibSpaceThree" presStyleCnt="0"/>
      <dgm:spPr/>
      <dgm:t>
        <a:bodyPr/>
        <a:lstStyle/>
        <a:p>
          <a:endParaRPr lang="sv-SE"/>
        </a:p>
      </dgm:t>
    </dgm:pt>
    <dgm:pt modelId="{21C1EA24-152B-4B65-B0B6-FE704F44284E}" type="pres">
      <dgm:prSet presAssocID="{B246E12A-299F-4480-8507-31028A3E9798}" presName="vertThree" presStyleCnt="0"/>
      <dgm:spPr/>
      <dgm:t>
        <a:bodyPr/>
        <a:lstStyle/>
        <a:p>
          <a:endParaRPr lang="sv-SE"/>
        </a:p>
      </dgm:t>
    </dgm:pt>
    <dgm:pt modelId="{55F38724-3338-4508-9E0A-F99AE3DDB303}" type="pres">
      <dgm:prSet presAssocID="{B246E12A-299F-4480-8507-31028A3E9798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C4380-85A8-4496-B5FA-8939F6D45C5F}" type="pres">
      <dgm:prSet presAssocID="{B246E12A-299F-4480-8507-31028A3E9798}" presName="horzThree" presStyleCnt="0"/>
      <dgm:spPr/>
      <dgm:t>
        <a:bodyPr/>
        <a:lstStyle/>
        <a:p>
          <a:endParaRPr lang="sv-SE"/>
        </a:p>
      </dgm:t>
    </dgm:pt>
  </dgm:ptLst>
  <dgm:cxnLst>
    <dgm:cxn modelId="{A8113A0D-D527-4A37-A4F5-6AC9C3D283EA}" srcId="{A2964637-8FFA-4893-BB49-B93927DB9FB2}" destId="{9006C552-F188-42C3-BC0C-1C3BC98E0631}" srcOrd="0" destOrd="0" parTransId="{56B8CF3F-215E-47C3-8AD5-401A5D455A4B}" sibTransId="{9097E437-2FDB-4D6E-9EB7-FE1464B932BB}"/>
    <dgm:cxn modelId="{9B890D70-25E6-6540-9764-B30A2051DD84}" type="presOf" srcId="{E04F3F21-DEDD-4A29-86E0-D839D67593AF}" destId="{62295C01-9AB8-4CA2-90FA-63C0F3E1C89D}" srcOrd="0" destOrd="0" presId="urn:microsoft.com/office/officeart/2005/8/layout/hierarchy4"/>
    <dgm:cxn modelId="{21F2759C-227C-7140-8900-3B9830D8483B}" type="presOf" srcId="{9006C552-F188-42C3-BC0C-1C3BC98E0631}" destId="{76576924-EA0A-48AE-8B68-8D4DB158B294}" srcOrd="0" destOrd="0" presId="urn:microsoft.com/office/officeart/2005/8/layout/hierarchy4"/>
    <dgm:cxn modelId="{4EAB3DE4-3457-450A-8D28-7DB01EC7A399}" srcId="{A2964637-8FFA-4893-BB49-B93927DB9FB2}" destId="{E04F3F21-DEDD-4A29-86E0-D839D67593AF}" srcOrd="2" destOrd="0" parTransId="{E6CEE076-22AD-42E3-A667-77DC67D7F367}" sibTransId="{8C6C5FC5-0364-40C7-9580-FC94D03FC7B0}"/>
    <dgm:cxn modelId="{1AA4C77C-BEB0-DE49-81F6-04E88997A41D}" type="presOf" srcId="{B246E12A-299F-4480-8507-31028A3E9798}" destId="{55F38724-3338-4508-9E0A-F99AE3DDB303}" srcOrd="0" destOrd="0" presId="urn:microsoft.com/office/officeart/2005/8/layout/hierarchy4"/>
    <dgm:cxn modelId="{CC2149A3-167E-8E4C-B8C6-7E6F05AE8190}" type="presOf" srcId="{7AD98241-CAFB-417F-AE44-835B4289C80C}" destId="{B0C7F90C-8023-4324-8EBD-0E3E40E6ABE6}" srcOrd="0" destOrd="0" presId="urn:microsoft.com/office/officeart/2005/8/layout/hierarchy4"/>
    <dgm:cxn modelId="{DD937D83-7F9F-4765-9E7E-A135FC2BE2A5}" srcId="{D1067563-A2AA-4417-BD3C-5DD41F3F6C98}" destId="{A2964637-8FFA-4893-BB49-B93927DB9FB2}" srcOrd="2" destOrd="0" parTransId="{073E250D-4A6F-4AEA-BE0A-FF84D841B30C}" sibTransId="{FF571236-C0D2-4DC9-BAA6-F1606416E644}"/>
    <dgm:cxn modelId="{96CF52B2-69DE-FE40-AB75-AAAF28D46C11}" type="presOf" srcId="{B3B569C2-77DB-42E8-AFE0-52F59631FF83}" destId="{A85FBD4B-2CCA-483B-ACBF-AF35574C8157}" srcOrd="0" destOrd="0" presId="urn:microsoft.com/office/officeart/2005/8/layout/hierarchy4"/>
    <dgm:cxn modelId="{ACFF6AF3-88F0-4E3F-A9E2-89C341B2450E}" srcId="{A2964637-8FFA-4893-BB49-B93927DB9FB2}" destId="{B246E12A-299F-4480-8507-31028A3E9798}" srcOrd="3" destOrd="0" parTransId="{F6656C7C-B694-4A57-BA7B-19F799F29D4B}" sibTransId="{3D7A8977-D3EA-4F93-9564-8BF9A00F8232}"/>
    <dgm:cxn modelId="{087C76E1-2A6C-0542-A6C7-4B0BA656ECB1}" type="presOf" srcId="{88127AB2-7CFE-427D-AC3A-88B810B028DD}" destId="{81702B1E-EBDF-4421-98CC-1013BA1B998F}" srcOrd="0" destOrd="0" presId="urn:microsoft.com/office/officeart/2005/8/layout/hierarchy4"/>
    <dgm:cxn modelId="{F414D641-BD52-43B5-A4E6-45C39C693BB4}" srcId="{66E5E5A5-CF7A-4824-9E3B-93ED91D3C8A2}" destId="{985B3A05-7961-44ED-AFB8-0773A65DAD94}" srcOrd="1" destOrd="0" parTransId="{217FB257-0AF1-4B5A-8039-8FEC43B79276}" sibTransId="{8185C314-35E9-49D6-A186-5DB7CFAEECDE}"/>
    <dgm:cxn modelId="{5D30B420-5E63-4579-9757-04DA5006B713}" srcId="{A2964637-8FFA-4893-BB49-B93927DB9FB2}" destId="{7AD98241-CAFB-417F-AE44-835B4289C80C}" srcOrd="1" destOrd="0" parTransId="{785416D4-6F35-459C-ACC7-DFBC0C305FCC}" sibTransId="{8FF6A686-1575-4A37-864B-29D8FDBF2C07}"/>
    <dgm:cxn modelId="{F0C29362-09EC-4542-99DA-9FEAA823FCC5}" type="presOf" srcId="{A2964637-8FFA-4893-BB49-B93927DB9FB2}" destId="{FDCFAFC1-5FD7-41C2-8FF7-CC5AC139B94F}" srcOrd="0" destOrd="0" presId="urn:microsoft.com/office/officeart/2005/8/layout/hierarchy4"/>
    <dgm:cxn modelId="{256AF76B-8D3F-45F6-96CB-2CE78F386651}" srcId="{66E5E5A5-CF7A-4824-9E3B-93ED91D3C8A2}" destId="{A1E8D652-7DCB-4317-A5B3-FC8F8C1FE6A9}" srcOrd="2" destOrd="0" parTransId="{90C437B8-9DB4-4329-9468-EA7DE7944E9C}" sibTransId="{08CBE921-106C-4780-82E5-E75F8478B379}"/>
    <dgm:cxn modelId="{F53C07F9-FDB6-D54B-8384-2094108E171B}" type="presOf" srcId="{985B3A05-7961-44ED-AFB8-0773A65DAD94}" destId="{86EA865F-4E03-4F0C-9A96-3731246B4FC4}" srcOrd="0" destOrd="0" presId="urn:microsoft.com/office/officeart/2005/8/layout/hierarchy4"/>
    <dgm:cxn modelId="{E788D369-E57F-4128-B577-2E76DD4AC53F}" srcId="{E73BDBFA-34E4-4694-B8E8-F57523093A54}" destId="{88127AB2-7CFE-427D-AC3A-88B810B028DD}" srcOrd="1" destOrd="0" parTransId="{A67E8E36-BCF7-4FC6-A4DA-9EFC9D5ACF78}" sibTransId="{8EDF588C-AAD2-4843-B9E4-9CDDAAE1CE5C}"/>
    <dgm:cxn modelId="{23790D3F-9FED-AA41-B888-23A8C128D0CC}" type="presOf" srcId="{D4B907CB-9BF0-4DC4-B9C8-9C2FFC2E6C71}" destId="{BF043593-34FB-4F42-84FC-B2E7686B292E}" srcOrd="0" destOrd="0" presId="urn:microsoft.com/office/officeart/2005/8/layout/hierarchy4"/>
    <dgm:cxn modelId="{C6FB5E11-F575-453F-AF36-B73D061BD9E9}" srcId="{B3B569C2-77DB-42E8-AFE0-52F59631FF83}" destId="{D1067563-A2AA-4417-BD3C-5DD41F3F6C98}" srcOrd="0" destOrd="0" parTransId="{EE62EC5A-4E52-4303-9AC4-664E43B43C46}" sibTransId="{EF47DA1C-9F03-454D-8BED-2E5A47BE4CCC}"/>
    <dgm:cxn modelId="{DD89F05B-2821-415A-B08E-F37726157C9A}" srcId="{E73BDBFA-34E4-4694-B8E8-F57523093A54}" destId="{D4B907CB-9BF0-4DC4-B9C8-9C2FFC2E6C71}" srcOrd="0" destOrd="0" parTransId="{5E489465-4AB4-4E43-8723-DA53818049C4}" sibTransId="{2B11F591-DC3C-4043-B5BF-A9ED056EB75A}"/>
    <dgm:cxn modelId="{4E0E5FDB-4C9F-4FFC-AA60-6B7A8B7D0B34}" srcId="{66E5E5A5-CF7A-4824-9E3B-93ED91D3C8A2}" destId="{1CFA3692-CE7B-43B2-861E-3CB8F1083F99}" srcOrd="0" destOrd="0" parTransId="{904127EE-BD8E-4A76-8B34-5A3E9080E374}" sibTransId="{016F7FB5-15FB-4029-81A5-C2453F3158AC}"/>
    <dgm:cxn modelId="{BFBBBA1D-E3F8-AB41-8879-9D95452007C4}" type="presOf" srcId="{A1E8D652-7DCB-4317-A5B3-FC8F8C1FE6A9}" destId="{52CDF33C-37E9-4D17-AF7D-D56C71ABC282}" srcOrd="0" destOrd="0" presId="urn:microsoft.com/office/officeart/2005/8/layout/hierarchy4"/>
    <dgm:cxn modelId="{88254AEE-E36F-4314-9E71-234EA788AE80}" srcId="{D1067563-A2AA-4417-BD3C-5DD41F3F6C98}" destId="{66E5E5A5-CF7A-4824-9E3B-93ED91D3C8A2}" srcOrd="1" destOrd="0" parTransId="{A6DCE03C-A3E5-4B47-9DEB-6A2B72C03B9B}" sibTransId="{4A00455B-A0AC-40B6-A59B-1A9C02C2062F}"/>
    <dgm:cxn modelId="{2AE1BB10-2E2C-4317-99E7-F2204FBE1854}" srcId="{D1067563-A2AA-4417-BD3C-5DD41F3F6C98}" destId="{E73BDBFA-34E4-4694-B8E8-F57523093A54}" srcOrd="0" destOrd="0" parTransId="{A401F777-17D9-4643-9A32-913C41617AE3}" sibTransId="{CD53C02C-498F-46E5-81A9-0BB7954E2B08}"/>
    <dgm:cxn modelId="{60699AF4-14F3-F946-B1F6-841154BBC72D}" type="presOf" srcId="{1CFA3692-CE7B-43B2-861E-3CB8F1083F99}" destId="{FB618292-CC61-4201-AEC5-05162C0177E3}" srcOrd="0" destOrd="0" presId="urn:microsoft.com/office/officeart/2005/8/layout/hierarchy4"/>
    <dgm:cxn modelId="{EEDAA8C7-BF55-1C4E-AB89-8896596D56A1}" type="presOf" srcId="{D1067563-A2AA-4417-BD3C-5DD41F3F6C98}" destId="{7B51271D-2D4E-4639-BAE1-8A251607BCD8}" srcOrd="0" destOrd="0" presId="urn:microsoft.com/office/officeart/2005/8/layout/hierarchy4"/>
    <dgm:cxn modelId="{CE71BFF9-77BD-1046-9989-EEB84893CE35}" type="presOf" srcId="{E73BDBFA-34E4-4694-B8E8-F57523093A54}" destId="{837A6087-FAB3-4370-9AC2-70BCFCA9A52F}" srcOrd="0" destOrd="0" presId="urn:microsoft.com/office/officeart/2005/8/layout/hierarchy4"/>
    <dgm:cxn modelId="{F421816F-B556-284E-962C-40C990C3FE01}" type="presOf" srcId="{66E5E5A5-CF7A-4824-9E3B-93ED91D3C8A2}" destId="{2DAD37B1-785B-4606-8F49-C567352EE82B}" srcOrd="0" destOrd="0" presId="urn:microsoft.com/office/officeart/2005/8/layout/hierarchy4"/>
    <dgm:cxn modelId="{18974F67-C148-4643-902E-9DD8FD0F242F}" type="presParOf" srcId="{A85FBD4B-2CCA-483B-ACBF-AF35574C8157}" destId="{A6D20529-A563-4548-B7BA-C4642B0E241A}" srcOrd="0" destOrd="0" presId="urn:microsoft.com/office/officeart/2005/8/layout/hierarchy4"/>
    <dgm:cxn modelId="{76719C75-0F1C-3947-B40B-13D51E7384B0}" type="presParOf" srcId="{A6D20529-A563-4548-B7BA-C4642B0E241A}" destId="{7B51271D-2D4E-4639-BAE1-8A251607BCD8}" srcOrd="0" destOrd="0" presId="urn:microsoft.com/office/officeart/2005/8/layout/hierarchy4"/>
    <dgm:cxn modelId="{9DFDAA39-4961-D141-B8A4-975E2637FBEF}" type="presParOf" srcId="{A6D20529-A563-4548-B7BA-C4642B0E241A}" destId="{598B763D-60AD-424F-8365-981E09B4611B}" srcOrd="1" destOrd="0" presId="urn:microsoft.com/office/officeart/2005/8/layout/hierarchy4"/>
    <dgm:cxn modelId="{62394F6F-5EAB-C843-AFA6-D63C8790C1FD}" type="presParOf" srcId="{A6D20529-A563-4548-B7BA-C4642B0E241A}" destId="{1367E50D-855A-4364-9D87-5320A81440AB}" srcOrd="2" destOrd="0" presId="urn:microsoft.com/office/officeart/2005/8/layout/hierarchy4"/>
    <dgm:cxn modelId="{EF1A0251-0A13-9543-B412-AED717EE83DE}" type="presParOf" srcId="{1367E50D-855A-4364-9D87-5320A81440AB}" destId="{6252F6FF-160C-402F-92B8-5B2ED350D591}" srcOrd="0" destOrd="0" presId="urn:microsoft.com/office/officeart/2005/8/layout/hierarchy4"/>
    <dgm:cxn modelId="{DEE1214B-6CC9-2043-81DA-A4AC71BC9C76}" type="presParOf" srcId="{6252F6FF-160C-402F-92B8-5B2ED350D591}" destId="{837A6087-FAB3-4370-9AC2-70BCFCA9A52F}" srcOrd="0" destOrd="0" presId="urn:microsoft.com/office/officeart/2005/8/layout/hierarchy4"/>
    <dgm:cxn modelId="{F9CBF7D0-B732-A744-9C91-ECA86A949A0F}" type="presParOf" srcId="{6252F6FF-160C-402F-92B8-5B2ED350D591}" destId="{6AD7E935-3A21-485A-A231-09B7CE5DD097}" srcOrd="1" destOrd="0" presId="urn:microsoft.com/office/officeart/2005/8/layout/hierarchy4"/>
    <dgm:cxn modelId="{A850F711-F499-424D-9602-D59E1017CAAF}" type="presParOf" srcId="{6252F6FF-160C-402F-92B8-5B2ED350D591}" destId="{21B48BFA-FACD-470F-8F8C-ABA597E4CE13}" srcOrd="2" destOrd="0" presId="urn:microsoft.com/office/officeart/2005/8/layout/hierarchy4"/>
    <dgm:cxn modelId="{DCDB641C-1B23-9D47-A037-E3CCF6AE5958}" type="presParOf" srcId="{21B48BFA-FACD-470F-8F8C-ABA597E4CE13}" destId="{8A35B7D7-4707-4D83-AB81-C6E070A030E5}" srcOrd="0" destOrd="0" presId="urn:microsoft.com/office/officeart/2005/8/layout/hierarchy4"/>
    <dgm:cxn modelId="{EF2D450F-A540-764C-81D1-32589412F954}" type="presParOf" srcId="{8A35B7D7-4707-4D83-AB81-C6E070A030E5}" destId="{BF043593-34FB-4F42-84FC-B2E7686B292E}" srcOrd="0" destOrd="0" presId="urn:microsoft.com/office/officeart/2005/8/layout/hierarchy4"/>
    <dgm:cxn modelId="{FFED124A-D1F1-1E4E-A1E4-AD8072C2A596}" type="presParOf" srcId="{8A35B7D7-4707-4D83-AB81-C6E070A030E5}" destId="{88B36026-6012-4B6F-B50F-AE07AFBB0C40}" srcOrd="1" destOrd="0" presId="urn:microsoft.com/office/officeart/2005/8/layout/hierarchy4"/>
    <dgm:cxn modelId="{D6001C62-D22E-6941-8518-0C003459577C}" type="presParOf" srcId="{21B48BFA-FACD-470F-8F8C-ABA597E4CE13}" destId="{024593A7-FDD3-44DB-894A-A524DE05044C}" srcOrd="1" destOrd="0" presId="urn:microsoft.com/office/officeart/2005/8/layout/hierarchy4"/>
    <dgm:cxn modelId="{AF050750-672B-C844-B254-8747582649C0}" type="presParOf" srcId="{21B48BFA-FACD-470F-8F8C-ABA597E4CE13}" destId="{88BBE264-47D1-406B-AA32-7FF8ADCEC4C0}" srcOrd="2" destOrd="0" presId="urn:microsoft.com/office/officeart/2005/8/layout/hierarchy4"/>
    <dgm:cxn modelId="{DEEDFA3F-8AEC-B447-AD5B-1114BE8F4F16}" type="presParOf" srcId="{88BBE264-47D1-406B-AA32-7FF8ADCEC4C0}" destId="{81702B1E-EBDF-4421-98CC-1013BA1B998F}" srcOrd="0" destOrd="0" presId="urn:microsoft.com/office/officeart/2005/8/layout/hierarchy4"/>
    <dgm:cxn modelId="{4058E7EC-AA50-9B4F-93EF-DA527F21DA94}" type="presParOf" srcId="{88BBE264-47D1-406B-AA32-7FF8ADCEC4C0}" destId="{A6AB12CF-3AA6-4568-8E67-CF833F2E411C}" srcOrd="1" destOrd="0" presId="urn:microsoft.com/office/officeart/2005/8/layout/hierarchy4"/>
    <dgm:cxn modelId="{38A7DA88-C35E-3444-957E-15BB4D344762}" type="presParOf" srcId="{1367E50D-855A-4364-9D87-5320A81440AB}" destId="{6AA16A91-0040-462E-AA8B-C44D392E5D85}" srcOrd="1" destOrd="0" presId="urn:microsoft.com/office/officeart/2005/8/layout/hierarchy4"/>
    <dgm:cxn modelId="{1ED5637D-6E8B-1D45-BCD9-A0CBF6561AF2}" type="presParOf" srcId="{1367E50D-855A-4364-9D87-5320A81440AB}" destId="{E7F8B02F-57CF-430D-9BF4-25D5F710CBB4}" srcOrd="2" destOrd="0" presId="urn:microsoft.com/office/officeart/2005/8/layout/hierarchy4"/>
    <dgm:cxn modelId="{194CC230-6A0D-B644-B35D-0A55AD924F5F}" type="presParOf" srcId="{E7F8B02F-57CF-430D-9BF4-25D5F710CBB4}" destId="{2DAD37B1-785B-4606-8F49-C567352EE82B}" srcOrd="0" destOrd="0" presId="urn:microsoft.com/office/officeart/2005/8/layout/hierarchy4"/>
    <dgm:cxn modelId="{4B53FE17-3F43-F243-900F-E81C879C6269}" type="presParOf" srcId="{E7F8B02F-57CF-430D-9BF4-25D5F710CBB4}" destId="{C3220EF2-A1C2-4EE1-A36B-DDEFA579B080}" srcOrd="1" destOrd="0" presId="urn:microsoft.com/office/officeart/2005/8/layout/hierarchy4"/>
    <dgm:cxn modelId="{020F198F-9664-1045-A855-AB8912E49055}" type="presParOf" srcId="{E7F8B02F-57CF-430D-9BF4-25D5F710CBB4}" destId="{84E6D9F9-C3DA-48CC-B104-AF4E101804E8}" srcOrd="2" destOrd="0" presId="urn:microsoft.com/office/officeart/2005/8/layout/hierarchy4"/>
    <dgm:cxn modelId="{AD7D11FA-1F97-7D44-A402-3465E1A06DC9}" type="presParOf" srcId="{84E6D9F9-C3DA-48CC-B104-AF4E101804E8}" destId="{C81FFAE6-7E26-4993-A51E-BEBD73AAD9AE}" srcOrd="0" destOrd="0" presId="urn:microsoft.com/office/officeart/2005/8/layout/hierarchy4"/>
    <dgm:cxn modelId="{920E22F4-B3E5-034C-A958-896E1C893990}" type="presParOf" srcId="{C81FFAE6-7E26-4993-A51E-BEBD73AAD9AE}" destId="{FB618292-CC61-4201-AEC5-05162C0177E3}" srcOrd="0" destOrd="0" presId="urn:microsoft.com/office/officeart/2005/8/layout/hierarchy4"/>
    <dgm:cxn modelId="{EB89F208-595C-0B41-89CE-9F2315B5C521}" type="presParOf" srcId="{C81FFAE6-7E26-4993-A51E-BEBD73AAD9AE}" destId="{44A4A6BC-E137-431D-987F-EAC41316FF4B}" srcOrd="1" destOrd="0" presId="urn:microsoft.com/office/officeart/2005/8/layout/hierarchy4"/>
    <dgm:cxn modelId="{5CA10A8C-87D2-3148-9B3B-E87060ACD286}" type="presParOf" srcId="{84E6D9F9-C3DA-48CC-B104-AF4E101804E8}" destId="{634A211D-C27B-44EC-8E8E-C98345F8F7EB}" srcOrd="1" destOrd="0" presId="urn:microsoft.com/office/officeart/2005/8/layout/hierarchy4"/>
    <dgm:cxn modelId="{9935CFDD-DDAE-EB43-BD9A-57D834172BEE}" type="presParOf" srcId="{84E6D9F9-C3DA-48CC-B104-AF4E101804E8}" destId="{B2434391-7611-4870-B880-3A8E44640E5F}" srcOrd="2" destOrd="0" presId="urn:microsoft.com/office/officeart/2005/8/layout/hierarchy4"/>
    <dgm:cxn modelId="{2D91AB28-C8D4-2F4F-AED4-7FF2344A861E}" type="presParOf" srcId="{B2434391-7611-4870-B880-3A8E44640E5F}" destId="{86EA865F-4E03-4F0C-9A96-3731246B4FC4}" srcOrd="0" destOrd="0" presId="urn:microsoft.com/office/officeart/2005/8/layout/hierarchy4"/>
    <dgm:cxn modelId="{CA2BF734-A19D-004C-9F24-8FD53B14EF02}" type="presParOf" srcId="{B2434391-7611-4870-B880-3A8E44640E5F}" destId="{520EC40B-3A8E-4D17-A336-C0A4905C345E}" srcOrd="1" destOrd="0" presId="urn:microsoft.com/office/officeart/2005/8/layout/hierarchy4"/>
    <dgm:cxn modelId="{C235CD47-4CCF-574C-93FB-4691CE86AE51}" type="presParOf" srcId="{84E6D9F9-C3DA-48CC-B104-AF4E101804E8}" destId="{3285DB83-9396-466E-8A69-07F08F7E3F13}" srcOrd="3" destOrd="0" presId="urn:microsoft.com/office/officeart/2005/8/layout/hierarchy4"/>
    <dgm:cxn modelId="{2EC8E5DB-AB27-4349-A330-49D1335B8CBF}" type="presParOf" srcId="{84E6D9F9-C3DA-48CC-B104-AF4E101804E8}" destId="{D45062A9-C610-4F2E-985B-C40AF8D8CFB9}" srcOrd="4" destOrd="0" presId="urn:microsoft.com/office/officeart/2005/8/layout/hierarchy4"/>
    <dgm:cxn modelId="{B4EB1522-D24E-3C4B-846A-BEF62CDFF22D}" type="presParOf" srcId="{D45062A9-C610-4F2E-985B-C40AF8D8CFB9}" destId="{52CDF33C-37E9-4D17-AF7D-D56C71ABC282}" srcOrd="0" destOrd="0" presId="urn:microsoft.com/office/officeart/2005/8/layout/hierarchy4"/>
    <dgm:cxn modelId="{B4C4C3A8-DCED-1C47-AB61-F57A05326920}" type="presParOf" srcId="{D45062A9-C610-4F2E-985B-C40AF8D8CFB9}" destId="{E6B6CA8F-F164-4BFA-9A8A-42F704CF7AB2}" srcOrd="1" destOrd="0" presId="urn:microsoft.com/office/officeart/2005/8/layout/hierarchy4"/>
    <dgm:cxn modelId="{12CDD132-8C3C-6545-BC18-48F924C05DEA}" type="presParOf" srcId="{1367E50D-855A-4364-9D87-5320A81440AB}" destId="{A585C9BC-F533-48FB-AACE-808D95BB1DF6}" srcOrd="3" destOrd="0" presId="urn:microsoft.com/office/officeart/2005/8/layout/hierarchy4"/>
    <dgm:cxn modelId="{EB320913-84B1-5C4B-957F-375DBE30E929}" type="presParOf" srcId="{1367E50D-855A-4364-9D87-5320A81440AB}" destId="{FF6428E3-7E6E-452A-9C6B-8BA315FF6A60}" srcOrd="4" destOrd="0" presId="urn:microsoft.com/office/officeart/2005/8/layout/hierarchy4"/>
    <dgm:cxn modelId="{2495CC23-7692-E841-9910-34FF422A1084}" type="presParOf" srcId="{FF6428E3-7E6E-452A-9C6B-8BA315FF6A60}" destId="{FDCFAFC1-5FD7-41C2-8FF7-CC5AC139B94F}" srcOrd="0" destOrd="0" presId="urn:microsoft.com/office/officeart/2005/8/layout/hierarchy4"/>
    <dgm:cxn modelId="{E3381C02-B363-7E4C-9A8C-46F44547D770}" type="presParOf" srcId="{FF6428E3-7E6E-452A-9C6B-8BA315FF6A60}" destId="{AE0D3F7B-D94A-42D6-A85F-933B582B06EE}" srcOrd="1" destOrd="0" presId="urn:microsoft.com/office/officeart/2005/8/layout/hierarchy4"/>
    <dgm:cxn modelId="{37FF64D5-5412-9542-870D-5A0D3EBEFC87}" type="presParOf" srcId="{FF6428E3-7E6E-452A-9C6B-8BA315FF6A60}" destId="{5D3C8CE8-E797-4906-A0F5-26F5419DAADA}" srcOrd="2" destOrd="0" presId="urn:microsoft.com/office/officeart/2005/8/layout/hierarchy4"/>
    <dgm:cxn modelId="{73838AEB-6E04-7442-BA29-A720EF318BF9}" type="presParOf" srcId="{5D3C8CE8-E797-4906-A0F5-26F5419DAADA}" destId="{F7BBE45C-12C1-4B48-BDA7-1CD4804E97DC}" srcOrd="0" destOrd="0" presId="urn:microsoft.com/office/officeart/2005/8/layout/hierarchy4"/>
    <dgm:cxn modelId="{3C5557BC-388C-8A4F-BA1B-9B8ADD7DC902}" type="presParOf" srcId="{F7BBE45C-12C1-4B48-BDA7-1CD4804E97DC}" destId="{76576924-EA0A-48AE-8B68-8D4DB158B294}" srcOrd="0" destOrd="0" presId="urn:microsoft.com/office/officeart/2005/8/layout/hierarchy4"/>
    <dgm:cxn modelId="{92596404-0F8B-AC4C-A43B-4D526F0B2DEF}" type="presParOf" srcId="{F7BBE45C-12C1-4B48-BDA7-1CD4804E97DC}" destId="{B3C11DB2-9F73-4570-80E3-7C4A4F8A44F3}" srcOrd="1" destOrd="0" presId="urn:microsoft.com/office/officeart/2005/8/layout/hierarchy4"/>
    <dgm:cxn modelId="{4BF2FEFD-EA4C-4340-928F-43988744B7B9}" type="presParOf" srcId="{5D3C8CE8-E797-4906-A0F5-26F5419DAADA}" destId="{71FA578D-2A39-4148-9D11-9F313530BA95}" srcOrd="1" destOrd="0" presId="urn:microsoft.com/office/officeart/2005/8/layout/hierarchy4"/>
    <dgm:cxn modelId="{9F188070-807F-994A-8472-CADEDDB22FAB}" type="presParOf" srcId="{5D3C8CE8-E797-4906-A0F5-26F5419DAADA}" destId="{B1823FD9-AEBB-478D-9B57-628A498D501D}" srcOrd="2" destOrd="0" presId="urn:microsoft.com/office/officeart/2005/8/layout/hierarchy4"/>
    <dgm:cxn modelId="{1A44979D-A167-074B-B036-07C687E69D2F}" type="presParOf" srcId="{B1823FD9-AEBB-478D-9B57-628A498D501D}" destId="{B0C7F90C-8023-4324-8EBD-0E3E40E6ABE6}" srcOrd="0" destOrd="0" presId="urn:microsoft.com/office/officeart/2005/8/layout/hierarchy4"/>
    <dgm:cxn modelId="{A1B75A4E-0CB9-6C40-9385-23BD20120587}" type="presParOf" srcId="{B1823FD9-AEBB-478D-9B57-628A498D501D}" destId="{762AD9B3-FD63-4B36-9E21-98E80B337CD5}" srcOrd="1" destOrd="0" presId="urn:microsoft.com/office/officeart/2005/8/layout/hierarchy4"/>
    <dgm:cxn modelId="{4B6E001C-48EA-DC41-B57A-926FBD95EEE3}" type="presParOf" srcId="{5D3C8CE8-E797-4906-A0F5-26F5419DAADA}" destId="{888F74E5-C513-4387-AE6F-29839755B1F4}" srcOrd="3" destOrd="0" presId="urn:microsoft.com/office/officeart/2005/8/layout/hierarchy4"/>
    <dgm:cxn modelId="{76554C35-B233-6444-A328-7D9FC45D9F0E}" type="presParOf" srcId="{5D3C8CE8-E797-4906-A0F5-26F5419DAADA}" destId="{9EF0790F-C0BC-4502-9764-58CCB0773CDC}" srcOrd="4" destOrd="0" presId="urn:microsoft.com/office/officeart/2005/8/layout/hierarchy4"/>
    <dgm:cxn modelId="{3553C4F2-75A4-E749-98CE-17CEDC980C35}" type="presParOf" srcId="{9EF0790F-C0BC-4502-9764-58CCB0773CDC}" destId="{62295C01-9AB8-4CA2-90FA-63C0F3E1C89D}" srcOrd="0" destOrd="0" presId="urn:microsoft.com/office/officeart/2005/8/layout/hierarchy4"/>
    <dgm:cxn modelId="{C255CFC8-D28C-154B-AC33-C27097F8B3C2}" type="presParOf" srcId="{9EF0790F-C0BC-4502-9764-58CCB0773CDC}" destId="{218A8640-658C-4858-848E-D14D80D2D8C3}" srcOrd="1" destOrd="0" presId="urn:microsoft.com/office/officeart/2005/8/layout/hierarchy4"/>
    <dgm:cxn modelId="{03D79069-8573-4C48-896D-DB49E7E81312}" type="presParOf" srcId="{5D3C8CE8-E797-4906-A0F5-26F5419DAADA}" destId="{B43AB774-B5F4-404A-9DC4-DD898305BF24}" srcOrd="5" destOrd="0" presId="urn:microsoft.com/office/officeart/2005/8/layout/hierarchy4"/>
    <dgm:cxn modelId="{3BC8D202-EEBE-D143-ABF0-68B8CD7BFAAB}" type="presParOf" srcId="{5D3C8CE8-E797-4906-A0F5-26F5419DAADA}" destId="{21C1EA24-152B-4B65-B0B6-FE704F44284E}" srcOrd="6" destOrd="0" presId="urn:microsoft.com/office/officeart/2005/8/layout/hierarchy4"/>
    <dgm:cxn modelId="{375B29ED-0CBB-2046-8AEE-D72C1D589F0E}" type="presParOf" srcId="{21C1EA24-152B-4B65-B0B6-FE704F44284E}" destId="{55F38724-3338-4508-9E0A-F99AE3DDB303}" srcOrd="0" destOrd="0" presId="urn:microsoft.com/office/officeart/2005/8/layout/hierarchy4"/>
    <dgm:cxn modelId="{19BD1676-2A7F-244E-9834-5D3A84CAA258}" type="presParOf" srcId="{21C1EA24-152B-4B65-B0B6-FE704F44284E}" destId="{7A2C4380-85A8-4496-B5FA-8939F6D45C5F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569C2-77DB-42E8-AFE0-52F59631FF8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5E5A5-CF7A-4824-9E3B-93ED91D3C8A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 smtClean="0"/>
            <a:t>Modules</a:t>
          </a:r>
        </a:p>
        <a:p>
          <a:r>
            <a:rPr lang="en-US" sz="1400" dirty="0" smtClean="0"/>
            <a:t>(WAR)</a:t>
          </a:r>
          <a:endParaRPr lang="en-US" sz="1400" dirty="0"/>
        </a:p>
      </dgm:t>
    </dgm:pt>
    <dgm:pt modelId="{A6DCE03C-A3E5-4B47-9DEB-6A2B72C03B9B}" type="parTrans" cxnId="{88254AEE-E36F-4314-9E71-234EA788AE80}">
      <dgm:prSet/>
      <dgm:spPr/>
      <dgm:t>
        <a:bodyPr/>
        <a:lstStyle/>
        <a:p>
          <a:endParaRPr lang="en-US" sz="1400"/>
        </a:p>
      </dgm:t>
    </dgm:pt>
    <dgm:pt modelId="{4A00455B-A0AC-40B6-A59B-1A9C02C2062F}" type="sibTrans" cxnId="{88254AEE-E36F-4314-9E71-234EA788AE80}">
      <dgm:prSet/>
      <dgm:spPr/>
      <dgm:t>
        <a:bodyPr/>
        <a:lstStyle/>
        <a:p>
          <a:endParaRPr lang="en-US" sz="1400"/>
        </a:p>
      </dgm:t>
    </dgm:pt>
    <dgm:pt modelId="{1CFA3692-CE7B-43B2-861E-3CB8F1083F9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 smtClean="0"/>
            <a:t>Web</a:t>
          </a:r>
          <a:endParaRPr lang="en-US" sz="1400" dirty="0"/>
        </a:p>
      </dgm:t>
    </dgm:pt>
    <dgm:pt modelId="{904127EE-BD8E-4A76-8B34-5A3E9080E374}" type="parTrans" cxnId="{4E0E5FDB-4C9F-4FFC-AA60-6B7A8B7D0B34}">
      <dgm:prSet/>
      <dgm:spPr/>
      <dgm:t>
        <a:bodyPr/>
        <a:lstStyle/>
        <a:p>
          <a:endParaRPr lang="en-US" sz="1400"/>
        </a:p>
      </dgm:t>
    </dgm:pt>
    <dgm:pt modelId="{016F7FB5-15FB-4029-81A5-C2453F3158AC}" type="sibTrans" cxnId="{4E0E5FDB-4C9F-4FFC-AA60-6B7A8B7D0B34}">
      <dgm:prSet/>
      <dgm:spPr/>
      <dgm:t>
        <a:bodyPr/>
        <a:lstStyle/>
        <a:p>
          <a:endParaRPr lang="en-US" sz="1400"/>
        </a:p>
      </dgm:t>
    </dgm:pt>
    <dgm:pt modelId="{985B3A05-7961-44ED-AFB8-0773A65DAD94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Portlet</a:t>
          </a:r>
          <a:endParaRPr lang="en-US" sz="1400" dirty="0"/>
        </a:p>
      </dgm:t>
    </dgm:pt>
    <dgm:pt modelId="{217FB257-0AF1-4B5A-8039-8FEC43B79276}" type="parTrans" cxnId="{F414D641-BD52-43B5-A4E6-45C39C693BB4}">
      <dgm:prSet/>
      <dgm:spPr/>
      <dgm:t>
        <a:bodyPr/>
        <a:lstStyle/>
        <a:p>
          <a:endParaRPr lang="en-US" sz="1400"/>
        </a:p>
      </dgm:t>
    </dgm:pt>
    <dgm:pt modelId="{8185C314-35E9-49D6-A186-5DB7CFAEECDE}" type="sibTrans" cxnId="{F414D641-BD52-43B5-A4E6-45C39C693BB4}">
      <dgm:prSet/>
      <dgm:spPr/>
      <dgm:t>
        <a:bodyPr/>
        <a:lstStyle/>
        <a:p>
          <a:endParaRPr lang="en-US" sz="1400"/>
        </a:p>
      </dgm:t>
    </dgm:pt>
    <dgm:pt modelId="{A2964637-8FFA-4893-BB49-B93927DB9FB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smtClean="0"/>
            <a:t>Composites</a:t>
          </a:r>
        </a:p>
        <a:p>
          <a:r>
            <a:rPr lang="en-US" sz="1400" dirty="0" smtClean="0"/>
            <a:t> (JAR)</a:t>
          </a:r>
          <a:endParaRPr lang="en-US" sz="1400" dirty="0"/>
        </a:p>
      </dgm:t>
    </dgm:pt>
    <dgm:pt modelId="{073E250D-4A6F-4AEA-BE0A-FF84D841B30C}" type="parTrans" cxnId="{DD937D83-7F9F-4765-9E7E-A135FC2BE2A5}">
      <dgm:prSet/>
      <dgm:spPr/>
      <dgm:t>
        <a:bodyPr/>
        <a:lstStyle/>
        <a:p>
          <a:endParaRPr lang="en-US" sz="1400"/>
        </a:p>
      </dgm:t>
    </dgm:pt>
    <dgm:pt modelId="{FF571236-C0D2-4DC9-BAA6-F1606416E644}" type="sibTrans" cxnId="{DD937D83-7F9F-4765-9E7E-A135FC2BE2A5}">
      <dgm:prSet/>
      <dgm:spPr/>
      <dgm:t>
        <a:bodyPr/>
        <a:lstStyle/>
        <a:p>
          <a:endParaRPr lang="en-US" sz="1400"/>
        </a:p>
      </dgm:t>
    </dgm:pt>
    <dgm:pt modelId="{7AD98241-CAFB-417F-AE44-835B4289C80C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smtClean="0"/>
            <a:t>Svc</a:t>
          </a:r>
          <a:endParaRPr lang="en-US" sz="1400" dirty="0"/>
        </a:p>
      </dgm:t>
    </dgm:pt>
    <dgm:pt modelId="{785416D4-6F35-459C-ACC7-DFBC0C305FCC}" type="parTrans" cxnId="{5D30B420-5E63-4579-9757-04DA5006B713}">
      <dgm:prSet/>
      <dgm:spPr/>
      <dgm:t>
        <a:bodyPr/>
        <a:lstStyle/>
        <a:p>
          <a:endParaRPr lang="en-US" sz="1400"/>
        </a:p>
      </dgm:t>
    </dgm:pt>
    <dgm:pt modelId="{8FF6A686-1575-4A37-864B-29D8FDBF2C07}" type="sibTrans" cxnId="{5D30B420-5E63-4579-9757-04DA5006B713}">
      <dgm:prSet/>
      <dgm:spPr/>
      <dgm:t>
        <a:bodyPr/>
        <a:lstStyle/>
        <a:p>
          <a:endParaRPr lang="en-US" sz="1400"/>
        </a:p>
      </dgm:t>
    </dgm:pt>
    <dgm:pt modelId="{D1067563-A2AA-4417-BD3C-5DD41F3F6C98}">
      <dgm:prSet phldrT="[Text]" custT="1"/>
      <dgm:spPr>
        <a:solidFill>
          <a:srgbClr val="B2B2B2"/>
        </a:solidFill>
      </dgm:spPr>
      <dgm:t>
        <a:bodyPr/>
        <a:lstStyle/>
        <a:p>
          <a:r>
            <a:rPr lang="en-US" sz="1400" dirty="0" err="1" smtClean="0"/>
            <a:t>Verksamhetskomponent</a:t>
          </a:r>
          <a:endParaRPr lang="en-US" sz="1400" dirty="0" smtClean="0"/>
        </a:p>
        <a:p>
          <a:r>
            <a:rPr lang="en-US" sz="1400" dirty="0" smtClean="0"/>
            <a:t>(CM-</a:t>
          </a:r>
          <a:r>
            <a:rPr lang="en-US" sz="1400" dirty="0" err="1" smtClean="0"/>
            <a:t>Struktur</a:t>
          </a:r>
          <a:r>
            <a:rPr lang="en-US" sz="1400" dirty="0" smtClean="0"/>
            <a:t>)</a:t>
          </a:r>
          <a:endParaRPr lang="en-US" sz="1400" dirty="0"/>
        </a:p>
      </dgm:t>
    </dgm:pt>
    <dgm:pt modelId="{EE62EC5A-4E52-4303-9AC4-664E43B43C46}" type="parTrans" cxnId="{C6FB5E11-F575-453F-AF36-B73D061BD9E9}">
      <dgm:prSet/>
      <dgm:spPr/>
      <dgm:t>
        <a:bodyPr/>
        <a:lstStyle/>
        <a:p>
          <a:endParaRPr lang="en-US" sz="1400"/>
        </a:p>
      </dgm:t>
    </dgm:pt>
    <dgm:pt modelId="{EF47DA1C-9F03-454D-8BED-2E5A47BE4CCC}" type="sibTrans" cxnId="{C6FB5E11-F575-453F-AF36-B73D061BD9E9}">
      <dgm:prSet/>
      <dgm:spPr/>
      <dgm:t>
        <a:bodyPr/>
        <a:lstStyle/>
        <a:p>
          <a:endParaRPr lang="en-US" sz="1400"/>
        </a:p>
      </dgm:t>
    </dgm:pt>
    <dgm:pt modelId="{E73BDBFA-34E4-4694-B8E8-F57523093A54}">
      <dgm:prSet phldrT="[Text]" custT="1"/>
      <dgm:spPr>
        <a:solidFill>
          <a:srgbClr val="A5C739"/>
        </a:solidFill>
      </dgm:spPr>
      <dgm:t>
        <a:bodyPr/>
        <a:lstStyle/>
        <a:p>
          <a:r>
            <a:rPr lang="en-US" sz="1400" dirty="0" smtClean="0"/>
            <a:t>Applications</a:t>
          </a:r>
        </a:p>
        <a:p>
          <a:r>
            <a:rPr lang="en-US" sz="1400" dirty="0" smtClean="0"/>
            <a:t>(EAR)</a:t>
          </a:r>
          <a:endParaRPr lang="en-US" sz="1400" dirty="0"/>
        </a:p>
      </dgm:t>
    </dgm:pt>
    <dgm:pt modelId="{A401F777-17D9-4643-9A32-913C41617AE3}" type="parTrans" cxnId="{2AE1BB10-2E2C-4317-99E7-F2204FBE1854}">
      <dgm:prSet/>
      <dgm:spPr/>
      <dgm:t>
        <a:bodyPr/>
        <a:lstStyle/>
        <a:p>
          <a:endParaRPr lang="en-US" sz="1400"/>
        </a:p>
      </dgm:t>
    </dgm:pt>
    <dgm:pt modelId="{CD53C02C-498F-46E5-81A9-0BB7954E2B08}" type="sibTrans" cxnId="{2AE1BB10-2E2C-4317-99E7-F2204FBE1854}">
      <dgm:prSet/>
      <dgm:spPr/>
      <dgm:t>
        <a:bodyPr/>
        <a:lstStyle/>
        <a:p>
          <a:endParaRPr lang="en-US" sz="1400"/>
        </a:p>
      </dgm:t>
    </dgm:pt>
    <dgm:pt modelId="{E04F3F21-DEDD-4A29-86E0-D839D67593AF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smtClean="0"/>
            <a:t>Types</a:t>
          </a:r>
          <a:endParaRPr lang="en-US" sz="1400" dirty="0"/>
        </a:p>
      </dgm:t>
    </dgm:pt>
    <dgm:pt modelId="{E6CEE076-22AD-42E3-A667-77DC67D7F367}" type="parTrans" cxnId="{4EAB3DE4-3457-450A-8D28-7DB01EC7A399}">
      <dgm:prSet/>
      <dgm:spPr/>
      <dgm:t>
        <a:bodyPr/>
        <a:lstStyle/>
        <a:p>
          <a:endParaRPr lang="en-US" sz="1400"/>
        </a:p>
      </dgm:t>
    </dgm:pt>
    <dgm:pt modelId="{8C6C5FC5-0364-40C7-9580-FC94D03FC7B0}" type="sibTrans" cxnId="{4EAB3DE4-3457-450A-8D28-7DB01EC7A399}">
      <dgm:prSet/>
      <dgm:spPr/>
      <dgm:t>
        <a:bodyPr/>
        <a:lstStyle/>
        <a:p>
          <a:endParaRPr lang="en-US" sz="1400"/>
        </a:p>
      </dgm:t>
    </dgm:pt>
    <dgm:pt modelId="{B246E12A-299F-4480-8507-31028A3E979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err="1" smtClean="0"/>
            <a:t>Sche-mas</a:t>
          </a:r>
          <a:endParaRPr lang="en-US" sz="1400" dirty="0"/>
        </a:p>
      </dgm:t>
    </dgm:pt>
    <dgm:pt modelId="{F6656C7C-B694-4A57-BA7B-19F799F29D4B}" type="parTrans" cxnId="{ACFF6AF3-88F0-4E3F-A9E2-89C341B2450E}">
      <dgm:prSet/>
      <dgm:spPr/>
      <dgm:t>
        <a:bodyPr/>
        <a:lstStyle/>
        <a:p>
          <a:endParaRPr lang="en-US" sz="1400"/>
        </a:p>
      </dgm:t>
    </dgm:pt>
    <dgm:pt modelId="{3D7A8977-D3EA-4F93-9564-8BF9A00F8232}" type="sibTrans" cxnId="{ACFF6AF3-88F0-4E3F-A9E2-89C341B2450E}">
      <dgm:prSet/>
      <dgm:spPr/>
      <dgm:t>
        <a:bodyPr/>
        <a:lstStyle/>
        <a:p>
          <a:endParaRPr lang="en-US" sz="1400"/>
        </a:p>
      </dgm:t>
    </dgm:pt>
    <dgm:pt modelId="{A1E8D652-7DCB-4317-A5B3-FC8F8C1FE6A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Intsvc</a:t>
          </a:r>
          <a:endParaRPr lang="en-US" sz="1400" dirty="0"/>
        </a:p>
      </dgm:t>
    </dgm:pt>
    <dgm:pt modelId="{90C437B8-9DB4-4329-9468-EA7DE7944E9C}" type="parTrans" cxnId="{256AF76B-8D3F-45F6-96CB-2CE78F386651}">
      <dgm:prSet/>
      <dgm:spPr/>
      <dgm:t>
        <a:bodyPr/>
        <a:lstStyle/>
        <a:p>
          <a:endParaRPr lang="en-US" sz="1400"/>
        </a:p>
      </dgm:t>
    </dgm:pt>
    <dgm:pt modelId="{08CBE921-106C-4780-82E5-E75F8478B379}" type="sibTrans" cxnId="{256AF76B-8D3F-45F6-96CB-2CE78F386651}">
      <dgm:prSet/>
      <dgm:spPr/>
      <dgm:t>
        <a:bodyPr/>
        <a:lstStyle/>
        <a:p>
          <a:endParaRPr lang="en-US" sz="1400"/>
        </a:p>
      </dgm:t>
    </dgm:pt>
    <dgm:pt modelId="{D4B907CB-9BF0-4DC4-B9C8-9C2FFC2E6C71}">
      <dgm:prSet phldrT="[Text]" custT="1"/>
      <dgm:spPr>
        <a:solidFill>
          <a:srgbClr val="A5C739"/>
        </a:solidFill>
      </dgm:spPr>
      <dgm:t>
        <a:bodyPr/>
        <a:lstStyle/>
        <a:p>
          <a:r>
            <a:rPr lang="en-US" sz="1400" dirty="0" err="1" smtClean="0"/>
            <a:t>Gui</a:t>
          </a:r>
          <a:r>
            <a:rPr lang="en-US" sz="1400" dirty="0" smtClean="0"/>
            <a:t> Ear</a:t>
          </a:r>
          <a:endParaRPr lang="en-US" sz="1400" dirty="0"/>
        </a:p>
      </dgm:t>
    </dgm:pt>
    <dgm:pt modelId="{5E489465-4AB4-4E43-8723-DA53818049C4}" type="parTrans" cxnId="{DD89F05B-2821-415A-B08E-F37726157C9A}">
      <dgm:prSet/>
      <dgm:spPr/>
      <dgm:t>
        <a:bodyPr/>
        <a:lstStyle/>
        <a:p>
          <a:endParaRPr lang="en-US" sz="1400"/>
        </a:p>
      </dgm:t>
    </dgm:pt>
    <dgm:pt modelId="{2B11F591-DC3C-4043-B5BF-A9ED056EB75A}" type="sibTrans" cxnId="{DD89F05B-2821-415A-B08E-F37726157C9A}">
      <dgm:prSet/>
      <dgm:spPr/>
      <dgm:t>
        <a:bodyPr/>
        <a:lstStyle/>
        <a:p>
          <a:endParaRPr lang="en-US" sz="1400"/>
        </a:p>
      </dgm:t>
    </dgm:pt>
    <dgm:pt modelId="{88127AB2-7CFE-427D-AC3A-88B810B028DD}">
      <dgm:prSet phldrT="[Text]" custT="1"/>
      <dgm:spPr>
        <a:solidFill>
          <a:srgbClr val="A5C739"/>
        </a:solidFill>
      </dgm:spPr>
      <dgm:t>
        <a:bodyPr/>
        <a:lstStyle/>
        <a:p>
          <a:r>
            <a:rPr lang="en-US" sz="1400" dirty="0" smtClean="0"/>
            <a:t>Ws Ear</a:t>
          </a:r>
          <a:endParaRPr lang="en-US" sz="1400" dirty="0"/>
        </a:p>
      </dgm:t>
    </dgm:pt>
    <dgm:pt modelId="{A67E8E36-BCF7-4FC6-A4DA-9EFC9D5ACF78}" type="parTrans" cxnId="{E788D369-E57F-4128-B577-2E76DD4AC53F}">
      <dgm:prSet/>
      <dgm:spPr/>
      <dgm:t>
        <a:bodyPr/>
        <a:lstStyle/>
        <a:p>
          <a:endParaRPr lang="en-US" sz="1400"/>
        </a:p>
      </dgm:t>
    </dgm:pt>
    <dgm:pt modelId="{8EDF588C-AAD2-4843-B9E4-9CDDAAE1CE5C}" type="sibTrans" cxnId="{E788D369-E57F-4128-B577-2E76DD4AC53F}">
      <dgm:prSet/>
      <dgm:spPr/>
      <dgm:t>
        <a:bodyPr/>
        <a:lstStyle/>
        <a:p>
          <a:endParaRPr lang="en-US" sz="1400"/>
        </a:p>
      </dgm:t>
    </dgm:pt>
    <dgm:pt modelId="{9006C552-F188-42C3-BC0C-1C3BC98E063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dirty="0" smtClean="0"/>
            <a:t>Web-</a:t>
          </a:r>
        </a:p>
        <a:p>
          <a:r>
            <a:rPr lang="en-US" sz="1400" dirty="0" smtClean="0"/>
            <a:t>Comp</a:t>
          </a:r>
          <a:endParaRPr lang="en-US" sz="1400" dirty="0"/>
        </a:p>
      </dgm:t>
    </dgm:pt>
    <dgm:pt modelId="{56B8CF3F-215E-47C3-8AD5-401A5D455A4B}" type="parTrans" cxnId="{A8113A0D-D527-4A37-A4F5-6AC9C3D283EA}">
      <dgm:prSet/>
      <dgm:spPr/>
      <dgm:t>
        <a:bodyPr/>
        <a:lstStyle/>
        <a:p>
          <a:endParaRPr lang="en-US" sz="1400"/>
        </a:p>
      </dgm:t>
    </dgm:pt>
    <dgm:pt modelId="{9097E437-2FDB-4D6E-9EB7-FE1464B932BB}" type="sibTrans" cxnId="{A8113A0D-D527-4A37-A4F5-6AC9C3D283EA}">
      <dgm:prSet/>
      <dgm:spPr/>
      <dgm:t>
        <a:bodyPr/>
        <a:lstStyle/>
        <a:p>
          <a:endParaRPr lang="en-US" sz="1400"/>
        </a:p>
      </dgm:t>
    </dgm:pt>
    <dgm:pt modelId="{9FB34403-876D-1447-A028-6212AEEF8816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dirty="0" smtClean="0"/>
            <a:t>My-</a:t>
          </a:r>
          <a:r>
            <a:rPr lang="en-US" sz="1400" dirty="0" err="1" smtClean="0"/>
            <a:t>Orbeon</a:t>
          </a:r>
          <a:endParaRPr lang="en-US" sz="1400" dirty="0"/>
        </a:p>
      </dgm:t>
    </dgm:pt>
    <dgm:pt modelId="{9AF7BB50-5EBB-4241-8F90-AA370EAA2447}" type="parTrans" cxnId="{882498C3-2F02-6041-A85B-E848DA5D2F3F}">
      <dgm:prSet/>
      <dgm:spPr/>
      <dgm:t>
        <a:bodyPr/>
        <a:lstStyle/>
        <a:p>
          <a:endParaRPr lang="sv-SE"/>
        </a:p>
      </dgm:t>
    </dgm:pt>
    <dgm:pt modelId="{801DEE0E-D8E5-E343-BA2E-D80E3DDBB927}" type="sibTrans" cxnId="{882498C3-2F02-6041-A85B-E848DA5D2F3F}">
      <dgm:prSet/>
      <dgm:spPr/>
      <dgm:t>
        <a:bodyPr/>
        <a:lstStyle/>
        <a:p>
          <a:endParaRPr lang="sv-SE"/>
        </a:p>
      </dgm:t>
    </dgm:pt>
    <dgm:pt modelId="{A85FBD4B-2CCA-483B-ACBF-AF35574C8157}" type="pres">
      <dgm:prSet presAssocID="{B3B569C2-77DB-42E8-AFE0-52F59631FF8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D20529-A563-4548-B7BA-C4642B0E241A}" type="pres">
      <dgm:prSet presAssocID="{D1067563-A2AA-4417-BD3C-5DD41F3F6C98}" presName="vertOne" presStyleCnt="0"/>
      <dgm:spPr/>
      <dgm:t>
        <a:bodyPr/>
        <a:lstStyle/>
        <a:p>
          <a:endParaRPr lang="sv-SE"/>
        </a:p>
      </dgm:t>
    </dgm:pt>
    <dgm:pt modelId="{7B51271D-2D4E-4639-BAE1-8A251607BCD8}" type="pres">
      <dgm:prSet presAssocID="{D1067563-A2AA-4417-BD3C-5DD41F3F6C9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B763D-60AD-424F-8365-981E09B4611B}" type="pres">
      <dgm:prSet presAssocID="{D1067563-A2AA-4417-BD3C-5DD41F3F6C98}" presName="parTransOne" presStyleCnt="0"/>
      <dgm:spPr/>
      <dgm:t>
        <a:bodyPr/>
        <a:lstStyle/>
        <a:p>
          <a:endParaRPr lang="sv-SE"/>
        </a:p>
      </dgm:t>
    </dgm:pt>
    <dgm:pt modelId="{1367E50D-855A-4364-9D87-5320A81440AB}" type="pres">
      <dgm:prSet presAssocID="{D1067563-A2AA-4417-BD3C-5DD41F3F6C98}" presName="horzOne" presStyleCnt="0"/>
      <dgm:spPr/>
      <dgm:t>
        <a:bodyPr/>
        <a:lstStyle/>
        <a:p>
          <a:endParaRPr lang="sv-SE"/>
        </a:p>
      </dgm:t>
    </dgm:pt>
    <dgm:pt modelId="{6252F6FF-160C-402F-92B8-5B2ED350D591}" type="pres">
      <dgm:prSet presAssocID="{E73BDBFA-34E4-4694-B8E8-F57523093A54}" presName="vertTwo" presStyleCnt="0"/>
      <dgm:spPr/>
      <dgm:t>
        <a:bodyPr/>
        <a:lstStyle/>
        <a:p>
          <a:endParaRPr lang="sv-SE"/>
        </a:p>
      </dgm:t>
    </dgm:pt>
    <dgm:pt modelId="{837A6087-FAB3-4370-9AC2-70BCFCA9A52F}" type="pres">
      <dgm:prSet presAssocID="{E73BDBFA-34E4-4694-B8E8-F57523093A54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D7E935-3A21-485A-A231-09B7CE5DD097}" type="pres">
      <dgm:prSet presAssocID="{E73BDBFA-34E4-4694-B8E8-F57523093A54}" presName="parTransTwo" presStyleCnt="0"/>
      <dgm:spPr/>
      <dgm:t>
        <a:bodyPr/>
        <a:lstStyle/>
        <a:p>
          <a:endParaRPr lang="sv-SE"/>
        </a:p>
      </dgm:t>
    </dgm:pt>
    <dgm:pt modelId="{21B48BFA-FACD-470F-8F8C-ABA597E4CE13}" type="pres">
      <dgm:prSet presAssocID="{E73BDBFA-34E4-4694-B8E8-F57523093A54}" presName="horzTwo" presStyleCnt="0"/>
      <dgm:spPr/>
      <dgm:t>
        <a:bodyPr/>
        <a:lstStyle/>
        <a:p>
          <a:endParaRPr lang="sv-SE"/>
        </a:p>
      </dgm:t>
    </dgm:pt>
    <dgm:pt modelId="{8A35B7D7-4707-4D83-AB81-C6E070A030E5}" type="pres">
      <dgm:prSet presAssocID="{D4B907CB-9BF0-4DC4-B9C8-9C2FFC2E6C71}" presName="vertThree" presStyleCnt="0"/>
      <dgm:spPr/>
      <dgm:t>
        <a:bodyPr/>
        <a:lstStyle/>
        <a:p>
          <a:endParaRPr lang="sv-SE"/>
        </a:p>
      </dgm:t>
    </dgm:pt>
    <dgm:pt modelId="{BF043593-34FB-4F42-84FC-B2E7686B292E}" type="pres">
      <dgm:prSet presAssocID="{D4B907CB-9BF0-4DC4-B9C8-9C2FFC2E6C71}" presName="txThre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B36026-6012-4B6F-B50F-AE07AFBB0C40}" type="pres">
      <dgm:prSet presAssocID="{D4B907CB-9BF0-4DC4-B9C8-9C2FFC2E6C71}" presName="horzThree" presStyleCnt="0"/>
      <dgm:spPr/>
      <dgm:t>
        <a:bodyPr/>
        <a:lstStyle/>
        <a:p>
          <a:endParaRPr lang="sv-SE"/>
        </a:p>
      </dgm:t>
    </dgm:pt>
    <dgm:pt modelId="{024593A7-FDD3-44DB-894A-A524DE05044C}" type="pres">
      <dgm:prSet presAssocID="{2B11F591-DC3C-4043-B5BF-A9ED056EB75A}" presName="sibSpaceThree" presStyleCnt="0"/>
      <dgm:spPr/>
      <dgm:t>
        <a:bodyPr/>
        <a:lstStyle/>
        <a:p>
          <a:endParaRPr lang="sv-SE"/>
        </a:p>
      </dgm:t>
    </dgm:pt>
    <dgm:pt modelId="{88BBE264-47D1-406B-AA32-7FF8ADCEC4C0}" type="pres">
      <dgm:prSet presAssocID="{88127AB2-7CFE-427D-AC3A-88B810B028DD}" presName="vertThree" presStyleCnt="0"/>
      <dgm:spPr/>
      <dgm:t>
        <a:bodyPr/>
        <a:lstStyle/>
        <a:p>
          <a:endParaRPr lang="sv-SE"/>
        </a:p>
      </dgm:t>
    </dgm:pt>
    <dgm:pt modelId="{81702B1E-EBDF-4421-98CC-1013BA1B998F}" type="pres">
      <dgm:prSet presAssocID="{88127AB2-7CFE-427D-AC3A-88B810B028DD}" presName="txThre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B12CF-3AA6-4568-8E67-CF833F2E411C}" type="pres">
      <dgm:prSet presAssocID="{88127AB2-7CFE-427D-AC3A-88B810B028DD}" presName="horzThree" presStyleCnt="0"/>
      <dgm:spPr/>
      <dgm:t>
        <a:bodyPr/>
        <a:lstStyle/>
        <a:p>
          <a:endParaRPr lang="sv-SE"/>
        </a:p>
      </dgm:t>
    </dgm:pt>
    <dgm:pt modelId="{6AA16A91-0040-462E-AA8B-C44D392E5D85}" type="pres">
      <dgm:prSet presAssocID="{CD53C02C-498F-46E5-81A9-0BB7954E2B08}" presName="sibSpaceTwo" presStyleCnt="0"/>
      <dgm:spPr/>
      <dgm:t>
        <a:bodyPr/>
        <a:lstStyle/>
        <a:p>
          <a:endParaRPr lang="sv-SE"/>
        </a:p>
      </dgm:t>
    </dgm:pt>
    <dgm:pt modelId="{E7F8B02F-57CF-430D-9BF4-25D5F710CBB4}" type="pres">
      <dgm:prSet presAssocID="{66E5E5A5-CF7A-4824-9E3B-93ED91D3C8A2}" presName="vertTwo" presStyleCnt="0"/>
      <dgm:spPr/>
      <dgm:t>
        <a:bodyPr/>
        <a:lstStyle/>
        <a:p>
          <a:endParaRPr lang="sv-SE"/>
        </a:p>
      </dgm:t>
    </dgm:pt>
    <dgm:pt modelId="{2DAD37B1-785B-4606-8F49-C567352EE82B}" type="pres">
      <dgm:prSet presAssocID="{66E5E5A5-CF7A-4824-9E3B-93ED91D3C8A2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20EF2-A1C2-4EE1-A36B-DDEFA579B080}" type="pres">
      <dgm:prSet presAssocID="{66E5E5A5-CF7A-4824-9E3B-93ED91D3C8A2}" presName="parTransTwo" presStyleCnt="0"/>
      <dgm:spPr/>
      <dgm:t>
        <a:bodyPr/>
        <a:lstStyle/>
        <a:p>
          <a:endParaRPr lang="sv-SE"/>
        </a:p>
      </dgm:t>
    </dgm:pt>
    <dgm:pt modelId="{84E6D9F9-C3DA-48CC-B104-AF4E101804E8}" type="pres">
      <dgm:prSet presAssocID="{66E5E5A5-CF7A-4824-9E3B-93ED91D3C8A2}" presName="horzTwo" presStyleCnt="0"/>
      <dgm:spPr/>
      <dgm:t>
        <a:bodyPr/>
        <a:lstStyle/>
        <a:p>
          <a:endParaRPr lang="sv-SE"/>
        </a:p>
      </dgm:t>
    </dgm:pt>
    <dgm:pt modelId="{C81FFAE6-7E26-4993-A51E-BEBD73AAD9AE}" type="pres">
      <dgm:prSet presAssocID="{1CFA3692-CE7B-43B2-861E-3CB8F1083F99}" presName="vertThree" presStyleCnt="0"/>
      <dgm:spPr/>
      <dgm:t>
        <a:bodyPr/>
        <a:lstStyle/>
        <a:p>
          <a:endParaRPr lang="sv-SE"/>
        </a:p>
      </dgm:t>
    </dgm:pt>
    <dgm:pt modelId="{FB618292-CC61-4201-AEC5-05162C0177E3}" type="pres">
      <dgm:prSet presAssocID="{1CFA3692-CE7B-43B2-861E-3CB8F1083F99}" presName="txThre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4A6BC-E137-431D-987F-EAC41316FF4B}" type="pres">
      <dgm:prSet presAssocID="{1CFA3692-CE7B-43B2-861E-3CB8F1083F99}" presName="horzThree" presStyleCnt="0"/>
      <dgm:spPr/>
      <dgm:t>
        <a:bodyPr/>
        <a:lstStyle/>
        <a:p>
          <a:endParaRPr lang="sv-SE"/>
        </a:p>
      </dgm:t>
    </dgm:pt>
    <dgm:pt modelId="{634A211D-C27B-44EC-8E8E-C98345F8F7EB}" type="pres">
      <dgm:prSet presAssocID="{016F7FB5-15FB-4029-81A5-C2453F3158AC}" presName="sibSpaceThree" presStyleCnt="0"/>
      <dgm:spPr/>
      <dgm:t>
        <a:bodyPr/>
        <a:lstStyle/>
        <a:p>
          <a:endParaRPr lang="sv-SE"/>
        </a:p>
      </dgm:t>
    </dgm:pt>
    <dgm:pt modelId="{B2434391-7611-4870-B880-3A8E44640E5F}" type="pres">
      <dgm:prSet presAssocID="{985B3A05-7961-44ED-AFB8-0773A65DAD94}" presName="vertThree" presStyleCnt="0"/>
      <dgm:spPr/>
      <dgm:t>
        <a:bodyPr/>
        <a:lstStyle/>
        <a:p>
          <a:endParaRPr lang="sv-SE"/>
        </a:p>
      </dgm:t>
    </dgm:pt>
    <dgm:pt modelId="{86EA865F-4E03-4F0C-9A96-3731246B4FC4}" type="pres">
      <dgm:prSet presAssocID="{985B3A05-7961-44ED-AFB8-0773A65DAD94}" presName="txThre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EC40B-3A8E-4D17-A336-C0A4905C345E}" type="pres">
      <dgm:prSet presAssocID="{985B3A05-7961-44ED-AFB8-0773A65DAD94}" presName="horzThree" presStyleCnt="0"/>
      <dgm:spPr/>
      <dgm:t>
        <a:bodyPr/>
        <a:lstStyle/>
        <a:p>
          <a:endParaRPr lang="sv-SE"/>
        </a:p>
      </dgm:t>
    </dgm:pt>
    <dgm:pt modelId="{3285DB83-9396-466E-8A69-07F08F7E3F13}" type="pres">
      <dgm:prSet presAssocID="{8185C314-35E9-49D6-A186-5DB7CFAEECDE}" presName="sibSpaceThree" presStyleCnt="0"/>
      <dgm:spPr/>
      <dgm:t>
        <a:bodyPr/>
        <a:lstStyle/>
        <a:p>
          <a:endParaRPr lang="sv-SE"/>
        </a:p>
      </dgm:t>
    </dgm:pt>
    <dgm:pt modelId="{32035258-E9BA-0240-8092-37F8224658F4}" type="pres">
      <dgm:prSet presAssocID="{9FB34403-876D-1447-A028-6212AEEF8816}" presName="vertThree" presStyleCnt="0"/>
      <dgm:spPr/>
    </dgm:pt>
    <dgm:pt modelId="{E0CF0879-B978-6143-818A-FD2DBD25BCCF}" type="pres">
      <dgm:prSet presAssocID="{9FB34403-876D-1447-A028-6212AEEF8816}" presName="txThre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6F8313EA-3910-F64F-97AD-8D69EB3762F0}" type="pres">
      <dgm:prSet presAssocID="{9FB34403-876D-1447-A028-6212AEEF8816}" presName="horzThree" presStyleCnt="0"/>
      <dgm:spPr/>
    </dgm:pt>
    <dgm:pt modelId="{494A4FED-F285-1A48-A913-C3F079161D65}" type="pres">
      <dgm:prSet presAssocID="{801DEE0E-D8E5-E343-BA2E-D80E3DDBB927}" presName="sibSpaceThree" presStyleCnt="0"/>
      <dgm:spPr/>
    </dgm:pt>
    <dgm:pt modelId="{D45062A9-C610-4F2E-985B-C40AF8D8CFB9}" type="pres">
      <dgm:prSet presAssocID="{A1E8D652-7DCB-4317-A5B3-FC8F8C1FE6A9}" presName="vertThree" presStyleCnt="0"/>
      <dgm:spPr/>
      <dgm:t>
        <a:bodyPr/>
        <a:lstStyle/>
        <a:p>
          <a:endParaRPr lang="sv-SE"/>
        </a:p>
      </dgm:t>
    </dgm:pt>
    <dgm:pt modelId="{52CDF33C-37E9-4D17-AF7D-D56C71ABC282}" type="pres">
      <dgm:prSet presAssocID="{A1E8D652-7DCB-4317-A5B3-FC8F8C1FE6A9}" presName="txThre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B6CA8F-F164-4BFA-9A8A-42F704CF7AB2}" type="pres">
      <dgm:prSet presAssocID="{A1E8D652-7DCB-4317-A5B3-FC8F8C1FE6A9}" presName="horzThree" presStyleCnt="0"/>
      <dgm:spPr/>
      <dgm:t>
        <a:bodyPr/>
        <a:lstStyle/>
        <a:p>
          <a:endParaRPr lang="sv-SE"/>
        </a:p>
      </dgm:t>
    </dgm:pt>
    <dgm:pt modelId="{A585C9BC-F533-48FB-AACE-808D95BB1DF6}" type="pres">
      <dgm:prSet presAssocID="{4A00455B-A0AC-40B6-A59B-1A9C02C2062F}" presName="sibSpaceTwo" presStyleCnt="0"/>
      <dgm:spPr/>
      <dgm:t>
        <a:bodyPr/>
        <a:lstStyle/>
        <a:p>
          <a:endParaRPr lang="sv-SE"/>
        </a:p>
      </dgm:t>
    </dgm:pt>
    <dgm:pt modelId="{FF6428E3-7E6E-452A-9C6B-8BA315FF6A60}" type="pres">
      <dgm:prSet presAssocID="{A2964637-8FFA-4893-BB49-B93927DB9FB2}" presName="vertTwo" presStyleCnt="0"/>
      <dgm:spPr/>
      <dgm:t>
        <a:bodyPr/>
        <a:lstStyle/>
        <a:p>
          <a:endParaRPr lang="sv-SE"/>
        </a:p>
      </dgm:t>
    </dgm:pt>
    <dgm:pt modelId="{FDCFAFC1-5FD7-41C2-8FF7-CC5AC139B94F}" type="pres">
      <dgm:prSet presAssocID="{A2964637-8FFA-4893-BB49-B93927DB9FB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0D3F7B-D94A-42D6-A85F-933B582B06EE}" type="pres">
      <dgm:prSet presAssocID="{A2964637-8FFA-4893-BB49-B93927DB9FB2}" presName="parTransTwo" presStyleCnt="0"/>
      <dgm:spPr/>
      <dgm:t>
        <a:bodyPr/>
        <a:lstStyle/>
        <a:p>
          <a:endParaRPr lang="sv-SE"/>
        </a:p>
      </dgm:t>
    </dgm:pt>
    <dgm:pt modelId="{5D3C8CE8-E797-4906-A0F5-26F5419DAADA}" type="pres">
      <dgm:prSet presAssocID="{A2964637-8FFA-4893-BB49-B93927DB9FB2}" presName="horzTwo" presStyleCnt="0"/>
      <dgm:spPr/>
      <dgm:t>
        <a:bodyPr/>
        <a:lstStyle/>
        <a:p>
          <a:endParaRPr lang="sv-SE"/>
        </a:p>
      </dgm:t>
    </dgm:pt>
    <dgm:pt modelId="{F7BBE45C-12C1-4B48-BDA7-1CD4804E97DC}" type="pres">
      <dgm:prSet presAssocID="{9006C552-F188-42C3-BC0C-1C3BC98E0631}" presName="vertThree" presStyleCnt="0"/>
      <dgm:spPr/>
      <dgm:t>
        <a:bodyPr/>
        <a:lstStyle/>
        <a:p>
          <a:endParaRPr lang="sv-SE"/>
        </a:p>
      </dgm:t>
    </dgm:pt>
    <dgm:pt modelId="{76576924-EA0A-48AE-8B68-8D4DB158B294}" type="pres">
      <dgm:prSet presAssocID="{9006C552-F188-42C3-BC0C-1C3BC98E0631}" presName="txThre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11DB2-9F73-4570-80E3-7C4A4F8A44F3}" type="pres">
      <dgm:prSet presAssocID="{9006C552-F188-42C3-BC0C-1C3BC98E0631}" presName="horzThree" presStyleCnt="0"/>
      <dgm:spPr/>
      <dgm:t>
        <a:bodyPr/>
        <a:lstStyle/>
        <a:p>
          <a:endParaRPr lang="sv-SE"/>
        </a:p>
      </dgm:t>
    </dgm:pt>
    <dgm:pt modelId="{71FA578D-2A39-4148-9D11-9F313530BA95}" type="pres">
      <dgm:prSet presAssocID="{9097E437-2FDB-4D6E-9EB7-FE1464B932BB}" presName="sibSpaceThree" presStyleCnt="0"/>
      <dgm:spPr/>
      <dgm:t>
        <a:bodyPr/>
        <a:lstStyle/>
        <a:p>
          <a:endParaRPr lang="sv-SE"/>
        </a:p>
      </dgm:t>
    </dgm:pt>
    <dgm:pt modelId="{B1823FD9-AEBB-478D-9B57-628A498D501D}" type="pres">
      <dgm:prSet presAssocID="{7AD98241-CAFB-417F-AE44-835B4289C80C}" presName="vertThree" presStyleCnt="0"/>
      <dgm:spPr/>
      <dgm:t>
        <a:bodyPr/>
        <a:lstStyle/>
        <a:p>
          <a:endParaRPr lang="sv-SE"/>
        </a:p>
      </dgm:t>
    </dgm:pt>
    <dgm:pt modelId="{B0C7F90C-8023-4324-8EBD-0E3E40E6ABE6}" type="pres">
      <dgm:prSet presAssocID="{7AD98241-CAFB-417F-AE44-835B4289C80C}" presName="txThre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2AD9B3-FD63-4B36-9E21-98E80B337CD5}" type="pres">
      <dgm:prSet presAssocID="{7AD98241-CAFB-417F-AE44-835B4289C80C}" presName="horzThree" presStyleCnt="0"/>
      <dgm:spPr/>
      <dgm:t>
        <a:bodyPr/>
        <a:lstStyle/>
        <a:p>
          <a:endParaRPr lang="sv-SE"/>
        </a:p>
      </dgm:t>
    </dgm:pt>
    <dgm:pt modelId="{888F74E5-C513-4387-AE6F-29839755B1F4}" type="pres">
      <dgm:prSet presAssocID="{8FF6A686-1575-4A37-864B-29D8FDBF2C07}" presName="sibSpaceThree" presStyleCnt="0"/>
      <dgm:spPr/>
      <dgm:t>
        <a:bodyPr/>
        <a:lstStyle/>
        <a:p>
          <a:endParaRPr lang="sv-SE"/>
        </a:p>
      </dgm:t>
    </dgm:pt>
    <dgm:pt modelId="{9EF0790F-C0BC-4502-9764-58CCB0773CDC}" type="pres">
      <dgm:prSet presAssocID="{E04F3F21-DEDD-4A29-86E0-D839D67593AF}" presName="vertThree" presStyleCnt="0"/>
      <dgm:spPr/>
      <dgm:t>
        <a:bodyPr/>
        <a:lstStyle/>
        <a:p>
          <a:endParaRPr lang="sv-SE"/>
        </a:p>
      </dgm:t>
    </dgm:pt>
    <dgm:pt modelId="{62295C01-9AB8-4CA2-90FA-63C0F3E1C89D}" type="pres">
      <dgm:prSet presAssocID="{E04F3F21-DEDD-4A29-86E0-D839D67593AF}" presName="txThre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A8640-658C-4858-848E-D14D80D2D8C3}" type="pres">
      <dgm:prSet presAssocID="{E04F3F21-DEDD-4A29-86E0-D839D67593AF}" presName="horzThree" presStyleCnt="0"/>
      <dgm:spPr/>
      <dgm:t>
        <a:bodyPr/>
        <a:lstStyle/>
        <a:p>
          <a:endParaRPr lang="sv-SE"/>
        </a:p>
      </dgm:t>
    </dgm:pt>
    <dgm:pt modelId="{B43AB774-B5F4-404A-9DC4-DD898305BF24}" type="pres">
      <dgm:prSet presAssocID="{8C6C5FC5-0364-40C7-9580-FC94D03FC7B0}" presName="sibSpaceThree" presStyleCnt="0"/>
      <dgm:spPr/>
      <dgm:t>
        <a:bodyPr/>
        <a:lstStyle/>
        <a:p>
          <a:endParaRPr lang="sv-SE"/>
        </a:p>
      </dgm:t>
    </dgm:pt>
    <dgm:pt modelId="{21C1EA24-152B-4B65-B0B6-FE704F44284E}" type="pres">
      <dgm:prSet presAssocID="{B246E12A-299F-4480-8507-31028A3E9798}" presName="vertThree" presStyleCnt="0"/>
      <dgm:spPr/>
      <dgm:t>
        <a:bodyPr/>
        <a:lstStyle/>
        <a:p>
          <a:endParaRPr lang="sv-SE"/>
        </a:p>
      </dgm:t>
    </dgm:pt>
    <dgm:pt modelId="{55F38724-3338-4508-9E0A-F99AE3DDB303}" type="pres">
      <dgm:prSet presAssocID="{B246E12A-299F-4480-8507-31028A3E9798}" presName="txThre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C4380-85A8-4496-B5FA-8939F6D45C5F}" type="pres">
      <dgm:prSet presAssocID="{B246E12A-299F-4480-8507-31028A3E9798}" presName="horzThree" presStyleCnt="0"/>
      <dgm:spPr/>
      <dgm:t>
        <a:bodyPr/>
        <a:lstStyle/>
        <a:p>
          <a:endParaRPr lang="sv-SE"/>
        </a:p>
      </dgm:t>
    </dgm:pt>
  </dgm:ptLst>
  <dgm:cxnLst>
    <dgm:cxn modelId="{A0508B1E-F984-2C49-91AC-34A9E83A62F6}" type="presOf" srcId="{B246E12A-299F-4480-8507-31028A3E9798}" destId="{55F38724-3338-4508-9E0A-F99AE3DDB303}" srcOrd="0" destOrd="0" presId="urn:microsoft.com/office/officeart/2005/8/layout/hierarchy4"/>
    <dgm:cxn modelId="{A8113A0D-D527-4A37-A4F5-6AC9C3D283EA}" srcId="{A2964637-8FFA-4893-BB49-B93927DB9FB2}" destId="{9006C552-F188-42C3-BC0C-1C3BC98E0631}" srcOrd="0" destOrd="0" parTransId="{56B8CF3F-215E-47C3-8AD5-401A5D455A4B}" sibTransId="{9097E437-2FDB-4D6E-9EB7-FE1464B932BB}"/>
    <dgm:cxn modelId="{7DF63609-214B-C043-A0FF-48138FCA8217}" type="presOf" srcId="{66E5E5A5-CF7A-4824-9E3B-93ED91D3C8A2}" destId="{2DAD37B1-785B-4606-8F49-C567352EE82B}" srcOrd="0" destOrd="0" presId="urn:microsoft.com/office/officeart/2005/8/layout/hierarchy4"/>
    <dgm:cxn modelId="{A2ACC487-BAC0-4C4A-94A4-B4DABA9EB3DA}" type="presOf" srcId="{D1067563-A2AA-4417-BD3C-5DD41F3F6C98}" destId="{7B51271D-2D4E-4639-BAE1-8A251607BCD8}" srcOrd="0" destOrd="0" presId="urn:microsoft.com/office/officeart/2005/8/layout/hierarchy4"/>
    <dgm:cxn modelId="{99A90189-01C4-FA4E-8C7D-B69B0BC60A72}" type="presOf" srcId="{7AD98241-CAFB-417F-AE44-835B4289C80C}" destId="{B0C7F90C-8023-4324-8EBD-0E3E40E6ABE6}" srcOrd="0" destOrd="0" presId="urn:microsoft.com/office/officeart/2005/8/layout/hierarchy4"/>
    <dgm:cxn modelId="{4EAB3DE4-3457-450A-8D28-7DB01EC7A399}" srcId="{A2964637-8FFA-4893-BB49-B93927DB9FB2}" destId="{E04F3F21-DEDD-4A29-86E0-D839D67593AF}" srcOrd="2" destOrd="0" parTransId="{E6CEE076-22AD-42E3-A667-77DC67D7F367}" sibTransId="{8C6C5FC5-0364-40C7-9580-FC94D03FC7B0}"/>
    <dgm:cxn modelId="{BF446467-5E86-2B47-9C92-03FA0219467A}" type="presOf" srcId="{B3B569C2-77DB-42E8-AFE0-52F59631FF83}" destId="{A85FBD4B-2CCA-483B-ACBF-AF35574C8157}" srcOrd="0" destOrd="0" presId="urn:microsoft.com/office/officeart/2005/8/layout/hierarchy4"/>
    <dgm:cxn modelId="{DD937D83-7F9F-4765-9E7E-A135FC2BE2A5}" srcId="{D1067563-A2AA-4417-BD3C-5DD41F3F6C98}" destId="{A2964637-8FFA-4893-BB49-B93927DB9FB2}" srcOrd="2" destOrd="0" parTransId="{073E250D-4A6F-4AEA-BE0A-FF84D841B30C}" sibTransId="{FF571236-C0D2-4DC9-BAA6-F1606416E644}"/>
    <dgm:cxn modelId="{EC8AAE86-CD44-1A4D-89D5-06AE61B4BB61}" type="presOf" srcId="{9006C552-F188-42C3-BC0C-1C3BC98E0631}" destId="{76576924-EA0A-48AE-8B68-8D4DB158B294}" srcOrd="0" destOrd="0" presId="urn:microsoft.com/office/officeart/2005/8/layout/hierarchy4"/>
    <dgm:cxn modelId="{ACFF6AF3-88F0-4E3F-A9E2-89C341B2450E}" srcId="{A2964637-8FFA-4893-BB49-B93927DB9FB2}" destId="{B246E12A-299F-4480-8507-31028A3E9798}" srcOrd="3" destOrd="0" parTransId="{F6656C7C-B694-4A57-BA7B-19F799F29D4B}" sibTransId="{3D7A8977-D3EA-4F93-9564-8BF9A00F8232}"/>
    <dgm:cxn modelId="{882498C3-2F02-6041-A85B-E848DA5D2F3F}" srcId="{66E5E5A5-CF7A-4824-9E3B-93ED91D3C8A2}" destId="{9FB34403-876D-1447-A028-6212AEEF8816}" srcOrd="2" destOrd="0" parTransId="{9AF7BB50-5EBB-4241-8F90-AA370EAA2447}" sibTransId="{801DEE0E-D8E5-E343-BA2E-D80E3DDBB927}"/>
    <dgm:cxn modelId="{78944001-F07F-0B4D-95FA-E4C5A2C282D8}" type="presOf" srcId="{1CFA3692-CE7B-43B2-861E-3CB8F1083F99}" destId="{FB618292-CC61-4201-AEC5-05162C0177E3}" srcOrd="0" destOrd="0" presId="urn:microsoft.com/office/officeart/2005/8/layout/hierarchy4"/>
    <dgm:cxn modelId="{F414D641-BD52-43B5-A4E6-45C39C693BB4}" srcId="{66E5E5A5-CF7A-4824-9E3B-93ED91D3C8A2}" destId="{985B3A05-7961-44ED-AFB8-0773A65DAD94}" srcOrd="1" destOrd="0" parTransId="{217FB257-0AF1-4B5A-8039-8FEC43B79276}" sibTransId="{8185C314-35E9-49D6-A186-5DB7CFAEECDE}"/>
    <dgm:cxn modelId="{C5265F47-DA8A-CD42-979A-DA31A6E23D65}" type="presOf" srcId="{E04F3F21-DEDD-4A29-86E0-D839D67593AF}" destId="{62295C01-9AB8-4CA2-90FA-63C0F3E1C89D}" srcOrd="0" destOrd="0" presId="urn:microsoft.com/office/officeart/2005/8/layout/hierarchy4"/>
    <dgm:cxn modelId="{393D2011-7093-7A4F-9CD3-89A088D12F65}" type="presOf" srcId="{A2964637-8FFA-4893-BB49-B93927DB9FB2}" destId="{FDCFAFC1-5FD7-41C2-8FF7-CC5AC139B94F}" srcOrd="0" destOrd="0" presId="urn:microsoft.com/office/officeart/2005/8/layout/hierarchy4"/>
    <dgm:cxn modelId="{2D2BB9C9-E1F4-9543-A0A5-EDAF8B268DBF}" type="presOf" srcId="{A1E8D652-7DCB-4317-A5B3-FC8F8C1FE6A9}" destId="{52CDF33C-37E9-4D17-AF7D-D56C71ABC282}" srcOrd="0" destOrd="0" presId="urn:microsoft.com/office/officeart/2005/8/layout/hierarchy4"/>
    <dgm:cxn modelId="{28ED0FA1-A295-1640-B6FF-F20C022A864C}" type="presOf" srcId="{D4B907CB-9BF0-4DC4-B9C8-9C2FFC2E6C71}" destId="{BF043593-34FB-4F42-84FC-B2E7686B292E}" srcOrd="0" destOrd="0" presId="urn:microsoft.com/office/officeart/2005/8/layout/hierarchy4"/>
    <dgm:cxn modelId="{5D30B420-5E63-4579-9757-04DA5006B713}" srcId="{A2964637-8FFA-4893-BB49-B93927DB9FB2}" destId="{7AD98241-CAFB-417F-AE44-835B4289C80C}" srcOrd="1" destOrd="0" parTransId="{785416D4-6F35-459C-ACC7-DFBC0C305FCC}" sibTransId="{8FF6A686-1575-4A37-864B-29D8FDBF2C07}"/>
    <dgm:cxn modelId="{256AF76B-8D3F-45F6-96CB-2CE78F386651}" srcId="{66E5E5A5-CF7A-4824-9E3B-93ED91D3C8A2}" destId="{A1E8D652-7DCB-4317-A5B3-FC8F8C1FE6A9}" srcOrd="3" destOrd="0" parTransId="{90C437B8-9DB4-4329-9468-EA7DE7944E9C}" sibTransId="{08CBE921-106C-4780-82E5-E75F8478B379}"/>
    <dgm:cxn modelId="{9611E6AC-33A1-0F48-8B93-AF44AEBB796C}" type="presOf" srcId="{88127AB2-7CFE-427D-AC3A-88B810B028DD}" destId="{81702B1E-EBDF-4421-98CC-1013BA1B998F}" srcOrd="0" destOrd="0" presId="urn:microsoft.com/office/officeart/2005/8/layout/hierarchy4"/>
    <dgm:cxn modelId="{E788D369-E57F-4128-B577-2E76DD4AC53F}" srcId="{E73BDBFA-34E4-4694-B8E8-F57523093A54}" destId="{88127AB2-7CFE-427D-AC3A-88B810B028DD}" srcOrd="1" destOrd="0" parTransId="{A67E8E36-BCF7-4FC6-A4DA-9EFC9D5ACF78}" sibTransId="{8EDF588C-AAD2-4843-B9E4-9CDDAAE1CE5C}"/>
    <dgm:cxn modelId="{C0951049-E536-034A-AC42-07D4487B85C4}" type="presOf" srcId="{E73BDBFA-34E4-4694-B8E8-F57523093A54}" destId="{837A6087-FAB3-4370-9AC2-70BCFCA9A52F}" srcOrd="0" destOrd="0" presId="urn:microsoft.com/office/officeart/2005/8/layout/hierarchy4"/>
    <dgm:cxn modelId="{C6FB5E11-F575-453F-AF36-B73D061BD9E9}" srcId="{B3B569C2-77DB-42E8-AFE0-52F59631FF83}" destId="{D1067563-A2AA-4417-BD3C-5DD41F3F6C98}" srcOrd="0" destOrd="0" parTransId="{EE62EC5A-4E52-4303-9AC4-664E43B43C46}" sibTransId="{EF47DA1C-9F03-454D-8BED-2E5A47BE4CCC}"/>
    <dgm:cxn modelId="{DD89F05B-2821-415A-B08E-F37726157C9A}" srcId="{E73BDBFA-34E4-4694-B8E8-F57523093A54}" destId="{D4B907CB-9BF0-4DC4-B9C8-9C2FFC2E6C71}" srcOrd="0" destOrd="0" parTransId="{5E489465-4AB4-4E43-8723-DA53818049C4}" sibTransId="{2B11F591-DC3C-4043-B5BF-A9ED056EB75A}"/>
    <dgm:cxn modelId="{4E0E5FDB-4C9F-4FFC-AA60-6B7A8B7D0B34}" srcId="{66E5E5A5-CF7A-4824-9E3B-93ED91D3C8A2}" destId="{1CFA3692-CE7B-43B2-861E-3CB8F1083F99}" srcOrd="0" destOrd="0" parTransId="{904127EE-BD8E-4A76-8B34-5A3E9080E374}" sibTransId="{016F7FB5-15FB-4029-81A5-C2453F3158AC}"/>
    <dgm:cxn modelId="{88254AEE-E36F-4314-9E71-234EA788AE80}" srcId="{D1067563-A2AA-4417-BD3C-5DD41F3F6C98}" destId="{66E5E5A5-CF7A-4824-9E3B-93ED91D3C8A2}" srcOrd="1" destOrd="0" parTransId="{A6DCE03C-A3E5-4B47-9DEB-6A2B72C03B9B}" sibTransId="{4A00455B-A0AC-40B6-A59B-1A9C02C2062F}"/>
    <dgm:cxn modelId="{4F6DAC6B-0C62-AA4D-9665-54B56BDC8B55}" type="presOf" srcId="{9FB34403-876D-1447-A028-6212AEEF8816}" destId="{E0CF0879-B978-6143-818A-FD2DBD25BCCF}" srcOrd="0" destOrd="0" presId="urn:microsoft.com/office/officeart/2005/8/layout/hierarchy4"/>
    <dgm:cxn modelId="{A61A15BD-15F3-5843-B71B-16A9935B6C49}" type="presOf" srcId="{985B3A05-7961-44ED-AFB8-0773A65DAD94}" destId="{86EA865F-4E03-4F0C-9A96-3731246B4FC4}" srcOrd="0" destOrd="0" presId="urn:microsoft.com/office/officeart/2005/8/layout/hierarchy4"/>
    <dgm:cxn modelId="{2AE1BB10-2E2C-4317-99E7-F2204FBE1854}" srcId="{D1067563-A2AA-4417-BD3C-5DD41F3F6C98}" destId="{E73BDBFA-34E4-4694-B8E8-F57523093A54}" srcOrd="0" destOrd="0" parTransId="{A401F777-17D9-4643-9A32-913C41617AE3}" sibTransId="{CD53C02C-498F-46E5-81A9-0BB7954E2B08}"/>
    <dgm:cxn modelId="{0FACADA4-2B7E-EE45-BB0E-21447769BF9A}" type="presParOf" srcId="{A85FBD4B-2CCA-483B-ACBF-AF35574C8157}" destId="{A6D20529-A563-4548-B7BA-C4642B0E241A}" srcOrd="0" destOrd="0" presId="urn:microsoft.com/office/officeart/2005/8/layout/hierarchy4"/>
    <dgm:cxn modelId="{EE1B3EB2-6B73-F543-BACD-5E65403A7AF6}" type="presParOf" srcId="{A6D20529-A563-4548-B7BA-C4642B0E241A}" destId="{7B51271D-2D4E-4639-BAE1-8A251607BCD8}" srcOrd="0" destOrd="0" presId="urn:microsoft.com/office/officeart/2005/8/layout/hierarchy4"/>
    <dgm:cxn modelId="{8767A3D0-52CD-5840-A5F7-E3C290860A9C}" type="presParOf" srcId="{A6D20529-A563-4548-B7BA-C4642B0E241A}" destId="{598B763D-60AD-424F-8365-981E09B4611B}" srcOrd="1" destOrd="0" presId="urn:microsoft.com/office/officeart/2005/8/layout/hierarchy4"/>
    <dgm:cxn modelId="{F3D0103C-DADF-974B-BB0C-11AF6C7B150A}" type="presParOf" srcId="{A6D20529-A563-4548-B7BA-C4642B0E241A}" destId="{1367E50D-855A-4364-9D87-5320A81440AB}" srcOrd="2" destOrd="0" presId="urn:microsoft.com/office/officeart/2005/8/layout/hierarchy4"/>
    <dgm:cxn modelId="{B9C89ADE-6BDF-2F4E-B931-D2D1E043920E}" type="presParOf" srcId="{1367E50D-855A-4364-9D87-5320A81440AB}" destId="{6252F6FF-160C-402F-92B8-5B2ED350D591}" srcOrd="0" destOrd="0" presId="urn:microsoft.com/office/officeart/2005/8/layout/hierarchy4"/>
    <dgm:cxn modelId="{85034E4E-C1D7-5A4B-9521-DD2B4E7FC96D}" type="presParOf" srcId="{6252F6FF-160C-402F-92B8-5B2ED350D591}" destId="{837A6087-FAB3-4370-9AC2-70BCFCA9A52F}" srcOrd="0" destOrd="0" presId="urn:microsoft.com/office/officeart/2005/8/layout/hierarchy4"/>
    <dgm:cxn modelId="{9797B20A-4B4B-5048-BDE2-6DA88F55ED7F}" type="presParOf" srcId="{6252F6FF-160C-402F-92B8-5B2ED350D591}" destId="{6AD7E935-3A21-485A-A231-09B7CE5DD097}" srcOrd="1" destOrd="0" presId="urn:microsoft.com/office/officeart/2005/8/layout/hierarchy4"/>
    <dgm:cxn modelId="{32C37920-8B6F-154F-B5C8-4977C5DF6F71}" type="presParOf" srcId="{6252F6FF-160C-402F-92B8-5B2ED350D591}" destId="{21B48BFA-FACD-470F-8F8C-ABA597E4CE13}" srcOrd="2" destOrd="0" presId="urn:microsoft.com/office/officeart/2005/8/layout/hierarchy4"/>
    <dgm:cxn modelId="{C16852B8-6357-B04D-930C-AC3EF9E11C03}" type="presParOf" srcId="{21B48BFA-FACD-470F-8F8C-ABA597E4CE13}" destId="{8A35B7D7-4707-4D83-AB81-C6E070A030E5}" srcOrd="0" destOrd="0" presId="urn:microsoft.com/office/officeart/2005/8/layout/hierarchy4"/>
    <dgm:cxn modelId="{4036E9DE-FD79-2C4E-B2F4-F02F302E2BD0}" type="presParOf" srcId="{8A35B7D7-4707-4D83-AB81-C6E070A030E5}" destId="{BF043593-34FB-4F42-84FC-B2E7686B292E}" srcOrd="0" destOrd="0" presId="urn:microsoft.com/office/officeart/2005/8/layout/hierarchy4"/>
    <dgm:cxn modelId="{52C4ED1E-444A-EA4A-A716-7294E4C6DBEE}" type="presParOf" srcId="{8A35B7D7-4707-4D83-AB81-C6E070A030E5}" destId="{88B36026-6012-4B6F-B50F-AE07AFBB0C40}" srcOrd="1" destOrd="0" presId="urn:microsoft.com/office/officeart/2005/8/layout/hierarchy4"/>
    <dgm:cxn modelId="{668D9A3C-43CE-DB4D-B7E4-C2CDC69228B0}" type="presParOf" srcId="{21B48BFA-FACD-470F-8F8C-ABA597E4CE13}" destId="{024593A7-FDD3-44DB-894A-A524DE05044C}" srcOrd="1" destOrd="0" presId="urn:microsoft.com/office/officeart/2005/8/layout/hierarchy4"/>
    <dgm:cxn modelId="{2966B436-EA99-CB4C-9028-6D892674F72A}" type="presParOf" srcId="{21B48BFA-FACD-470F-8F8C-ABA597E4CE13}" destId="{88BBE264-47D1-406B-AA32-7FF8ADCEC4C0}" srcOrd="2" destOrd="0" presId="urn:microsoft.com/office/officeart/2005/8/layout/hierarchy4"/>
    <dgm:cxn modelId="{D4D2E9DD-A6EF-B549-82CC-7F5818F6E828}" type="presParOf" srcId="{88BBE264-47D1-406B-AA32-7FF8ADCEC4C0}" destId="{81702B1E-EBDF-4421-98CC-1013BA1B998F}" srcOrd="0" destOrd="0" presId="urn:microsoft.com/office/officeart/2005/8/layout/hierarchy4"/>
    <dgm:cxn modelId="{EED804E5-AAEE-FA44-A848-0BDCA7651AA1}" type="presParOf" srcId="{88BBE264-47D1-406B-AA32-7FF8ADCEC4C0}" destId="{A6AB12CF-3AA6-4568-8E67-CF833F2E411C}" srcOrd="1" destOrd="0" presId="urn:microsoft.com/office/officeart/2005/8/layout/hierarchy4"/>
    <dgm:cxn modelId="{09102AF5-1DF3-614B-BDAF-8EE63329E74A}" type="presParOf" srcId="{1367E50D-855A-4364-9D87-5320A81440AB}" destId="{6AA16A91-0040-462E-AA8B-C44D392E5D85}" srcOrd="1" destOrd="0" presId="urn:microsoft.com/office/officeart/2005/8/layout/hierarchy4"/>
    <dgm:cxn modelId="{CE1AB66D-04B8-044D-94D8-B646892D02CF}" type="presParOf" srcId="{1367E50D-855A-4364-9D87-5320A81440AB}" destId="{E7F8B02F-57CF-430D-9BF4-25D5F710CBB4}" srcOrd="2" destOrd="0" presId="urn:microsoft.com/office/officeart/2005/8/layout/hierarchy4"/>
    <dgm:cxn modelId="{BFC54C28-DD8D-F04D-A6BC-F8FDB9DA6963}" type="presParOf" srcId="{E7F8B02F-57CF-430D-9BF4-25D5F710CBB4}" destId="{2DAD37B1-785B-4606-8F49-C567352EE82B}" srcOrd="0" destOrd="0" presId="urn:microsoft.com/office/officeart/2005/8/layout/hierarchy4"/>
    <dgm:cxn modelId="{45EC46C6-29A3-E84B-ADE1-35335EFA66AE}" type="presParOf" srcId="{E7F8B02F-57CF-430D-9BF4-25D5F710CBB4}" destId="{C3220EF2-A1C2-4EE1-A36B-DDEFA579B080}" srcOrd="1" destOrd="0" presId="urn:microsoft.com/office/officeart/2005/8/layout/hierarchy4"/>
    <dgm:cxn modelId="{5FCEF497-79B5-A346-BA26-1303C7438621}" type="presParOf" srcId="{E7F8B02F-57CF-430D-9BF4-25D5F710CBB4}" destId="{84E6D9F9-C3DA-48CC-B104-AF4E101804E8}" srcOrd="2" destOrd="0" presId="urn:microsoft.com/office/officeart/2005/8/layout/hierarchy4"/>
    <dgm:cxn modelId="{E2738CB3-C327-664A-8CB1-D684C115D2AD}" type="presParOf" srcId="{84E6D9F9-C3DA-48CC-B104-AF4E101804E8}" destId="{C81FFAE6-7E26-4993-A51E-BEBD73AAD9AE}" srcOrd="0" destOrd="0" presId="urn:microsoft.com/office/officeart/2005/8/layout/hierarchy4"/>
    <dgm:cxn modelId="{3943FC50-F8CB-944A-A13C-84D3F130DD5A}" type="presParOf" srcId="{C81FFAE6-7E26-4993-A51E-BEBD73AAD9AE}" destId="{FB618292-CC61-4201-AEC5-05162C0177E3}" srcOrd="0" destOrd="0" presId="urn:microsoft.com/office/officeart/2005/8/layout/hierarchy4"/>
    <dgm:cxn modelId="{43C8829B-7F64-BB47-873A-00B6FB21D68B}" type="presParOf" srcId="{C81FFAE6-7E26-4993-A51E-BEBD73AAD9AE}" destId="{44A4A6BC-E137-431D-987F-EAC41316FF4B}" srcOrd="1" destOrd="0" presId="urn:microsoft.com/office/officeart/2005/8/layout/hierarchy4"/>
    <dgm:cxn modelId="{38DEEAC1-D7C8-0249-B54B-CD9E9F166EB6}" type="presParOf" srcId="{84E6D9F9-C3DA-48CC-B104-AF4E101804E8}" destId="{634A211D-C27B-44EC-8E8E-C98345F8F7EB}" srcOrd="1" destOrd="0" presId="urn:microsoft.com/office/officeart/2005/8/layout/hierarchy4"/>
    <dgm:cxn modelId="{80712149-9BBB-AE44-BB18-C6EBA75041ED}" type="presParOf" srcId="{84E6D9F9-C3DA-48CC-B104-AF4E101804E8}" destId="{B2434391-7611-4870-B880-3A8E44640E5F}" srcOrd="2" destOrd="0" presId="urn:microsoft.com/office/officeart/2005/8/layout/hierarchy4"/>
    <dgm:cxn modelId="{1C929524-53B9-9842-A246-BBC8834B8E47}" type="presParOf" srcId="{B2434391-7611-4870-B880-3A8E44640E5F}" destId="{86EA865F-4E03-4F0C-9A96-3731246B4FC4}" srcOrd="0" destOrd="0" presId="urn:microsoft.com/office/officeart/2005/8/layout/hierarchy4"/>
    <dgm:cxn modelId="{53152836-A495-8E49-B906-B47135B259D1}" type="presParOf" srcId="{B2434391-7611-4870-B880-3A8E44640E5F}" destId="{520EC40B-3A8E-4D17-A336-C0A4905C345E}" srcOrd="1" destOrd="0" presId="urn:microsoft.com/office/officeart/2005/8/layout/hierarchy4"/>
    <dgm:cxn modelId="{C7CB876D-A060-2549-99B7-50AE640E148D}" type="presParOf" srcId="{84E6D9F9-C3DA-48CC-B104-AF4E101804E8}" destId="{3285DB83-9396-466E-8A69-07F08F7E3F13}" srcOrd="3" destOrd="0" presId="urn:microsoft.com/office/officeart/2005/8/layout/hierarchy4"/>
    <dgm:cxn modelId="{07424F53-3381-FA41-93BF-90A9E9B25D95}" type="presParOf" srcId="{84E6D9F9-C3DA-48CC-B104-AF4E101804E8}" destId="{32035258-E9BA-0240-8092-37F8224658F4}" srcOrd="4" destOrd="0" presId="urn:microsoft.com/office/officeart/2005/8/layout/hierarchy4"/>
    <dgm:cxn modelId="{1D57CF00-0F09-4C41-873A-E4A5FAFB76BD}" type="presParOf" srcId="{32035258-E9BA-0240-8092-37F8224658F4}" destId="{E0CF0879-B978-6143-818A-FD2DBD25BCCF}" srcOrd="0" destOrd="0" presId="urn:microsoft.com/office/officeart/2005/8/layout/hierarchy4"/>
    <dgm:cxn modelId="{A0F89971-60AD-1746-8D12-6553A3B74D55}" type="presParOf" srcId="{32035258-E9BA-0240-8092-37F8224658F4}" destId="{6F8313EA-3910-F64F-97AD-8D69EB3762F0}" srcOrd="1" destOrd="0" presId="urn:microsoft.com/office/officeart/2005/8/layout/hierarchy4"/>
    <dgm:cxn modelId="{AC153237-72EA-A54E-9F10-FDA41CA8B8BB}" type="presParOf" srcId="{84E6D9F9-C3DA-48CC-B104-AF4E101804E8}" destId="{494A4FED-F285-1A48-A913-C3F079161D65}" srcOrd="5" destOrd="0" presId="urn:microsoft.com/office/officeart/2005/8/layout/hierarchy4"/>
    <dgm:cxn modelId="{DA7C405F-17A5-774F-AC6A-C5EBEAFF0822}" type="presParOf" srcId="{84E6D9F9-C3DA-48CC-B104-AF4E101804E8}" destId="{D45062A9-C610-4F2E-985B-C40AF8D8CFB9}" srcOrd="6" destOrd="0" presId="urn:microsoft.com/office/officeart/2005/8/layout/hierarchy4"/>
    <dgm:cxn modelId="{70F96E46-340C-7E4F-BA5B-2DD03841A543}" type="presParOf" srcId="{D45062A9-C610-4F2E-985B-C40AF8D8CFB9}" destId="{52CDF33C-37E9-4D17-AF7D-D56C71ABC282}" srcOrd="0" destOrd="0" presId="urn:microsoft.com/office/officeart/2005/8/layout/hierarchy4"/>
    <dgm:cxn modelId="{433842CB-0860-574E-84C5-AFBA4D4F8152}" type="presParOf" srcId="{D45062A9-C610-4F2E-985B-C40AF8D8CFB9}" destId="{E6B6CA8F-F164-4BFA-9A8A-42F704CF7AB2}" srcOrd="1" destOrd="0" presId="urn:microsoft.com/office/officeart/2005/8/layout/hierarchy4"/>
    <dgm:cxn modelId="{B1D2DA13-A985-2340-8279-AF86BF6C06C7}" type="presParOf" srcId="{1367E50D-855A-4364-9D87-5320A81440AB}" destId="{A585C9BC-F533-48FB-AACE-808D95BB1DF6}" srcOrd="3" destOrd="0" presId="urn:microsoft.com/office/officeart/2005/8/layout/hierarchy4"/>
    <dgm:cxn modelId="{25086E7E-741F-DE47-8192-910F3FA450AA}" type="presParOf" srcId="{1367E50D-855A-4364-9D87-5320A81440AB}" destId="{FF6428E3-7E6E-452A-9C6B-8BA315FF6A60}" srcOrd="4" destOrd="0" presId="urn:microsoft.com/office/officeart/2005/8/layout/hierarchy4"/>
    <dgm:cxn modelId="{0BD0EE46-791E-FF4D-A2CB-9D6D7A94341C}" type="presParOf" srcId="{FF6428E3-7E6E-452A-9C6B-8BA315FF6A60}" destId="{FDCFAFC1-5FD7-41C2-8FF7-CC5AC139B94F}" srcOrd="0" destOrd="0" presId="urn:microsoft.com/office/officeart/2005/8/layout/hierarchy4"/>
    <dgm:cxn modelId="{D0AF67BA-707D-F141-9ACC-8BBE5ACD6086}" type="presParOf" srcId="{FF6428E3-7E6E-452A-9C6B-8BA315FF6A60}" destId="{AE0D3F7B-D94A-42D6-A85F-933B582B06EE}" srcOrd="1" destOrd="0" presId="urn:microsoft.com/office/officeart/2005/8/layout/hierarchy4"/>
    <dgm:cxn modelId="{D207FB5F-4850-FF46-90DF-AD277EF13BD7}" type="presParOf" srcId="{FF6428E3-7E6E-452A-9C6B-8BA315FF6A60}" destId="{5D3C8CE8-E797-4906-A0F5-26F5419DAADA}" srcOrd="2" destOrd="0" presId="urn:microsoft.com/office/officeart/2005/8/layout/hierarchy4"/>
    <dgm:cxn modelId="{4286F5FF-EA87-1145-9A6F-83B5DB54D15E}" type="presParOf" srcId="{5D3C8CE8-E797-4906-A0F5-26F5419DAADA}" destId="{F7BBE45C-12C1-4B48-BDA7-1CD4804E97DC}" srcOrd="0" destOrd="0" presId="urn:microsoft.com/office/officeart/2005/8/layout/hierarchy4"/>
    <dgm:cxn modelId="{6A3067F4-AE78-A043-8D60-CFA9FE8C6E59}" type="presParOf" srcId="{F7BBE45C-12C1-4B48-BDA7-1CD4804E97DC}" destId="{76576924-EA0A-48AE-8B68-8D4DB158B294}" srcOrd="0" destOrd="0" presId="urn:microsoft.com/office/officeart/2005/8/layout/hierarchy4"/>
    <dgm:cxn modelId="{E251F79C-64D3-3649-B535-BF58F0C7E259}" type="presParOf" srcId="{F7BBE45C-12C1-4B48-BDA7-1CD4804E97DC}" destId="{B3C11DB2-9F73-4570-80E3-7C4A4F8A44F3}" srcOrd="1" destOrd="0" presId="urn:microsoft.com/office/officeart/2005/8/layout/hierarchy4"/>
    <dgm:cxn modelId="{986FDDB7-C0F1-934A-B2E7-5687ED2F0E69}" type="presParOf" srcId="{5D3C8CE8-E797-4906-A0F5-26F5419DAADA}" destId="{71FA578D-2A39-4148-9D11-9F313530BA95}" srcOrd="1" destOrd="0" presId="urn:microsoft.com/office/officeart/2005/8/layout/hierarchy4"/>
    <dgm:cxn modelId="{F7226685-83B2-C849-A2BE-98F90245C0FD}" type="presParOf" srcId="{5D3C8CE8-E797-4906-A0F5-26F5419DAADA}" destId="{B1823FD9-AEBB-478D-9B57-628A498D501D}" srcOrd="2" destOrd="0" presId="urn:microsoft.com/office/officeart/2005/8/layout/hierarchy4"/>
    <dgm:cxn modelId="{795E54C7-8E62-8F4D-A0E7-A69950C7E57B}" type="presParOf" srcId="{B1823FD9-AEBB-478D-9B57-628A498D501D}" destId="{B0C7F90C-8023-4324-8EBD-0E3E40E6ABE6}" srcOrd="0" destOrd="0" presId="urn:microsoft.com/office/officeart/2005/8/layout/hierarchy4"/>
    <dgm:cxn modelId="{7246605B-E6C5-1D4C-9A56-599D80F3EDEA}" type="presParOf" srcId="{B1823FD9-AEBB-478D-9B57-628A498D501D}" destId="{762AD9B3-FD63-4B36-9E21-98E80B337CD5}" srcOrd="1" destOrd="0" presId="urn:microsoft.com/office/officeart/2005/8/layout/hierarchy4"/>
    <dgm:cxn modelId="{F7B19B99-179C-1F43-A308-EAFCA4B31A40}" type="presParOf" srcId="{5D3C8CE8-E797-4906-A0F5-26F5419DAADA}" destId="{888F74E5-C513-4387-AE6F-29839755B1F4}" srcOrd="3" destOrd="0" presId="urn:microsoft.com/office/officeart/2005/8/layout/hierarchy4"/>
    <dgm:cxn modelId="{39653F24-6040-8040-8EFC-835B36B2581B}" type="presParOf" srcId="{5D3C8CE8-E797-4906-A0F5-26F5419DAADA}" destId="{9EF0790F-C0BC-4502-9764-58CCB0773CDC}" srcOrd="4" destOrd="0" presId="urn:microsoft.com/office/officeart/2005/8/layout/hierarchy4"/>
    <dgm:cxn modelId="{9B3D4256-71BA-1246-8C62-8C93F259186E}" type="presParOf" srcId="{9EF0790F-C0BC-4502-9764-58CCB0773CDC}" destId="{62295C01-9AB8-4CA2-90FA-63C0F3E1C89D}" srcOrd="0" destOrd="0" presId="urn:microsoft.com/office/officeart/2005/8/layout/hierarchy4"/>
    <dgm:cxn modelId="{E4741102-3112-2241-B8E4-DCC1F9216EE8}" type="presParOf" srcId="{9EF0790F-C0BC-4502-9764-58CCB0773CDC}" destId="{218A8640-658C-4858-848E-D14D80D2D8C3}" srcOrd="1" destOrd="0" presId="urn:microsoft.com/office/officeart/2005/8/layout/hierarchy4"/>
    <dgm:cxn modelId="{037CC9A1-10E5-D04F-9AD8-949C7C1DE558}" type="presParOf" srcId="{5D3C8CE8-E797-4906-A0F5-26F5419DAADA}" destId="{B43AB774-B5F4-404A-9DC4-DD898305BF24}" srcOrd="5" destOrd="0" presId="urn:microsoft.com/office/officeart/2005/8/layout/hierarchy4"/>
    <dgm:cxn modelId="{ABBA0E39-0150-6143-8C30-9363D7CB577E}" type="presParOf" srcId="{5D3C8CE8-E797-4906-A0F5-26F5419DAADA}" destId="{21C1EA24-152B-4B65-B0B6-FE704F44284E}" srcOrd="6" destOrd="0" presId="urn:microsoft.com/office/officeart/2005/8/layout/hierarchy4"/>
    <dgm:cxn modelId="{A368169C-839B-BC4E-A41E-3F48AE6F1F8B}" type="presParOf" srcId="{21C1EA24-152B-4B65-B0B6-FE704F44284E}" destId="{55F38724-3338-4508-9E0A-F99AE3DDB303}" srcOrd="0" destOrd="0" presId="urn:microsoft.com/office/officeart/2005/8/layout/hierarchy4"/>
    <dgm:cxn modelId="{CEB60739-6F50-CF4D-809B-15201BF7D62D}" type="presParOf" srcId="{21C1EA24-152B-4B65-B0B6-FE704F44284E}" destId="{7A2C4380-85A8-4496-B5FA-8939F6D45C5F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74C94-6940-0D49-92A5-A1AFF785C61B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F97D-35EC-5541-8B45-9E7A15F6FD50}" type="slidenum">
              <a:rPr lang="sv-SE" smtClean="0"/>
              <a:pPr/>
              <a:t>‹Nr.›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Monolitisk i form av att de 3 första är ”</a:t>
            </a:r>
            <a:r>
              <a:rPr lang="sv-SE" dirty="0" err="1" smtClean="0"/>
              <a:t>ihopgrötade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F97D-35EC-5541-8B45-9E7A15F6FD50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Not: Vid användande av enbart Xform </a:t>
            </a:r>
            <a:r>
              <a:rPr lang="sv-SE" dirty="0" err="1" smtClean="0"/>
              <a:t>engine</a:t>
            </a:r>
            <a:r>
              <a:rPr lang="sv-SE" dirty="0" smtClean="0"/>
              <a:t> i en </a:t>
            </a:r>
            <a:r>
              <a:rPr lang="sv-SE" dirty="0" err="1" smtClean="0"/>
              <a:t>java-integration</a:t>
            </a:r>
            <a:r>
              <a:rPr lang="sv-SE" dirty="0" smtClean="0"/>
              <a:t> blir flödet något annorlunda.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F97D-35EC-5541-8B45-9E7A15F6FD50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Cross </a:t>
            </a:r>
            <a:r>
              <a:rPr lang="sv-SE" dirty="0" err="1" smtClean="0"/>
              <a:t>Context</a:t>
            </a:r>
            <a:r>
              <a:rPr lang="sv-SE" dirty="0" smtClean="0"/>
              <a:t> - odokumenterat hur detta görs för andra än </a:t>
            </a:r>
            <a:r>
              <a:rPr lang="sv-SE" dirty="0" err="1" smtClean="0"/>
              <a:t>Tomcat</a:t>
            </a:r>
            <a:r>
              <a:rPr lang="sv-SE" dirty="0" smtClean="0"/>
              <a:t>, ex WebSphere. Oklart vad det får för implikationer ex säkerhetsmässigt.</a:t>
            </a:r>
            <a:r>
              <a:rPr lang="sv-SE" baseline="0" dirty="0" smtClean="0"/>
              <a:t>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F97D-35EC-5541-8B45-9E7A15F6FD50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Går ej att få till i portalmiljö – utan större </a:t>
            </a:r>
            <a:r>
              <a:rPr lang="sv-SE" dirty="0" err="1" smtClean="0"/>
              <a:t>ansträningar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iaf</a:t>
            </a:r>
            <a:r>
              <a:rPr lang="sv-SE" baseline="0" dirty="0" smtClean="0"/>
              <a:t>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F97D-35EC-5541-8B45-9E7A15F6FD50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Obs att alla 70 </a:t>
            </a:r>
            <a:r>
              <a:rPr lang="sv-SE" dirty="0" err="1" smtClean="0"/>
              <a:t>jarfiler</a:t>
            </a:r>
            <a:r>
              <a:rPr lang="sv-SE" dirty="0" smtClean="0"/>
              <a:t> </a:t>
            </a:r>
            <a:r>
              <a:rPr lang="sv-SE" dirty="0" err="1" smtClean="0"/>
              <a:t>ang</a:t>
            </a:r>
            <a:r>
              <a:rPr lang="sv-SE" baseline="0" dirty="0" smtClean="0"/>
              <a:t> inte används – men det finns inte dokumenterat hur man städar på ett kontrollerat sätt….!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F97D-35EC-5541-8B45-9E7A15F6FD50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F97D-35EC-5541-8B45-9E7A15F6FD50}" type="slidenum">
              <a:rPr lang="sv-SE" smtClean="0"/>
              <a:pPr/>
              <a:t>14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F97D-35EC-5541-8B45-9E7A15F6FD50}" type="slidenum">
              <a:rPr lang="sv-SE" smtClean="0"/>
              <a:pPr/>
              <a:t>15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51B7-5644-E54E-BA99-0A075D40E9C1}" type="datetimeFigureOut">
              <a:rPr lang="sv-SE" smtClean="0"/>
              <a:pPr/>
              <a:t>09-05-04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A886-863C-014D-9453-3CA5B0504F9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diagramColors" Target="../diagrams/colors1.xml"/><Relationship Id="rId4" Type="http://schemas.openxmlformats.org/officeDocument/2006/relationships/diagramLayout" Target="../diagrams/layout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1.xml"/><Relationship Id="rId5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diagramColors" Target="../diagrams/colors2.xml"/><Relationship Id="rId4" Type="http://schemas.openxmlformats.org/officeDocument/2006/relationships/diagramLayout" Target="../diagrams/layout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2.xml"/><Relationship Id="rId5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Öppna </a:t>
            </a:r>
            <a:r>
              <a:rPr lang="sv-SE" dirty="0" smtClean="0"/>
              <a:t>Program RA - </a:t>
            </a:r>
            <a:r>
              <a:rPr lang="sv-SE" dirty="0" err="1" smtClean="0"/>
              <a:t>XForms</a:t>
            </a:r>
            <a:r>
              <a:rPr lang="sv-SE" dirty="0" smtClean="0"/>
              <a:t> utredning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2009-05-11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Föreslagen integration med RA – </a:t>
            </a:r>
            <a:r>
              <a:rPr lang="sv-SE" dirty="0" err="1" smtClean="0"/>
              <a:t>Webapp</a:t>
            </a:r>
            <a:endParaRPr lang="en-US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2a </a:t>
            </a:r>
            <a:r>
              <a:rPr lang="sv-SE" dirty="0" smtClean="0"/>
              <a:t>–</a:t>
            </a:r>
            <a:r>
              <a:rPr lang="sv-SE" dirty="0" smtClean="0"/>
              <a:t> Separat </a:t>
            </a:r>
            <a:r>
              <a:rPr lang="sv-SE" dirty="0" err="1" smtClean="0"/>
              <a:t>deployment</a:t>
            </a:r>
            <a:r>
              <a:rPr lang="sv-SE" dirty="0" smtClean="0"/>
              <a:t> </a:t>
            </a:r>
            <a:r>
              <a:rPr lang="sv-SE" dirty="0" smtClean="0"/>
              <a:t>rekommenderas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Rekommenderas av </a:t>
            </a:r>
            <a:r>
              <a:rPr lang="sv-SE" dirty="0" err="1" smtClean="0"/>
              <a:t>orbeon</a:t>
            </a:r>
            <a:r>
              <a:rPr lang="sv-SE" dirty="0" smtClean="0"/>
              <a:t> själva. </a:t>
            </a:r>
          </a:p>
          <a:p>
            <a:pPr lvl="1"/>
            <a:r>
              <a:rPr lang="sv-SE" dirty="0" smtClean="0"/>
              <a:t>Slipper hantera alla </a:t>
            </a:r>
            <a:r>
              <a:rPr lang="sv-SE" dirty="0" err="1" smtClean="0"/>
              <a:t>jar-filer</a:t>
            </a:r>
            <a:r>
              <a:rPr lang="sv-SE" dirty="0" smtClean="0"/>
              <a:t> som </a:t>
            </a:r>
            <a:r>
              <a:rPr lang="sv-SE" dirty="0" err="1" smtClean="0"/>
              <a:t>orbeon</a:t>
            </a:r>
            <a:r>
              <a:rPr lang="sv-SE" dirty="0" smtClean="0"/>
              <a:t> för med sig. </a:t>
            </a:r>
            <a:r>
              <a:rPr lang="sv-SE" dirty="0" smtClean="0"/>
              <a:t>Vi kan använda </a:t>
            </a:r>
            <a:r>
              <a:rPr lang="sv-SE" dirty="0" err="1" smtClean="0"/>
              <a:t>maven</a:t>
            </a:r>
            <a:r>
              <a:rPr lang="sv-SE" dirty="0" smtClean="0"/>
              <a:t> ”som vanligt”.</a:t>
            </a:r>
          </a:p>
          <a:p>
            <a:pPr lvl="1"/>
            <a:r>
              <a:rPr lang="sv-SE" dirty="0" smtClean="0"/>
              <a:t>Formulären </a:t>
            </a:r>
            <a:r>
              <a:rPr lang="sv-SE" dirty="0" err="1" smtClean="0"/>
              <a:t>deployas</a:t>
            </a:r>
            <a:r>
              <a:rPr lang="sv-SE" dirty="0" smtClean="0"/>
              <a:t> i </a:t>
            </a:r>
            <a:r>
              <a:rPr lang="sv-SE" dirty="0" err="1" smtClean="0"/>
              <a:t>web-projektet</a:t>
            </a:r>
            <a:r>
              <a:rPr lang="sv-SE" dirty="0" smtClean="0"/>
              <a:t>. </a:t>
            </a:r>
          </a:p>
          <a:p>
            <a:r>
              <a:rPr lang="sv-SE" dirty="0" smtClean="0"/>
              <a:t>En installation av </a:t>
            </a:r>
            <a:r>
              <a:rPr lang="sv-SE" dirty="0" err="1" smtClean="0"/>
              <a:t>Orbeon</a:t>
            </a:r>
            <a:r>
              <a:rPr lang="sv-SE" dirty="0" smtClean="0"/>
              <a:t> per </a:t>
            </a:r>
            <a:r>
              <a:rPr lang="sv-SE" dirty="0" err="1" smtClean="0"/>
              <a:t>Orbeon</a:t>
            </a:r>
            <a:r>
              <a:rPr lang="sv-SE" dirty="0" smtClean="0"/>
              <a:t> version rekommenderas</a:t>
            </a:r>
          </a:p>
          <a:p>
            <a:pPr lvl="1"/>
            <a:r>
              <a:rPr lang="sv-SE" dirty="0" err="1" smtClean="0"/>
              <a:t>Orbeon</a:t>
            </a:r>
            <a:r>
              <a:rPr lang="sv-SE" dirty="0" smtClean="0"/>
              <a:t> </a:t>
            </a:r>
            <a:r>
              <a:rPr lang="sv-SE" dirty="0" err="1" smtClean="0"/>
              <a:t>deployas</a:t>
            </a:r>
            <a:r>
              <a:rPr lang="sv-SE" dirty="0" smtClean="0"/>
              <a:t> som en </a:t>
            </a:r>
            <a:r>
              <a:rPr lang="sv-SE" dirty="0" err="1" smtClean="0"/>
              <a:t>war</a:t>
            </a:r>
            <a:r>
              <a:rPr lang="sv-SE" dirty="0" smtClean="0"/>
              <a:t> med versionsnummer i </a:t>
            </a:r>
            <a:r>
              <a:rPr lang="sv-SE" dirty="0" err="1" smtClean="0"/>
              <a:t>pathen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På så vis kan olika system använda olika versioner av </a:t>
            </a:r>
            <a:r>
              <a:rPr lang="sv-SE" dirty="0" err="1" smtClean="0"/>
              <a:t>Orbeon</a:t>
            </a:r>
            <a:r>
              <a:rPr lang="sv-SE" dirty="0" smtClean="0"/>
              <a:t>. </a:t>
            </a:r>
            <a:endParaRPr lang="sv-SE" dirty="0" smtClean="0"/>
          </a:p>
          <a:p>
            <a:r>
              <a:rPr lang="sv-SE" dirty="0" smtClean="0"/>
              <a:t>Bakomliggande tjänster som servar formulären implementeras som enkla </a:t>
            </a:r>
            <a:r>
              <a:rPr lang="sv-SE" dirty="0" err="1" smtClean="0"/>
              <a:t>XML-baserade</a:t>
            </a:r>
            <a:r>
              <a:rPr lang="sv-SE" dirty="0" smtClean="0"/>
              <a:t> </a:t>
            </a:r>
            <a:r>
              <a:rPr lang="sv-SE" dirty="0" err="1" smtClean="0"/>
              <a:t>REST-tjänster</a:t>
            </a:r>
            <a:endParaRPr lang="sv-SE" dirty="0" smtClean="0"/>
          </a:p>
          <a:p>
            <a:pPr lvl="1"/>
            <a:r>
              <a:rPr lang="sv-SE" dirty="0" err="1" smtClean="0"/>
              <a:t>Mha</a:t>
            </a:r>
            <a:r>
              <a:rPr lang="sv-SE" dirty="0" smtClean="0"/>
              <a:t> JSR 311/JAX-RS. </a:t>
            </a:r>
          </a:p>
          <a:p>
            <a:r>
              <a:rPr lang="sv-SE" dirty="0" smtClean="0"/>
              <a:t>Obs RAs ”vanliga” teknikstack, inkl JSF kan ej användas för formulären</a:t>
            </a:r>
          </a:p>
          <a:p>
            <a:pPr lvl="1"/>
            <a:r>
              <a:rPr lang="sv-SE" dirty="0" smtClean="0"/>
              <a:t>Formulär byggs som egna sidor, </a:t>
            </a:r>
            <a:r>
              <a:rPr lang="sv-SE" dirty="0" err="1" smtClean="0"/>
              <a:t>mha</a:t>
            </a:r>
            <a:r>
              <a:rPr lang="sv-SE" dirty="0" smtClean="0"/>
              <a:t> XHTML/JSP (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facelets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För en sammanhållet applikation går det bra att länka fram och tillbaka mellan formulärsidor och övriga </a:t>
            </a:r>
            <a:r>
              <a:rPr lang="sv-SE" dirty="0" smtClean="0"/>
              <a:t>sidor.</a:t>
            </a:r>
            <a:endParaRPr lang="sv-SE" dirty="0" smtClean="0"/>
          </a:p>
          <a:p>
            <a:r>
              <a:rPr lang="sv-SE" dirty="0" smtClean="0"/>
              <a:t>Lösningen behöver verifieras ytterligare genom </a:t>
            </a:r>
            <a:r>
              <a:rPr lang="sv-SE" dirty="0" err="1" smtClean="0"/>
              <a:t>PoC/exempelapp</a:t>
            </a:r>
            <a:r>
              <a:rPr lang="sv-SE" dirty="0" smtClean="0"/>
              <a:t>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Föreslagen integration med RA </a:t>
            </a:r>
            <a:r>
              <a:rPr lang="sv-SE" dirty="0" smtClean="0"/>
              <a:t>–</a:t>
            </a:r>
            <a:r>
              <a:rPr lang="sv-SE" dirty="0" err="1" smtClean="0"/>
              <a:t>Portlet</a:t>
            </a:r>
            <a:endParaRPr lang="en-US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2b - Integrerad </a:t>
            </a:r>
            <a:r>
              <a:rPr lang="sv-SE" dirty="0" err="1" smtClean="0"/>
              <a:t>deployment</a:t>
            </a:r>
            <a:r>
              <a:rPr lang="sv-SE" dirty="0" smtClean="0"/>
              <a:t> rekommenderas </a:t>
            </a:r>
            <a:endParaRPr lang="sv-SE" dirty="0" smtClean="0"/>
          </a:p>
          <a:p>
            <a:pPr lvl="1"/>
            <a:r>
              <a:rPr lang="sv-SE" dirty="0" smtClean="0"/>
              <a:t>Finns inga andra alternativ för </a:t>
            </a:r>
            <a:r>
              <a:rPr lang="sv-SE" dirty="0" err="1" smtClean="0"/>
              <a:t>portlets</a:t>
            </a:r>
            <a:r>
              <a:rPr lang="sv-SE" dirty="0" smtClean="0"/>
              <a:t> (?)</a:t>
            </a:r>
          </a:p>
          <a:p>
            <a:pPr lvl="1"/>
            <a:r>
              <a:rPr lang="sv-SE" dirty="0" smtClean="0"/>
              <a:t>Vi minimerar </a:t>
            </a:r>
            <a:r>
              <a:rPr lang="sv-SE" dirty="0" smtClean="0"/>
              <a:t>nackdelen vid uppgraderingar genom att</a:t>
            </a:r>
            <a:r>
              <a:rPr lang="sv-SE" dirty="0" smtClean="0"/>
              <a:t> skapa en separat </a:t>
            </a:r>
            <a:r>
              <a:rPr lang="sv-SE" dirty="0" err="1" smtClean="0"/>
              <a:t>web-modul/war-fil</a:t>
            </a:r>
            <a:r>
              <a:rPr lang="sv-SE" dirty="0" smtClean="0"/>
              <a:t> för detta där vi endast </a:t>
            </a:r>
            <a:r>
              <a:rPr lang="sv-SE" dirty="0" err="1" smtClean="0"/>
              <a:t>deployar</a:t>
            </a:r>
            <a:r>
              <a:rPr lang="sv-SE" dirty="0" smtClean="0"/>
              <a:t> </a:t>
            </a:r>
            <a:r>
              <a:rPr lang="sv-SE" dirty="0" err="1" smtClean="0"/>
              <a:t>formlären</a:t>
            </a:r>
            <a:r>
              <a:rPr lang="sv-SE" dirty="0" smtClean="0"/>
              <a:t>. </a:t>
            </a:r>
            <a:endParaRPr lang="sv-SE" dirty="0" smtClean="0"/>
          </a:p>
          <a:p>
            <a:r>
              <a:rPr lang="sv-SE" dirty="0" smtClean="0"/>
              <a:t>En installation/system eller verksamhetskomponent rekommenderas</a:t>
            </a:r>
          </a:p>
          <a:p>
            <a:pPr lvl="1"/>
            <a:r>
              <a:rPr lang="sv-SE" dirty="0" smtClean="0"/>
              <a:t>Vi slipper konstiga beroenden mellan komponenter/</a:t>
            </a:r>
            <a:r>
              <a:rPr lang="sv-SE" dirty="0" smtClean="0"/>
              <a:t>system.</a:t>
            </a:r>
            <a:endParaRPr lang="sv-SE" dirty="0" smtClean="0"/>
          </a:p>
          <a:p>
            <a:pPr lvl="1"/>
            <a:r>
              <a:rPr lang="sv-SE" dirty="0" smtClean="0"/>
              <a:t>Beslut måste tas om det blir per system/verksamhetskomponent. </a:t>
            </a:r>
            <a:endParaRPr lang="sv-SE" dirty="0" smtClean="0"/>
          </a:p>
          <a:p>
            <a:r>
              <a:rPr lang="sv-SE" dirty="0" smtClean="0"/>
              <a:t>I övrigt gäller samma som för </a:t>
            </a:r>
            <a:r>
              <a:rPr lang="sv-SE" dirty="0" err="1" smtClean="0"/>
              <a:t>webbappar</a:t>
            </a:r>
            <a:r>
              <a:rPr lang="sv-SE" dirty="0" smtClean="0"/>
              <a:t>: </a:t>
            </a:r>
          </a:p>
          <a:p>
            <a:pPr lvl="1"/>
            <a:r>
              <a:rPr lang="sv-SE" dirty="0" smtClean="0"/>
              <a:t>Bakomliggande </a:t>
            </a:r>
            <a:r>
              <a:rPr lang="sv-SE" dirty="0" smtClean="0"/>
              <a:t>tjänster som servar formulären implementeras som enkla </a:t>
            </a:r>
            <a:r>
              <a:rPr lang="sv-SE" dirty="0" err="1" smtClean="0"/>
              <a:t>XML-baserade</a:t>
            </a:r>
            <a:r>
              <a:rPr lang="sv-SE" dirty="0" smtClean="0"/>
              <a:t> </a:t>
            </a:r>
            <a:r>
              <a:rPr lang="sv-SE" dirty="0" err="1" smtClean="0"/>
              <a:t>REST-tjänster</a:t>
            </a:r>
            <a:endParaRPr lang="sv-SE" dirty="0" smtClean="0"/>
          </a:p>
          <a:p>
            <a:pPr lvl="2"/>
            <a:r>
              <a:rPr lang="sv-SE" dirty="0" err="1" smtClean="0"/>
              <a:t>Mha</a:t>
            </a:r>
            <a:r>
              <a:rPr lang="sv-SE" dirty="0" smtClean="0"/>
              <a:t> JSR 311/JAX-RS. </a:t>
            </a:r>
          </a:p>
          <a:p>
            <a:pPr lvl="1"/>
            <a:r>
              <a:rPr lang="sv-SE" dirty="0" smtClean="0"/>
              <a:t>Obs RAs ”vanliga” teknikstack, inkl JSF kan ej användas för formulären</a:t>
            </a:r>
          </a:p>
          <a:p>
            <a:pPr lvl="2"/>
            <a:r>
              <a:rPr lang="sv-SE" dirty="0" smtClean="0"/>
              <a:t>Formulär byggs som egna sidor, </a:t>
            </a:r>
            <a:r>
              <a:rPr lang="sv-SE" dirty="0" err="1" smtClean="0"/>
              <a:t>mha</a:t>
            </a:r>
            <a:r>
              <a:rPr lang="sv-SE" dirty="0" smtClean="0"/>
              <a:t> XHTML/JSP (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facelets</a:t>
            </a:r>
            <a:r>
              <a:rPr lang="sv-SE" dirty="0" smtClean="0"/>
              <a:t>).</a:t>
            </a:r>
          </a:p>
          <a:p>
            <a:pPr lvl="2"/>
            <a:r>
              <a:rPr lang="sv-SE" dirty="0" smtClean="0"/>
              <a:t>För en sammanhållet applikation går det bra att länka fram och tillbaka mellan formulärsidor och övriga sidor (som ligger i en annan </a:t>
            </a:r>
            <a:r>
              <a:rPr lang="sv-SE" dirty="0" err="1" smtClean="0"/>
              <a:t>webapp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Lösningen behöver verifieras ytterligare genom </a:t>
            </a:r>
            <a:r>
              <a:rPr lang="sv-SE" dirty="0" err="1" smtClean="0"/>
              <a:t>PoC/exempelapp</a:t>
            </a:r>
            <a:r>
              <a:rPr lang="sv-SE" dirty="0" smtClean="0"/>
              <a:t>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Föreslagen arkitektur - </a:t>
            </a:r>
            <a:r>
              <a:rPr lang="sv-SE" dirty="0" err="1" smtClean="0"/>
              <a:t>webapp</a:t>
            </a:r>
            <a:endParaRPr lang="sv-SE" dirty="0"/>
          </a:p>
        </p:txBody>
      </p:sp>
      <p:sp>
        <p:nvSpPr>
          <p:cNvPr id="5" name="Rektangel med rundade hörn 4"/>
          <p:cNvSpPr/>
          <p:nvPr/>
        </p:nvSpPr>
        <p:spPr>
          <a:xfrm>
            <a:off x="1066800" y="1752600"/>
            <a:ext cx="7086600" cy="464820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371600" y="175260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Applikationserver</a:t>
            </a:r>
            <a:endParaRPr lang="sv-SE" dirty="0"/>
          </a:p>
        </p:txBody>
      </p:sp>
      <p:sp>
        <p:nvSpPr>
          <p:cNvPr id="7" name="Rektangel med rundade hörn 6"/>
          <p:cNvSpPr/>
          <p:nvPr/>
        </p:nvSpPr>
        <p:spPr>
          <a:xfrm>
            <a:off x="1371600" y="2820988"/>
            <a:ext cx="1981200" cy="121920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Rektangel med rundade hörn 7"/>
          <p:cNvSpPr/>
          <p:nvPr/>
        </p:nvSpPr>
        <p:spPr>
          <a:xfrm>
            <a:off x="4800600" y="2121932"/>
            <a:ext cx="3124200" cy="3669268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000000"/>
              </a:solidFill>
            </a:endParaRPr>
          </a:p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cxnSp>
        <p:nvCxnSpPr>
          <p:cNvPr id="10" name="Rak pil 9"/>
          <p:cNvCxnSpPr/>
          <p:nvPr/>
        </p:nvCxnSpPr>
        <p:spPr>
          <a:xfrm flipV="1">
            <a:off x="3352800" y="2820988"/>
            <a:ext cx="2817812" cy="4365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ktangel med rundade hörn 14"/>
          <p:cNvSpPr/>
          <p:nvPr/>
        </p:nvSpPr>
        <p:spPr>
          <a:xfrm>
            <a:off x="6173788" y="3555762"/>
            <a:ext cx="1028700" cy="4953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sv-SE" dirty="0" smtClean="0"/>
              <a:t>Formlär</a:t>
            </a:r>
            <a:endParaRPr lang="sv-SE" dirty="0"/>
          </a:p>
        </p:txBody>
      </p:sp>
      <p:sp>
        <p:nvSpPr>
          <p:cNvPr id="17" name="textruta 16"/>
          <p:cNvSpPr txBox="1"/>
          <p:nvPr/>
        </p:nvSpPr>
        <p:spPr>
          <a:xfrm>
            <a:off x="1607324" y="2820988"/>
            <a:ext cx="145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Orbeon</a:t>
            </a:r>
            <a:r>
              <a:rPr lang="sv-SE" sz="1400" dirty="0" smtClean="0"/>
              <a:t> 3.7.1.</a:t>
            </a:r>
            <a:r>
              <a:rPr lang="sv-SE" sz="1400" dirty="0" smtClean="0"/>
              <a:t>war</a:t>
            </a:r>
            <a:endParaRPr lang="sv-SE" sz="1400" dirty="0"/>
          </a:p>
        </p:txBody>
      </p:sp>
      <p:sp>
        <p:nvSpPr>
          <p:cNvPr id="13" name="Rektangel med rundade hörn 12"/>
          <p:cNvSpPr/>
          <p:nvPr/>
        </p:nvSpPr>
        <p:spPr>
          <a:xfrm>
            <a:off x="6172994" y="4724400"/>
            <a:ext cx="1028700" cy="4953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sv-SE" dirty="0" err="1" smtClean="0"/>
              <a:t>REST-tjänster</a:t>
            </a:r>
            <a:endParaRPr lang="sv-SE" dirty="0"/>
          </a:p>
        </p:txBody>
      </p:sp>
      <p:sp>
        <p:nvSpPr>
          <p:cNvPr id="20" name="textruta 19"/>
          <p:cNvSpPr txBox="1"/>
          <p:nvPr/>
        </p:nvSpPr>
        <p:spPr>
          <a:xfrm>
            <a:off x="4800600" y="2286000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>
                <a:solidFill>
                  <a:srgbClr val="000000"/>
                </a:solidFill>
              </a:rPr>
              <a:t>myWebbApp.war</a:t>
            </a:r>
            <a:endParaRPr lang="sv-SE" sz="1200" dirty="0" smtClean="0">
              <a:solidFill>
                <a:srgbClr val="000000"/>
              </a:solidFill>
            </a:endParaRPr>
          </a:p>
          <a:p>
            <a:endParaRPr lang="sv-SE" dirty="0"/>
          </a:p>
        </p:txBody>
      </p:sp>
      <p:cxnSp>
        <p:nvCxnSpPr>
          <p:cNvPr id="21" name="Rak pil 20"/>
          <p:cNvCxnSpPr>
            <a:stCxn id="15" idx="2"/>
            <a:endCxn id="13" idx="0"/>
          </p:cNvCxnSpPr>
          <p:nvPr/>
        </p:nvCxnSpPr>
        <p:spPr>
          <a:xfrm rot="5400000">
            <a:off x="6351072" y="4387334"/>
            <a:ext cx="67333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ktangel med rundade hörn 24"/>
          <p:cNvSpPr/>
          <p:nvPr/>
        </p:nvSpPr>
        <p:spPr>
          <a:xfrm>
            <a:off x="6172994" y="2375476"/>
            <a:ext cx="1028700" cy="4953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sv-SE" dirty="0" err="1" smtClean="0"/>
              <a:t>Orbeon</a:t>
            </a:r>
            <a:r>
              <a:rPr lang="sv-SE" dirty="0" smtClean="0"/>
              <a:t> filter</a:t>
            </a:r>
            <a:endParaRPr lang="sv-SE" dirty="0"/>
          </a:p>
        </p:txBody>
      </p:sp>
      <p:cxnSp>
        <p:nvCxnSpPr>
          <p:cNvPr id="26" name="Rak pil 25"/>
          <p:cNvCxnSpPr>
            <a:stCxn id="25" idx="2"/>
            <a:endCxn id="15" idx="0"/>
          </p:cNvCxnSpPr>
          <p:nvPr/>
        </p:nvCxnSpPr>
        <p:spPr>
          <a:xfrm rot="16200000" flipH="1">
            <a:off x="6345248" y="3212872"/>
            <a:ext cx="68498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/>
          <p:cNvGrpSpPr/>
          <p:nvPr/>
        </p:nvGrpSpPr>
        <p:grpSpPr>
          <a:xfrm>
            <a:off x="1143000" y="1752600"/>
            <a:ext cx="2363111" cy="3429000"/>
            <a:chOff x="5867400" y="1905000"/>
            <a:chExt cx="2438400" cy="3429000"/>
          </a:xfrm>
        </p:grpSpPr>
        <p:sp>
          <p:nvSpPr>
            <p:cNvPr id="12" name="Rektangel med rundade hörn 11"/>
            <p:cNvSpPr/>
            <p:nvPr/>
          </p:nvSpPr>
          <p:spPr>
            <a:xfrm>
              <a:off x="5867400" y="1905000"/>
              <a:ext cx="2438400" cy="3429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" name="textruta 12"/>
            <p:cNvSpPr txBox="1"/>
            <p:nvPr/>
          </p:nvSpPr>
          <p:spPr>
            <a:xfrm>
              <a:off x="6019800" y="1905000"/>
              <a:ext cx="1368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Portalserver</a:t>
              </a:r>
              <a:endParaRPr lang="sv-SE" dirty="0"/>
            </a:p>
          </p:txBody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Föreslagen arkitektur - </a:t>
            </a:r>
            <a:r>
              <a:rPr lang="sv-SE" dirty="0" err="1" smtClean="0"/>
              <a:t>Portlet</a:t>
            </a:r>
            <a:endParaRPr lang="sv-SE" dirty="0"/>
          </a:p>
        </p:txBody>
      </p:sp>
      <p:sp>
        <p:nvSpPr>
          <p:cNvPr id="5" name="Rektangel med rundade hörn 4"/>
          <p:cNvSpPr/>
          <p:nvPr/>
        </p:nvSpPr>
        <p:spPr>
          <a:xfrm>
            <a:off x="5715000" y="1752600"/>
            <a:ext cx="2438400" cy="342900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5867400" y="175260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Applikationserver</a:t>
            </a:r>
            <a:endParaRPr lang="sv-SE" dirty="0"/>
          </a:p>
        </p:txBody>
      </p:sp>
      <p:sp>
        <p:nvSpPr>
          <p:cNvPr id="7" name="Rektangel med rundade hörn 6"/>
          <p:cNvSpPr/>
          <p:nvPr/>
        </p:nvSpPr>
        <p:spPr>
          <a:xfrm>
            <a:off x="1371600" y="2820988"/>
            <a:ext cx="1981200" cy="121920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Rektangel med rundade hörn 7"/>
          <p:cNvSpPr/>
          <p:nvPr/>
        </p:nvSpPr>
        <p:spPr>
          <a:xfrm>
            <a:off x="6019800" y="2820988"/>
            <a:ext cx="1905000" cy="121920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rgbClr val="000000"/>
                </a:solidFill>
              </a:rPr>
              <a:t>myWebbApp.war</a:t>
            </a:r>
            <a:endParaRPr lang="sv-SE" dirty="0">
              <a:solidFill>
                <a:srgbClr val="000000"/>
              </a:solidFill>
            </a:endParaRPr>
          </a:p>
        </p:txBody>
      </p:sp>
      <p:cxnSp>
        <p:nvCxnSpPr>
          <p:cNvPr id="10" name="Rak pil 9"/>
          <p:cNvCxnSpPr>
            <a:endCxn id="8" idx="1"/>
          </p:cNvCxnSpPr>
          <p:nvPr/>
        </p:nvCxnSpPr>
        <p:spPr>
          <a:xfrm>
            <a:off x="3352800" y="34290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734711" y="3059668"/>
            <a:ext cx="175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REST-baserat</a:t>
            </a:r>
            <a:r>
              <a:rPr lang="sv-SE" dirty="0" smtClean="0"/>
              <a:t> API</a:t>
            </a:r>
            <a:endParaRPr lang="sv-SE" dirty="0"/>
          </a:p>
        </p:txBody>
      </p:sp>
      <p:sp>
        <p:nvSpPr>
          <p:cNvPr id="15" name="Rektangel med rundade hörn 14"/>
          <p:cNvSpPr/>
          <p:nvPr/>
        </p:nvSpPr>
        <p:spPr>
          <a:xfrm>
            <a:off x="1943100" y="3314700"/>
            <a:ext cx="1028700" cy="4953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sv-SE" dirty="0" smtClean="0"/>
              <a:t>Formlär</a:t>
            </a:r>
            <a:endParaRPr lang="sv-SE" dirty="0"/>
          </a:p>
        </p:txBody>
      </p:sp>
      <p:sp>
        <p:nvSpPr>
          <p:cNvPr id="17" name="textruta 16"/>
          <p:cNvSpPr txBox="1"/>
          <p:nvPr/>
        </p:nvSpPr>
        <p:spPr>
          <a:xfrm>
            <a:off x="1607324" y="2820988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myOrbeon.war</a:t>
            </a:r>
            <a:endParaRPr lang="sv-S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Föreslagen integration med RA – </a:t>
            </a:r>
            <a:r>
              <a:rPr lang="sv-SE" dirty="0" err="1" smtClean="0"/>
              <a:t>Webapp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92051" y="1676400"/>
          <a:ext cx="8094749" cy="447819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undad rektangulär 6"/>
          <p:cNvSpPr/>
          <p:nvPr/>
        </p:nvSpPr>
        <p:spPr>
          <a:xfrm>
            <a:off x="990600" y="5867400"/>
            <a:ext cx="2294776" cy="855808"/>
          </a:xfrm>
          <a:prstGeom prst="wedgeRoundRectCallout">
            <a:avLst>
              <a:gd name="adj1" fmla="val 23323"/>
              <a:gd name="adj2" fmla="val -841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sv-SE" dirty="0" smtClean="0"/>
              <a:t>Tjänster byggs upp </a:t>
            </a:r>
            <a:r>
              <a:rPr lang="sv-SE" dirty="0" err="1" smtClean="0"/>
              <a:t>mha</a:t>
            </a:r>
            <a:r>
              <a:rPr lang="sv-SE" dirty="0" smtClean="0"/>
              <a:t> ett </a:t>
            </a:r>
            <a:r>
              <a:rPr lang="sv-SE" dirty="0" err="1" smtClean="0"/>
              <a:t>JAX-RS-baserat</a:t>
            </a:r>
            <a:r>
              <a:rPr lang="sv-SE" dirty="0" smtClean="0"/>
              <a:t> </a:t>
            </a:r>
            <a:r>
              <a:rPr lang="sv-SE" dirty="0" err="1" smtClean="0"/>
              <a:t>REST-ramverk</a:t>
            </a:r>
            <a:r>
              <a:rPr lang="sv-SE" dirty="0" smtClean="0"/>
              <a:t>.</a:t>
            </a:r>
            <a:r>
              <a:rPr lang="sv-SE" dirty="0" smtClean="0"/>
              <a:t> </a:t>
            </a:r>
            <a:r>
              <a:rPr lang="sv-SE" dirty="0" smtClean="0"/>
              <a:t>I </a:t>
            </a:r>
            <a:r>
              <a:rPr lang="sv-SE" dirty="0" err="1" smtClean="0"/>
              <a:t>webbappfallet</a:t>
            </a:r>
            <a:r>
              <a:rPr lang="sv-SE" dirty="0" smtClean="0"/>
              <a:t> läggs även formulären här och </a:t>
            </a:r>
            <a:r>
              <a:rPr lang="sv-SE" dirty="0" err="1" smtClean="0"/>
              <a:t>Orbeons</a:t>
            </a:r>
            <a:r>
              <a:rPr lang="sv-SE" dirty="0" smtClean="0"/>
              <a:t> </a:t>
            </a:r>
            <a:r>
              <a:rPr lang="sv-SE" dirty="0" err="1" smtClean="0"/>
              <a:t>filter-konfigureras</a:t>
            </a:r>
            <a:r>
              <a:rPr lang="sv-SE" dirty="0" smtClean="0"/>
              <a:t> in.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Föreslagen integration med RA –</a:t>
            </a:r>
            <a:r>
              <a:rPr lang="sv-SE" dirty="0" smtClean="0"/>
              <a:t> </a:t>
            </a:r>
            <a:r>
              <a:rPr lang="sv-SE" dirty="0" err="1" smtClean="0"/>
              <a:t>Portlet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92051" y="1676400"/>
          <a:ext cx="8094749" cy="447819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undad rektangulär 4"/>
          <p:cNvSpPr/>
          <p:nvPr/>
        </p:nvSpPr>
        <p:spPr>
          <a:xfrm>
            <a:off x="3810000" y="5867400"/>
            <a:ext cx="2294776" cy="855808"/>
          </a:xfrm>
          <a:prstGeom prst="wedgeRoundRectCallout">
            <a:avLst>
              <a:gd name="adj1" fmla="val -27765"/>
              <a:gd name="adj2" fmla="val -8665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sv-SE" dirty="0" err="1" smtClean="0"/>
              <a:t>Orbeon.war</a:t>
            </a:r>
            <a:r>
              <a:rPr lang="sv-SE" dirty="0" smtClean="0"/>
              <a:t> döps om och ges en unik </a:t>
            </a:r>
            <a:r>
              <a:rPr lang="sv-SE" dirty="0" err="1" smtClean="0"/>
              <a:t>path</a:t>
            </a:r>
            <a:r>
              <a:rPr lang="sv-SE" dirty="0" smtClean="0"/>
              <a:t>. Här </a:t>
            </a:r>
            <a:r>
              <a:rPr lang="sv-SE" dirty="0" err="1" smtClean="0"/>
              <a:t>deployas</a:t>
            </a:r>
            <a:r>
              <a:rPr lang="sv-SE" dirty="0" smtClean="0"/>
              <a:t> även formulären.</a:t>
            </a:r>
            <a:endParaRPr lang="sv-SE" dirty="0"/>
          </a:p>
        </p:txBody>
      </p:sp>
      <p:sp>
        <p:nvSpPr>
          <p:cNvPr id="7" name="Rundad rektangulär 6"/>
          <p:cNvSpPr/>
          <p:nvPr/>
        </p:nvSpPr>
        <p:spPr>
          <a:xfrm>
            <a:off x="990600" y="5867400"/>
            <a:ext cx="2294776" cy="855808"/>
          </a:xfrm>
          <a:prstGeom prst="wedgeRoundRectCallout">
            <a:avLst>
              <a:gd name="adj1" fmla="val 23323"/>
              <a:gd name="adj2" fmla="val -841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sv-SE" dirty="0" smtClean="0"/>
              <a:t>Tjänster byggs upp </a:t>
            </a:r>
            <a:r>
              <a:rPr lang="sv-SE" dirty="0" err="1" smtClean="0"/>
              <a:t>mha</a:t>
            </a:r>
            <a:r>
              <a:rPr lang="sv-SE" dirty="0" smtClean="0"/>
              <a:t> ett </a:t>
            </a:r>
            <a:r>
              <a:rPr lang="sv-SE" dirty="0" err="1" smtClean="0"/>
              <a:t>JAX-RS-baserat</a:t>
            </a:r>
            <a:r>
              <a:rPr lang="sv-SE" dirty="0" smtClean="0"/>
              <a:t> </a:t>
            </a:r>
            <a:r>
              <a:rPr lang="sv-SE" dirty="0" err="1" smtClean="0"/>
              <a:t>REST-ramverk</a:t>
            </a:r>
            <a:r>
              <a:rPr lang="sv-SE" dirty="0" smtClean="0"/>
              <a:t>. </a:t>
            </a:r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6550968" y="6154593"/>
            <a:ext cx="213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OBS! Under utredning</a:t>
            </a:r>
            <a:r>
              <a:rPr lang="sv-SE" dirty="0" smtClean="0"/>
              <a:t>…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och nackdelar </a:t>
            </a:r>
            <a:r>
              <a:rPr lang="sv-SE" dirty="0" err="1" smtClean="0"/>
              <a:t>Orbeon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Fördelar: </a:t>
            </a:r>
          </a:p>
          <a:p>
            <a:pPr lvl="1"/>
            <a:r>
              <a:rPr lang="sv-SE" dirty="0" smtClean="0"/>
              <a:t>Har funnits ett tag (släpptes som Open </a:t>
            </a:r>
            <a:r>
              <a:rPr lang="sv-SE" dirty="0" err="1"/>
              <a:t>S</a:t>
            </a:r>
            <a:r>
              <a:rPr lang="sv-SE" dirty="0" err="1" smtClean="0"/>
              <a:t>ource</a:t>
            </a:r>
            <a:r>
              <a:rPr lang="sv-SE" dirty="0" smtClean="0"/>
              <a:t> 2004)</a:t>
            </a:r>
          </a:p>
          <a:p>
            <a:pPr lvl="1"/>
            <a:r>
              <a:rPr lang="sv-SE" dirty="0" smtClean="0"/>
              <a:t>Många exempel</a:t>
            </a:r>
          </a:p>
          <a:p>
            <a:pPr lvl="1"/>
            <a:r>
              <a:rPr lang="sv-SE" dirty="0" smtClean="0"/>
              <a:t>Open </a:t>
            </a:r>
            <a:r>
              <a:rPr lang="sv-SE" dirty="0" err="1" smtClean="0"/>
              <a:t>Source</a:t>
            </a:r>
            <a:r>
              <a:rPr lang="sv-SE" dirty="0" smtClean="0"/>
              <a:t> men support går att köpa till </a:t>
            </a:r>
          </a:p>
          <a:p>
            <a:pPr lvl="1"/>
            <a:r>
              <a:rPr lang="sv-SE" dirty="0" smtClean="0"/>
              <a:t>Har stöd för att stänga av </a:t>
            </a:r>
            <a:r>
              <a:rPr lang="sv-SE" dirty="0" err="1" smtClean="0"/>
              <a:t>javascript</a:t>
            </a:r>
            <a:r>
              <a:rPr lang="sv-SE" dirty="0" smtClean="0"/>
              <a:t> (?) och fungera både i </a:t>
            </a:r>
            <a:r>
              <a:rPr lang="sv-SE" dirty="0" err="1" smtClean="0"/>
              <a:t>webapp</a:t>
            </a:r>
            <a:r>
              <a:rPr lang="sv-SE" dirty="0" smtClean="0"/>
              <a:t> och i portalmiljö (två viktiga baskrav)</a:t>
            </a:r>
          </a:p>
          <a:p>
            <a:r>
              <a:rPr lang="sv-SE" dirty="0" smtClean="0"/>
              <a:t>Nackdelar: </a:t>
            </a:r>
          </a:p>
          <a:p>
            <a:pPr lvl="1"/>
            <a:r>
              <a:rPr lang="sv-SE" dirty="0" smtClean="0"/>
              <a:t>Monolitisk, svårt att bryta ut bara X</a:t>
            </a:r>
            <a:r>
              <a:rPr lang="sv-SE" dirty="0"/>
              <a:t>F</a:t>
            </a:r>
            <a:r>
              <a:rPr lang="sv-SE" dirty="0" smtClean="0"/>
              <a:t>orms Engine.</a:t>
            </a:r>
          </a:p>
          <a:p>
            <a:pPr lvl="2"/>
            <a:r>
              <a:rPr lang="sv-SE" dirty="0" smtClean="0"/>
              <a:t>De flesta exemplen använder sig av alla delar (</a:t>
            </a:r>
            <a:r>
              <a:rPr lang="sv-SE" dirty="0" err="1" smtClean="0"/>
              <a:t>dvs</a:t>
            </a:r>
            <a:r>
              <a:rPr lang="sv-SE" dirty="0" smtClean="0"/>
              <a:t> ej bara Xforms Engine).</a:t>
            </a:r>
          </a:p>
          <a:p>
            <a:pPr lvl="2"/>
            <a:r>
              <a:rPr lang="sv-SE" dirty="0" smtClean="0"/>
              <a:t>Många 3:</a:t>
            </a:r>
            <a:r>
              <a:rPr lang="sv-SE" dirty="0" smtClean="0"/>
              <a:t>e parts </a:t>
            </a:r>
            <a:r>
              <a:rPr lang="sv-SE" dirty="0" smtClean="0"/>
              <a:t>beroenden. Odokumenterat vilka som används till vad. </a:t>
            </a:r>
          </a:p>
          <a:p>
            <a:pPr lvl="1"/>
            <a:r>
              <a:rPr lang="sv-SE" dirty="0" smtClean="0"/>
              <a:t>Bygger ej på </a:t>
            </a:r>
            <a:r>
              <a:rPr lang="sv-SE" dirty="0" err="1" smtClean="0"/>
              <a:t>Maven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Portlet-delarna</a:t>
            </a:r>
            <a:r>
              <a:rPr lang="sv-SE" dirty="0" smtClean="0"/>
              <a:t> är relativt odokumenterade</a:t>
            </a:r>
          </a:p>
          <a:p>
            <a:pPr lvl="2"/>
            <a:r>
              <a:rPr lang="sv-SE" dirty="0" smtClean="0"/>
              <a:t>Mer avancerade frågor i </a:t>
            </a:r>
            <a:r>
              <a:rPr lang="sv-SE" dirty="0" err="1" smtClean="0"/>
              <a:t>mailinglistan</a:t>
            </a:r>
            <a:r>
              <a:rPr lang="sv-SE" dirty="0" smtClean="0"/>
              <a:t> besvaras </a:t>
            </a:r>
            <a:r>
              <a:rPr lang="sv-SE" dirty="0" smtClean="0"/>
              <a:t>inte eller väldigt långsamt</a:t>
            </a:r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Fungerar ej ihop med JSF som RA bygger på.</a:t>
            </a:r>
          </a:p>
          <a:p>
            <a:pPr lvl="2"/>
            <a:r>
              <a:rPr lang="sv-SE" dirty="0" smtClean="0"/>
              <a:t>Formulär måste ligga på ”egna sidor”. </a:t>
            </a:r>
          </a:p>
          <a:p>
            <a:pPr lvl="1"/>
            <a:r>
              <a:rPr lang="sv-SE" dirty="0" smtClean="0"/>
              <a:t>Osäkert när version 3.7 kommer i stabil version.</a:t>
            </a:r>
          </a:p>
          <a:p>
            <a:pPr lvl="1"/>
            <a:r>
              <a:rPr lang="sv-SE" dirty="0" smtClean="0"/>
              <a:t>Xforms </a:t>
            </a:r>
            <a:r>
              <a:rPr lang="sv-SE" dirty="0" err="1" smtClean="0"/>
              <a:t>Builder</a:t>
            </a:r>
            <a:r>
              <a:rPr lang="sv-SE" dirty="0" smtClean="0"/>
              <a:t> är i </a:t>
            </a:r>
            <a:r>
              <a:rPr lang="sv-SE" dirty="0" err="1" smtClean="0"/>
              <a:t>Alpha-version</a:t>
            </a:r>
            <a:r>
              <a:rPr lang="sv-SE" dirty="0" smtClean="0"/>
              <a:t>.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Alternativa </a:t>
            </a:r>
            <a:r>
              <a:rPr lang="sv-SE" dirty="0" err="1" smtClean="0"/>
              <a:t>implementationer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Förutom </a:t>
            </a:r>
            <a:r>
              <a:rPr lang="sv-SE" dirty="0" err="1" smtClean="0"/>
              <a:t>Orbeon</a:t>
            </a:r>
            <a:r>
              <a:rPr lang="sv-SE" dirty="0" smtClean="0"/>
              <a:t> har </a:t>
            </a:r>
            <a:r>
              <a:rPr lang="sv-SE" dirty="0" err="1" smtClean="0"/>
              <a:t>implementationen</a:t>
            </a:r>
            <a:r>
              <a:rPr lang="sv-SE" dirty="0" smtClean="0"/>
              <a:t> Chiba (</a:t>
            </a:r>
            <a:r>
              <a:rPr lang="sv-SE" dirty="0" err="1" smtClean="0"/>
              <a:t>http://chiba.sourceforge.net</a:t>
            </a:r>
            <a:r>
              <a:rPr lang="sv-SE" dirty="0" smtClean="0"/>
              <a:t>/</a:t>
            </a:r>
            <a:r>
              <a:rPr lang="sv-SE" dirty="0" smtClean="0"/>
              <a:t>) </a:t>
            </a:r>
            <a:r>
              <a:rPr lang="sv-SE" dirty="0" smtClean="0"/>
              <a:t>utvärderats.</a:t>
            </a:r>
            <a:r>
              <a:rPr lang="sv-SE" dirty="0" smtClean="0"/>
              <a:t> Bland dessa två har </a:t>
            </a:r>
            <a:r>
              <a:rPr lang="sv-SE" dirty="0" err="1" smtClean="0"/>
              <a:t>Orbeon</a:t>
            </a:r>
            <a:r>
              <a:rPr lang="sv-SE" dirty="0" smtClean="0"/>
              <a:t> </a:t>
            </a:r>
            <a:r>
              <a:rPr lang="sv-SE" dirty="0" smtClean="0"/>
              <a:t>valts främst av följande två anledningar: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Bättre </a:t>
            </a:r>
            <a:r>
              <a:rPr lang="sv-SE" dirty="0" smtClean="0"/>
              <a:t>stöd för </a:t>
            </a:r>
            <a:r>
              <a:rPr lang="sv-SE" dirty="0" err="1" smtClean="0"/>
              <a:t>deploy</a:t>
            </a:r>
            <a:r>
              <a:rPr lang="sv-SE" dirty="0" smtClean="0"/>
              <a:t> i </a:t>
            </a:r>
            <a:r>
              <a:rPr lang="sv-SE" dirty="0" err="1" smtClean="0"/>
              <a:t>portal-miljö</a:t>
            </a:r>
            <a:r>
              <a:rPr lang="sv-SE" dirty="0" smtClean="0"/>
              <a:t> (dock ej fungerande på</a:t>
            </a:r>
            <a:r>
              <a:rPr lang="sv-SE" dirty="0" smtClean="0"/>
              <a:t> WebSphere </a:t>
            </a:r>
            <a:r>
              <a:rPr lang="sv-SE" dirty="0" smtClean="0"/>
              <a:t>Portal 6.1 i dagsläget)</a:t>
            </a:r>
            <a:endParaRPr lang="sv-SE" dirty="0" smtClean="0"/>
          </a:p>
          <a:p>
            <a:pPr lvl="1"/>
            <a:r>
              <a:rPr lang="sv-SE" dirty="0" err="1" smtClean="0"/>
              <a:t>Orbeon</a:t>
            </a:r>
            <a:r>
              <a:rPr lang="sv-SE" dirty="0" smtClean="0"/>
              <a:t> </a:t>
            </a:r>
            <a:r>
              <a:rPr lang="sv-SE" dirty="0" smtClean="0"/>
              <a:t>uppfattas som</a:t>
            </a:r>
            <a:r>
              <a:rPr lang="sv-SE" dirty="0" smtClean="0"/>
              <a:t> ett "</a:t>
            </a:r>
            <a:r>
              <a:rPr lang="sv-SE" dirty="0" smtClean="0"/>
              <a:t>mer levande" </a:t>
            </a:r>
            <a:r>
              <a:rPr lang="sv-SE" dirty="0" err="1" smtClean="0"/>
              <a:t>open</a:t>
            </a:r>
            <a:r>
              <a:rPr lang="sv-SE" dirty="0" smtClean="0"/>
              <a:t> </a:t>
            </a:r>
            <a:r>
              <a:rPr lang="sv-SE" dirty="0" err="1" smtClean="0"/>
              <a:t>source-</a:t>
            </a:r>
            <a:r>
              <a:rPr lang="sv-SE" dirty="0" err="1" smtClean="0"/>
              <a:t>projekt</a:t>
            </a:r>
            <a:r>
              <a:rPr lang="sv-SE" dirty="0" smtClean="0"/>
              <a:t> </a:t>
            </a:r>
            <a:r>
              <a:rPr lang="sv-SE" dirty="0" smtClean="0"/>
              <a:t>inkl bättre dokumentation</a:t>
            </a:r>
            <a:r>
              <a:rPr lang="sv-SE" dirty="0" smtClean="0"/>
              <a:t>, större </a:t>
            </a:r>
            <a:r>
              <a:rPr lang="sv-SE" dirty="0" smtClean="0"/>
              <a:t>möjligheter till support mm.</a:t>
            </a:r>
            <a:r>
              <a:rPr lang="sv-SE" dirty="0" smtClean="0"/>
              <a:t> </a:t>
            </a:r>
          </a:p>
          <a:p>
            <a:r>
              <a:rPr lang="sv-SE" dirty="0" smtClean="0"/>
              <a:t>Dock skall </a:t>
            </a:r>
            <a:r>
              <a:rPr lang="sv-SE" dirty="0" err="1" smtClean="0"/>
              <a:t>Orbeon</a:t>
            </a:r>
            <a:r>
              <a:rPr lang="sv-SE" dirty="0" smtClean="0"/>
              <a:t> användas endast som en </a:t>
            </a:r>
            <a:r>
              <a:rPr lang="sv-SE" dirty="0" err="1" smtClean="0"/>
              <a:t>Xforms</a:t>
            </a:r>
            <a:r>
              <a:rPr lang="sv-SE" dirty="0" smtClean="0"/>
              <a:t> </a:t>
            </a:r>
            <a:r>
              <a:rPr lang="sv-SE" dirty="0" err="1" smtClean="0"/>
              <a:t>engine</a:t>
            </a:r>
            <a:r>
              <a:rPr lang="sv-SE" dirty="0" smtClean="0"/>
              <a:t>, </a:t>
            </a:r>
            <a:r>
              <a:rPr lang="sv-SE" dirty="0" err="1" smtClean="0"/>
              <a:t>dvs</a:t>
            </a:r>
            <a:r>
              <a:rPr lang="sv-SE" dirty="0" smtClean="0"/>
              <a:t> det ska gå att byta </a:t>
            </a:r>
            <a:r>
              <a:rPr lang="sv-SE" dirty="0" err="1" smtClean="0"/>
              <a:t>implementation</a:t>
            </a:r>
            <a:r>
              <a:rPr lang="sv-SE" dirty="0" smtClean="0"/>
              <a:t> i framtiden!</a:t>
            </a: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Utestående </a:t>
            </a:r>
            <a:r>
              <a:rPr lang="sv-SE" dirty="0" smtClean="0"/>
              <a:t>frågor </a:t>
            </a:r>
            <a:r>
              <a:rPr lang="sv-SE" dirty="0" err="1" smtClean="0"/>
              <a:t>Orbeon</a:t>
            </a:r>
            <a:endParaRPr lang="sv-SE" dirty="0" smtClean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Vilken </a:t>
            </a:r>
            <a:r>
              <a:rPr lang="sv-SE" dirty="0" smtClean="0"/>
              <a:t>version</a:t>
            </a:r>
            <a:r>
              <a:rPr lang="sv-SE" dirty="0" smtClean="0"/>
              <a:t> av </a:t>
            </a:r>
            <a:r>
              <a:rPr lang="sv-SE" dirty="0" err="1" smtClean="0"/>
              <a:t>Orbeon</a:t>
            </a:r>
            <a:r>
              <a:rPr lang="sv-SE" dirty="0" smtClean="0"/>
              <a:t> ska </a:t>
            </a:r>
            <a:r>
              <a:rPr lang="sv-SE" dirty="0" smtClean="0"/>
              <a:t>vi köra på?</a:t>
            </a:r>
          </a:p>
          <a:p>
            <a:r>
              <a:rPr lang="sv-SE" dirty="0" smtClean="0"/>
              <a:t>Hur gör vi vid uppgraderingar?</a:t>
            </a:r>
          </a:p>
          <a:p>
            <a:r>
              <a:rPr lang="sv-SE" dirty="0" err="1" smtClean="0"/>
              <a:t>Deploy</a:t>
            </a:r>
            <a:r>
              <a:rPr lang="sv-SE" dirty="0" smtClean="0"/>
              <a:t> på WebSphere Portal 6.1</a:t>
            </a:r>
          </a:p>
          <a:p>
            <a:r>
              <a:rPr lang="sv-SE" dirty="0" smtClean="0"/>
              <a:t>Oklart hur man gör i en </a:t>
            </a:r>
            <a:r>
              <a:rPr lang="sv-SE" dirty="0" err="1" smtClean="0"/>
              <a:t>portlet</a:t>
            </a:r>
            <a:r>
              <a:rPr lang="sv-SE" dirty="0" smtClean="0"/>
              <a:t> för att bara använda X</a:t>
            </a:r>
            <a:r>
              <a:rPr lang="sv-SE" dirty="0"/>
              <a:t>F</a:t>
            </a:r>
            <a:r>
              <a:rPr lang="sv-SE" dirty="0" smtClean="0"/>
              <a:t>orms Engine</a:t>
            </a:r>
          </a:p>
          <a:p>
            <a:r>
              <a:rPr lang="sv-SE" dirty="0" smtClean="0"/>
              <a:t>Säkerhet</a:t>
            </a:r>
          </a:p>
          <a:p>
            <a:r>
              <a:rPr lang="sv-SE" dirty="0" smtClean="0"/>
              <a:t>Utökat test av </a:t>
            </a:r>
            <a:r>
              <a:rPr lang="sv-SE" dirty="0" err="1"/>
              <a:t>N</a:t>
            </a:r>
            <a:r>
              <a:rPr lang="sv-SE" dirty="0" err="1" smtClean="0"/>
              <a:t>oscript</a:t>
            </a:r>
            <a:r>
              <a:rPr lang="sv-SE" dirty="0" smtClean="0"/>
              <a:t> support – snabbt test gav ej önskat res..</a:t>
            </a:r>
          </a:p>
          <a:p>
            <a:r>
              <a:rPr lang="sv-SE" dirty="0" smtClean="0"/>
              <a:t>Utökad test av 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Upload</a:t>
            </a:r>
            <a:r>
              <a:rPr lang="sv-SE" dirty="0" smtClean="0"/>
              <a:t> – med annat än base64-encodning</a:t>
            </a:r>
          </a:p>
          <a:p>
            <a:r>
              <a:rPr lang="sv-SE" dirty="0" smtClean="0"/>
              <a:t>Hur skicka parametrar till ett formulär i en </a:t>
            </a:r>
            <a:r>
              <a:rPr lang="sv-SE" dirty="0" err="1" smtClean="0"/>
              <a:t>portlet</a:t>
            </a:r>
            <a:r>
              <a:rPr lang="sv-SE" dirty="0" smtClean="0"/>
              <a:t> (ex för </a:t>
            </a:r>
            <a:r>
              <a:rPr lang="sv-SE" dirty="0" err="1" smtClean="0"/>
              <a:t>felanmälan-formuläret</a:t>
            </a:r>
            <a:r>
              <a:rPr lang="sv-SE" dirty="0" smtClean="0"/>
              <a:t>)?</a:t>
            </a:r>
          </a:p>
          <a:p>
            <a:r>
              <a:rPr lang="sv-SE" dirty="0" smtClean="0"/>
              <a:t>Test med </a:t>
            </a:r>
            <a:r>
              <a:rPr lang="sv-SE" dirty="0" err="1" smtClean="0"/>
              <a:t>stylesheets</a:t>
            </a:r>
            <a:r>
              <a:rPr lang="sv-SE" dirty="0" smtClean="0"/>
              <a:t> i portalmiljö</a:t>
            </a:r>
          </a:p>
          <a:p>
            <a:r>
              <a:rPr lang="sv-SE" dirty="0" err="1" smtClean="0"/>
              <a:t>Debug/felsökning</a:t>
            </a:r>
            <a:endParaRPr lang="sv-SE" dirty="0" smtClean="0"/>
          </a:p>
          <a:p>
            <a:r>
              <a:rPr lang="sv-SE" dirty="0" smtClean="0"/>
              <a:t>Göra en fullständig </a:t>
            </a:r>
            <a:r>
              <a:rPr lang="sv-SE" dirty="0" err="1" smtClean="0"/>
              <a:t>PoC/exempelapp</a:t>
            </a:r>
            <a:r>
              <a:rPr lang="sv-SE" dirty="0" smtClean="0"/>
              <a:t> inom ramen för RA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 Utökad </a:t>
            </a:r>
            <a:r>
              <a:rPr lang="sv-SE" dirty="0" err="1" smtClean="0"/>
              <a:t>exempelapp/PoC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sv-SE" dirty="0" smtClean="0"/>
              <a:t>Undersöka var </a:t>
            </a:r>
            <a:r>
              <a:rPr lang="sv-SE" dirty="0" err="1" smtClean="0"/>
              <a:t>REST-”tjänsterna</a:t>
            </a:r>
            <a:r>
              <a:rPr lang="sv-SE" dirty="0" smtClean="0"/>
              <a:t>” ska placeras - i </a:t>
            </a:r>
            <a:r>
              <a:rPr lang="sv-SE" dirty="0" err="1" smtClean="0"/>
              <a:t>svc</a:t>
            </a:r>
            <a:r>
              <a:rPr lang="sv-SE" dirty="0" smtClean="0"/>
              <a:t> eller i </a:t>
            </a:r>
            <a:r>
              <a:rPr lang="sv-SE" dirty="0" err="1" smtClean="0"/>
              <a:t>web-projektet</a:t>
            </a:r>
            <a:r>
              <a:rPr lang="sv-SE" dirty="0" smtClean="0"/>
              <a:t>. </a:t>
            </a:r>
          </a:p>
          <a:p>
            <a:pPr lvl="1"/>
            <a:r>
              <a:rPr lang="sv-SE" dirty="0" smtClean="0"/>
              <a:t>Vilken </a:t>
            </a:r>
            <a:r>
              <a:rPr lang="sv-SE" dirty="0" err="1" smtClean="0"/>
              <a:t>implementation</a:t>
            </a:r>
            <a:r>
              <a:rPr lang="sv-SE" dirty="0" smtClean="0"/>
              <a:t> av JAX-RS ska väljas?</a:t>
            </a:r>
          </a:p>
          <a:p>
            <a:pPr lvl="1"/>
            <a:r>
              <a:rPr lang="sv-SE" dirty="0" err="1" smtClean="0"/>
              <a:t>Deployment</a:t>
            </a:r>
            <a:r>
              <a:rPr lang="sv-SE" dirty="0" smtClean="0"/>
              <a:t> – en installation per verksamhetskomponent eller system?</a:t>
            </a:r>
          </a:p>
          <a:p>
            <a:pPr lvl="1"/>
            <a:r>
              <a:rPr lang="sv-SE" dirty="0" smtClean="0"/>
              <a:t>Test av länkar från och till andra sidor inom RA.</a:t>
            </a:r>
          </a:p>
          <a:p>
            <a:pPr lvl="1"/>
            <a:r>
              <a:rPr lang="sv-SE" dirty="0" smtClean="0"/>
              <a:t>Det bör gå att bygga projektet med </a:t>
            </a:r>
            <a:r>
              <a:rPr lang="sv-SE" dirty="0" err="1"/>
              <a:t>m</a:t>
            </a:r>
            <a:r>
              <a:rPr lang="sv-SE" dirty="0" err="1" smtClean="0"/>
              <a:t>aven</a:t>
            </a:r>
            <a:r>
              <a:rPr lang="sv-SE" dirty="0" smtClean="0"/>
              <a:t> – även om </a:t>
            </a:r>
            <a:r>
              <a:rPr lang="sv-SE" dirty="0" err="1" smtClean="0"/>
              <a:t>dependencies</a:t>
            </a:r>
            <a:r>
              <a:rPr lang="sv-SE" dirty="0" smtClean="0"/>
              <a:t> inte sköts via </a:t>
            </a:r>
            <a:r>
              <a:rPr lang="sv-SE" dirty="0" err="1" smtClean="0"/>
              <a:t>maven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Dokumenterad tillsammans med en detaljerad anvisning på </a:t>
            </a:r>
            <a:r>
              <a:rPr lang="sv-SE" dirty="0" err="1" smtClean="0"/>
              <a:t>google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wikin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Ev</a:t>
            </a:r>
            <a:r>
              <a:rPr lang="sv-SE" dirty="0" smtClean="0"/>
              <a:t> genom första skarpa projektet?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Features </a:t>
            </a:r>
            <a:r>
              <a:rPr lang="sv-SE" dirty="0" err="1" smtClean="0"/>
              <a:t>Orbeon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err="1" smtClean="0"/>
              <a:t>Orbeon</a:t>
            </a:r>
            <a:r>
              <a:rPr lang="sv-SE" dirty="0" smtClean="0"/>
              <a:t> är en </a:t>
            </a:r>
            <a:r>
              <a:rPr lang="sv-SE" dirty="0" err="1" smtClean="0"/>
              <a:t>ajax-baserad</a:t>
            </a:r>
            <a:r>
              <a:rPr lang="sv-SE" dirty="0" smtClean="0"/>
              <a:t>, </a:t>
            </a:r>
            <a:r>
              <a:rPr lang="sv-SE" dirty="0" err="1" smtClean="0"/>
              <a:t>serverside</a:t>
            </a:r>
            <a:r>
              <a:rPr lang="sv-SE" dirty="0" smtClean="0"/>
              <a:t> X</a:t>
            </a:r>
            <a:r>
              <a:rPr lang="sv-SE" dirty="0"/>
              <a:t>F</a:t>
            </a:r>
            <a:r>
              <a:rPr lang="sv-SE" dirty="0" err="1" smtClean="0"/>
              <a:t>orms-implementation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Stöd i </a:t>
            </a:r>
            <a:r>
              <a:rPr lang="sv-SE" dirty="0" err="1" smtClean="0"/>
              <a:t>browsern</a:t>
            </a:r>
            <a:r>
              <a:rPr lang="sv-SE" dirty="0" smtClean="0"/>
              <a:t> för X</a:t>
            </a:r>
            <a:r>
              <a:rPr lang="sv-SE" dirty="0"/>
              <a:t>F</a:t>
            </a:r>
            <a:r>
              <a:rPr lang="sv-SE" dirty="0" smtClean="0"/>
              <a:t>orms är inte nödvändigt. </a:t>
            </a:r>
          </a:p>
          <a:p>
            <a:pPr lvl="1"/>
            <a:r>
              <a:rPr lang="sv-SE" dirty="0" smtClean="0"/>
              <a:t>Har även ett </a:t>
            </a:r>
            <a:r>
              <a:rPr lang="sv-SE" dirty="0" err="1" smtClean="0"/>
              <a:t>noscript-läge</a:t>
            </a:r>
            <a:r>
              <a:rPr lang="sv-SE" dirty="0" smtClean="0"/>
              <a:t> med begränsad funktionalitet. </a:t>
            </a:r>
          </a:p>
          <a:p>
            <a:r>
              <a:rPr lang="sv-SE" dirty="0" smtClean="0"/>
              <a:t>Open </a:t>
            </a:r>
            <a:r>
              <a:rPr lang="sv-SE" dirty="0" err="1" smtClean="0"/>
              <a:t>Source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Kommers</a:t>
            </a:r>
            <a:r>
              <a:rPr lang="sv-SE" dirty="0" err="1" smtClean="0"/>
              <a:t>iell</a:t>
            </a:r>
            <a:r>
              <a:rPr lang="sv-SE" dirty="0" smtClean="0"/>
              <a:t> support</a:t>
            </a:r>
          </a:p>
          <a:p>
            <a:pPr lvl="1"/>
            <a:r>
              <a:rPr lang="sv-SE" dirty="0" smtClean="0"/>
              <a:t>Licens: LGPL</a:t>
            </a:r>
          </a:p>
          <a:p>
            <a:r>
              <a:rPr lang="sv-SE" dirty="0" err="1" smtClean="0"/>
              <a:t>Orbeon</a:t>
            </a:r>
            <a:r>
              <a:rPr lang="sv-SE" dirty="0" smtClean="0"/>
              <a:t> består av följande delar: </a:t>
            </a:r>
          </a:p>
          <a:p>
            <a:pPr lvl="1"/>
            <a:r>
              <a:rPr lang="sv-SE" dirty="0" smtClean="0"/>
              <a:t>XForms Engine </a:t>
            </a:r>
          </a:p>
          <a:p>
            <a:pPr lvl="1"/>
            <a:r>
              <a:rPr lang="sv-SE" dirty="0" smtClean="0"/>
              <a:t>XML pipeline Engine </a:t>
            </a:r>
          </a:p>
          <a:p>
            <a:pPr lvl="1"/>
            <a:r>
              <a:rPr lang="sv-SE" dirty="0" smtClean="0"/>
              <a:t>Page Flow Controller (PFC)</a:t>
            </a:r>
          </a:p>
          <a:p>
            <a:pPr lvl="1"/>
            <a:r>
              <a:rPr lang="sv-SE" dirty="0" err="1" smtClean="0"/>
              <a:t>XForms</a:t>
            </a:r>
            <a:r>
              <a:rPr lang="sv-SE" dirty="0" smtClean="0"/>
              <a:t> </a:t>
            </a:r>
            <a:r>
              <a:rPr lang="sv-SE" dirty="0" err="1" smtClean="0"/>
              <a:t>builder</a:t>
            </a:r>
            <a:r>
              <a:rPr lang="sv-SE" dirty="0" smtClean="0"/>
              <a:t> (</a:t>
            </a:r>
            <a:r>
              <a:rPr lang="sv-SE" dirty="0" err="1" smtClean="0"/>
              <a:t>Alpha</a:t>
            </a:r>
            <a:r>
              <a:rPr lang="sv-SE" dirty="0" smtClean="0"/>
              <a:t>)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Arkitektur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1796"/>
            <a:ext cx="6096000" cy="4463846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731018" y="6430089"/>
            <a:ext cx="1777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Källa: </a:t>
            </a:r>
            <a:r>
              <a:rPr lang="sv-SE" sz="1000" dirty="0" err="1" smtClean="0"/>
              <a:t>http://www.orbeon.com</a:t>
            </a:r>
            <a:endParaRPr lang="sv-S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Versioner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Senaste stabila: </a:t>
            </a:r>
            <a:r>
              <a:rPr lang="sv-SE" dirty="0" err="1" smtClean="0"/>
              <a:t>Orbeon</a:t>
            </a:r>
            <a:r>
              <a:rPr lang="sv-SE" dirty="0" smtClean="0"/>
              <a:t> 3.6 (dec 07)</a:t>
            </a:r>
          </a:p>
          <a:p>
            <a:pPr lvl="1"/>
            <a:r>
              <a:rPr lang="sv-SE" dirty="0" smtClean="0"/>
              <a:t>Har en känd bugg ihop med </a:t>
            </a:r>
            <a:r>
              <a:rPr lang="sv-SE" dirty="0" err="1" smtClean="0"/>
              <a:t>Firefox</a:t>
            </a:r>
            <a:r>
              <a:rPr lang="sv-SE" dirty="0" smtClean="0"/>
              <a:t> 3</a:t>
            </a:r>
          </a:p>
          <a:p>
            <a:pPr lvl="1"/>
            <a:r>
              <a:rPr lang="sv-SE" dirty="0" smtClean="0"/>
              <a:t>Saknar stöd för att stänga av </a:t>
            </a:r>
            <a:r>
              <a:rPr lang="sv-SE" dirty="0" err="1" smtClean="0"/>
              <a:t>javascript</a:t>
            </a:r>
            <a:endParaRPr lang="sv-SE" dirty="0" smtClean="0"/>
          </a:p>
          <a:p>
            <a:pPr lvl="1"/>
            <a:r>
              <a:rPr lang="sv-SE" dirty="0" smtClean="0"/>
              <a:t>Ska enligt dokumentationen gå att </a:t>
            </a:r>
            <a:r>
              <a:rPr lang="sv-SE" dirty="0" err="1" smtClean="0"/>
              <a:t>deploya</a:t>
            </a:r>
            <a:r>
              <a:rPr lang="sv-SE" dirty="0" smtClean="0"/>
              <a:t> i JSR 168-portal (</a:t>
            </a:r>
            <a:r>
              <a:rPr lang="sv-SE" dirty="0" err="1" smtClean="0"/>
              <a:t>Liferay</a:t>
            </a:r>
            <a:r>
              <a:rPr lang="sv-SE" dirty="0" smtClean="0"/>
              <a:t>)</a:t>
            </a:r>
            <a:r>
              <a:rPr lang="sv-SE" dirty="0" smtClean="0"/>
              <a:t>. Tycks dock ej fungera. </a:t>
            </a:r>
          </a:p>
          <a:p>
            <a:r>
              <a:rPr lang="sv-SE" dirty="0" err="1" smtClean="0"/>
              <a:t>Orbeon</a:t>
            </a:r>
            <a:r>
              <a:rPr lang="sv-SE" dirty="0" smtClean="0"/>
              <a:t> 3.7 Beta 1 (aug 08)</a:t>
            </a:r>
          </a:p>
          <a:p>
            <a:pPr lvl="1"/>
            <a:r>
              <a:rPr lang="sv-SE" dirty="0" smtClean="0"/>
              <a:t>Fortfarande problem att </a:t>
            </a:r>
            <a:r>
              <a:rPr lang="sv-SE" dirty="0" err="1" smtClean="0"/>
              <a:t>deploya</a:t>
            </a:r>
            <a:r>
              <a:rPr lang="sv-SE" dirty="0" smtClean="0"/>
              <a:t> på portal.</a:t>
            </a:r>
          </a:p>
          <a:p>
            <a:r>
              <a:rPr lang="sv-SE" dirty="0" err="1" smtClean="0"/>
              <a:t>Latest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av 3.7 (</a:t>
            </a:r>
            <a:r>
              <a:rPr lang="en-US" dirty="0" smtClean="0"/>
              <a:t>20/3 2009)</a:t>
            </a:r>
            <a:endParaRPr lang="sv-SE" dirty="0" smtClean="0"/>
          </a:p>
          <a:p>
            <a:pPr lvl="1"/>
            <a:r>
              <a:rPr lang="sv-SE" dirty="0" smtClean="0"/>
              <a:t>Funkar på </a:t>
            </a:r>
            <a:r>
              <a:rPr lang="sv-SE" dirty="0" err="1" smtClean="0"/>
              <a:t>os-portal</a:t>
            </a:r>
            <a:r>
              <a:rPr lang="sv-SE" dirty="0" smtClean="0"/>
              <a:t> - dock ej</a:t>
            </a:r>
            <a:r>
              <a:rPr lang="sv-SE" dirty="0" smtClean="0"/>
              <a:t> på WebSphere </a:t>
            </a:r>
            <a:r>
              <a:rPr lang="sv-SE" dirty="0" smtClean="0"/>
              <a:t>Portal rakt av</a:t>
            </a:r>
          </a:p>
          <a:p>
            <a:r>
              <a:rPr lang="sv-SE" dirty="0" smtClean="0"/>
              <a:t>Frågetecken – när kommer </a:t>
            </a:r>
            <a:r>
              <a:rPr lang="sv-SE" dirty="0" err="1" smtClean="0"/>
              <a:t>Orbeon</a:t>
            </a:r>
            <a:r>
              <a:rPr lang="sv-SE" dirty="0" smtClean="0"/>
              <a:t> 3.7 i en (tillräckligt) stabil version? </a:t>
            </a:r>
          </a:p>
          <a:p>
            <a:pPr lvl="1"/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Alternativa användningar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 smtClean="0"/>
              <a:t>Använda hela </a:t>
            </a:r>
            <a:r>
              <a:rPr lang="sv-SE" dirty="0" err="1" smtClean="0"/>
              <a:t>Orbeon-sviten</a:t>
            </a:r>
            <a:r>
              <a:rPr lang="sv-SE" dirty="0" smtClean="0"/>
              <a:t>, inkl XML pipelines och PFC.</a:t>
            </a:r>
          </a:p>
          <a:p>
            <a:pPr lvl="1"/>
            <a:r>
              <a:rPr lang="sv-SE" dirty="0" smtClean="0"/>
              <a:t>Innebär att man bygger hela ”applikationer” med </a:t>
            </a:r>
            <a:r>
              <a:rPr lang="sv-SE" dirty="0" err="1" smtClean="0"/>
              <a:t>Orbeon</a:t>
            </a:r>
            <a:r>
              <a:rPr lang="sv-SE" dirty="0" smtClean="0"/>
              <a:t>, inkl flödeslogik etc.</a:t>
            </a:r>
          </a:p>
          <a:p>
            <a:pPr lvl="1"/>
            <a:r>
              <a:rPr lang="sv-SE" dirty="0" smtClean="0"/>
              <a:t>Applikationerna </a:t>
            </a:r>
            <a:r>
              <a:rPr lang="sv-SE" dirty="0" err="1" smtClean="0"/>
              <a:t>deployas</a:t>
            </a:r>
            <a:r>
              <a:rPr lang="sv-SE" dirty="0" smtClean="0"/>
              <a:t> ihop med/under </a:t>
            </a:r>
            <a:r>
              <a:rPr lang="sv-SE" dirty="0" err="1" smtClean="0"/>
              <a:t>orbeon.war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Fördelar: </a:t>
            </a:r>
          </a:p>
          <a:p>
            <a:pPr lvl="2"/>
            <a:r>
              <a:rPr lang="sv-SE" dirty="0" smtClean="0"/>
              <a:t>De flesta exemplen/dokumentationen från </a:t>
            </a:r>
            <a:r>
              <a:rPr lang="sv-SE" dirty="0" err="1" smtClean="0"/>
              <a:t>Orbeon</a:t>
            </a:r>
            <a:r>
              <a:rPr lang="sv-SE" dirty="0" smtClean="0"/>
              <a:t> bygger på detta.</a:t>
            </a:r>
          </a:p>
          <a:p>
            <a:pPr lvl="1"/>
            <a:r>
              <a:rPr lang="sv-SE" dirty="0" smtClean="0"/>
              <a:t>Nackdelar: </a:t>
            </a:r>
          </a:p>
          <a:p>
            <a:pPr lvl="2"/>
            <a:r>
              <a:rPr lang="sv-SE" dirty="0" smtClean="0"/>
              <a:t>Inlåsning till </a:t>
            </a:r>
            <a:r>
              <a:rPr lang="sv-SE" dirty="0" err="1" smtClean="0"/>
              <a:t>Orbeon</a:t>
            </a:r>
            <a:r>
              <a:rPr lang="sv-SE" dirty="0" smtClean="0"/>
              <a:t>. </a:t>
            </a:r>
          </a:p>
          <a:p>
            <a:pPr lvl="2"/>
            <a:r>
              <a:rPr lang="sv-SE" dirty="0" smtClean="0"/>
              <a:t>När ska detta resp. RAs teknikstack användas?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Integration med Java/RA där endast </a:t>
            </a:r>
            <a:r>
              <a:rPr lang="sv-SE" dirty="0" err="1" smtClean="0"/>
              <a:t>Orbeon</a:t>
            </a:r>
            <a:r>
              <a:rPr lang="sv-SE" dirty="0" smtClean="0"/>
              <a:t> XForms Engine används.</a:t>
            </a:r>
          </a:p>
          <a:p>
            <a:pPr lvl="1"/>
            <a:r>
              <a:rPr lang="sv-SE" dirty="0" smtClean="0"/>
              <a:t>Fördelar: </a:t>
            </a:r>
          </a:p>
          <a:p>
            <a:pPr lvl="2"/>
            <a:r>
              <a:rPr lang="sv-SE" dirty="0"/>
              <a:t>V</a:t>
            </a:r>
            <a:r>
              <a:rPr lang="sv-SE" dirty="0" smtClean="0"/>
              <a:t>i kan byta ut </a:t>
            </a:r>
            <a:r>
              <a:rPr lang="sv-SE" dirty="0" err="1" smtClean="0"/>
              <a:t>Orbeon</a:t>
            </a:r>
            <a:r>
              <a:rPr lang="sv-SE" dirty="0" smtClean="0"/>
              <a:t> mot alt </a:t>
            </a:r>
            <a:r>
              <a:rPr lang="sv-SE" dirty="0" err="1" smtClean="0"/>
              <a:t>impl</a:t>
            </a:r>
            <a:r>
              <a:rPr lang="sv-SE" dirty="0" smtClean="0"/>
              <a:t>.</a:t>
            </a:r>
          </a:p>
          <a:p>
            <a:pPr lvl="2"/>
            <a:r>
              <a:rPr lang="sv-SE" dirty="0" smtClean="0"/>
              <a:t>Naturlig uppdelning mellan RA och </a:t>
            </a:r>
            <a:r>
              <a:rPr lang="sv-SE" dirty="0" err="1" smtClean="0"/>
              <a:t>Orbeon</a:t>
            </a:r>
            <a:r>
              <a:rPr lang="sv-SE" dirty="0" smtClean="0"/>
              <a:t>. </a:t>
            </a:r>
          </a:p>
          <a:p>
            <a:pPr lvl="1"/>
            <a:r>
              <a:rPr lang="sv-SE" dirty="0" smtClean="0"/>
              <a:t>Nackdelar: </a:t>
            </a:r>
          </a:p>
          <a:p>
            <a:pPr lvl="2"/>
            <a:r>
              <a:rPr lang="sv-SE" dirty="0" smtClean="0"/>
              <a:t>De flesta exemplen och dokumentationen blir irrelevanta. </a:t>
            </a:r>
          </a:p>
          <a:p>
            <a:pPr lvl="2"/>
            <a:r>
              <a:rPr lang="sv-SE" dirty="0" smtClean="0"/>
              <a:t>Inga exempel/dok hur man </a:t>
            </a:r>
            <a:r>
              <a:rPr lang="sv-SE" dirty="0" err="1" smtClean="0"/>
              <a:t>åstakommer</a:t>
            </a:r>
            <a:r>
              <a:rPr lang="sv-SE" dirty="0" smtClean="0"/>
              <a:t> detta för </a:t>
            </a:r>
            <a:r>
              <a:rPr lang="sv-SE" dirty="0" err="1" smtClean="0"/>
              <a:t>portlets</a:t>
            </a:r>
            <a:endParaRPr lang="sv-SE" dirty="0" smtClean="0"/>
          </a:p>
          <a:p>
            <a:pPr lvl="1"/>
            <a:r>
              <a:rPr lang="sv-SE" dirty="0" smtClean="0"/>
              <a:t>Kommentar: </a:t>
            </a:r>
            <a:r>
              <a:rPr lang="sv-SE" dirty="0" err="1" smtClean="0"/>
              <a:t>Orbeon</a:t>
            </a:r>
            <a:r>
              <a:rPr lang="sv-SE" dirty="0" smtClean="0"/>
              <a:t> är monolitisk: Det är inte dokumenterat om/hur </a:t>
            </a:r>
            <a:r>
              <a:rPr lang="sv-SE" dirty="0" err="1" smtClean="0"/>
              <a:t>Orbeons</a:t>
            </a:r>
            <a:r>
              <a:rPr lang="sv-SE" dirty="0" smtClean="0"/>
              <a:t> </a:t>
            </a:r>
            <a:r>
              <a:rPr lang="sv-SE" dirty="0" err="1" smtClean="0"/>
              <a:t>Xforms</a:t>
            </a:r>
            <a:r>
              <a:rPr lang="sv-SE" dirty="0" smtClean="0"/>
              <a:t> Engine kan brytas ut och </a:t>
            </a:r>
            <a:r>
              <a:rPr lang="sv-SE" dirty="0" err="1" smtClean="0"/>
              <a:t>deployas</a:t>
            </a:r>
            <a:r>
              <a:rPr lang="sv-SE" dirty="0" smtClean="0"/>
              <a:t> för sig. Man får lösa det med </a:t>
            </a:r>
            <a:r>
              <a:rPr lang="sv-SE" dirty="0" err="1" smtClean="0"/>
              <a:t>guidelines/restriktioner</a:t>
            </a:r>
            <a:r>
              <a:rPr lang="sv-SE" dirty="0" smtClean="0"/>
              <a:t> inom RA. </a:t>
            </a:r>
          </a:p>
          <a:p>
            <a:pPr lvl="1"/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2 </a:t>
            </a:r>
            <a:r>
              <a:rPr lang="sv-SE" dirty="0" err="1" smtClean="0"/>
              <a:t>Orbeon</a:t>
            </a:r>
            <a:r>
              <a:rPr lang="sv-SE" dirty="0" smtClean="0"/>
              <a:t> som en </a:t>
            </a:r>
            <a:r>
              <a:rPr lang="sv-SE" dirty="0" err="1" smtClean="0"/>
              <a:t>XForms</a:t>
            </a:r>
            <a:r>
              <a:rPr lang="sv-SE" dirty="0" smtClean="0"/>
              <a:t> Engine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Två alternativa vägar:</a:t>
            </a:r>
          </a:p>
          <a:p>
            <a:pPr marL="971550" lvl="1" indent="-514350">
              <a:buFont typeface="+mj-lt"/>
              <a:buAutoNum type="alphaLcParenR"/>
            </a:pPr>
            <a:r>
              <a:rPr lang="sv-SE" dirty="0" smtClean="0"/>
              <a:t>Separat </a:t>
            </a:r>
            <a:r>
              <a:rPr lang="sv-SE" dirty="0" err="1" smtClean="0"/>
              <a:t>deployment</a:t>
            </a:r>
            <a:endParaRPr lang="sv-SE" dirty="0" smtClean="0"/>
          </a:p>
          <a:p>
            <a:pPr lvl="2"/>
            <a:r>
              <a:rPr lang="sv-SE" dirty="0" err="1" smtClean="0"/>
              <a:t>Orbeon.war</a:t>
            </a:r>
            <a:r>
              <a:rPr lang="sv-SE" dirty="0" smtClean="0"/>
              <a:t> och </a:t>
            </a:r>
            <a:r>
              <a:rPr lang="sv-SE" dirty="0" err="1" smtClean="0"/>
              <a:t>myWebApp.war</a:t>
            </a:r>
            <a:r>
              <a:rPr lang="sv-SE" dirty="0" smtClean="0"/>
              <a:t> </a:t>
            </a:r>
            <a:r>
              <a:rPr lang="sv-SE" dirty="0" err="1" smtClean="0"/>
              <a:t>deployas</a:t>
            </a:r>
            <a:r>
              <a:rPr lang="sv-SE" dirty="0" smtClean="0"/>
              <a:t> sida vid sida.</a:t>
            </a:r>
          </a:p>
          <a:p>
            <a:pPr lvl="2"/>
            <a:r>
              <a:rPr lang="sv-SE" dirty="0" smtClean="0"/>
              <a:t>Egenutvecklade XF</a:t>
            </a:r>
            <a:r>
              <a:rPr lang="sv-SE" dirty="0" err="1" smtClean="0"/>
              <a:t>orms-formulär</a:t>
            </a:r>
            <a:r>
              <a:rPr lang="sv-SE" dirty="0" smtClean="0"/>
              <a:t> ligger i </a:t>
            </a:r>
            <a:r>
              <a:rPr lang="sv-SE" dirty="0" err="1" smtClean="0"/>
              <a:t>myWebApp</a:t>
            </a:r>
            <a:r>
              <a:rPr lang="sv-SE" dirty="0" smtClean="0"/>
              <a:t>, t ex under en specifik folder.</a:t>
            </a:r>
          </a:p>
          <a:p>
            <a:pPr lvl="2"/>
            <a:r>
              <a:rPr lang="sv-SE" dirty="0" smtClean="0"/>
              <a:t>Ett </a:t>
            </a:r>
            <a:r>
              <a:rPr lang="sv-SE" dirty="0" err="1" smtClean="0"/>
              <a:t>servletfilter</a:t>
            </a:r>
            <a:r>
              <a:rPr lang="sv-SE" dirty="0" smtClean="0"/>
              <a:t> används för att </a:t>
            </a:r>
            <a:r>
              <a:rPr lang="sv-SE" dirty="0" err="1" smtClean="0"/>
              <a:t>redirecta/forwarda</a:t>
            </a:r>
            <a:r>
              <a:rPr lang="sv-SE" dirty="0" smtClean="0"/>
              <a:t> </a:t>
            </a:r>
            <a:r>
              <a:rPr lang="sv-SE" dirty="0" err="1" smtClean="0"/>
              <a:t>requests</a:t>
            </a:r>
            <a:r>
              <a:rPr lang="sv-SE" dirty="0" smtClean="0"/>
              <a:t> rörande dessa sidor till </a:t>
            </a:r>
            <a:r>
              <a:rPr lang="sv-SE" dirty="0" err="1" smtClean="0"/>
              <a:t>orbeon</a:t>
            </a:r>
            <a:r>
              <a:rPr lang="sv-SE" dirty="0" smtClean="0"/>
              <a:t>.</a:t>
            </a:r>
          </a:p>
          <a:p>
            <a:pPr lvl="3"/>
            <a:r>
              <a:rPr lang="sv-SE" dirty="0" smtClean="0"/>
              <a:t>För att detta skall vara tillåtet måste ”</a:t>
            </a:r>
            <a:r>
              <a:rPr lang="sv-SE" dirty="0" err="1" smtClean="0"/>
              <a:t>crossContext</a:t>
            </a:r>
            <a:r>
              <a:rPr lang="sv-SE" dirty="0" smtClean="0"/>
              <a:t>” slås på.</a:t>
            </a:r>
          </a:p>
          <a:p>
            <a:pPr lvl="2"/>
            <a:r>
              <a:rPr lang="sv-SE" dirty="0" err="1" smtClean="0"/>
              <a:t>MyWebApp</a:t>
            </a:r>
            <a:r>
              <a:rPr lang="sv-SE" dirty="0" smtClean="0"/>
              <a:t> behöver ha en </a:t>
            </a:r>
            <a:r>
              <a:rPr lang="sv-SE" dirty="0" err="1" smtClean="0"/>
              <a:t>jar-fil</a:t>
            </a:r>
            <a:r>
              <a:rPr lang="sv-SE" dirty="0" smtClean="0"/>
              <a:t> från </a:t>
            </a:r>
            <a:r>
              <a:rPr lang="sv-SE" dirty="0" err="1" smtClean="0"/>
              <a:t>Orbeon</a:t>
            </a:r>
            <a:r>
              <a:rPr lang="sv-SE" dirty="0" smtClean="0"/>
              <a:t> under </a:t>
            </a:r>
            <a:r>
              <a:rPr lang="sv-SE" dirty="0" err="1" smtClean="0"/>
              <a:t>web-inf/lib</a:t>
            </a:r>
            <a:r>
              <a:rPr lang="sv-SE" dirty="0" smtClean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sv-SE" dirty="0" smtClean="0"/>
              <a:t>Integrerad </a:t>
            </a:r>
            <a:r>
              <a:rPr lang="sv-SE" dirty="0" err="1" smtClean="0"/>
              <a:t>deployment</a:t>
            </a:r>
            <a:endParaRPr lang="sv-SE" dirty="0" smtClean="0"/>
          </a:p>
          <a:p>
            <a:pPr lvl="2"/>
            <a:r>
              <a:rPr lang="sv-SE" dirty="0" err="1" smtClean="0"/>
              <a:t>Orbeon</a:t>
            </a:r>
            <a:r>
              <a:rPr lang="sv-SE" dirty="0" smtClean="0"/>
              <a:t> och </a:t>
            </a:r>
            <a:r>
              <a:rPr lang="sv-SE" dirty="0" err="1" smtClean="0"/>
              <a:t>myWebApp</a:t>
            </a:r>
            <a:r>
              <a:rPr lang="sv-SE" dirty="0" smtClean="0"/>
              <a:t> slås ihop i en </a:t>
            </a:r>
            <a:r>
              <a:rPr lang="sv-SE" dirty="0" err="1" smtClean="0"/>
              <a:t>war-fil</a:t>
            </a:r>
            <a:r>
              <a:rPr lang="sv-SE" dirty="0" smtClean="0"/>
              <a:t>. </a:t>
            </a:r>
          </a:p>
          <a:p>
            <a:pPr lvl="2"/>
            <a:r>
              <a:rPr lang="sv-SE" dirty="0" smtClean="0"/>
              <a:t>Formulären </a:t>
            </a:r>
            <a:r>
              <a:rPr lang="sv-SE" dirty="0" err="1" smtClean="0"/>
              <a:t>deployas</a:t>
            </a:r>
            <a:r>
              <a:rPr lang="sv-SE" dirty="0" smtClean="0"/>
              <a:t> i denna </a:t>
            </a:r>
            <a:r>
              <a:rPr lang="sv-SE" dirty="0" err="1" smtClean="0"/>
              <a:t>war-fil</a:t>
            </a:r>
            <a:r>
              <a:rPr lang="sv-SE" dirty="0" smtClean="0"/>
              <a:t> (snarlik alt 1s </a:t>
            </a:r>
            <a:r>
              <a:rPr lang="sv-SE" dirty="0" err="1" smtClean="0"/>
              <a:t>deploy</a:t>
            </a:r>
            <a:r>
              <a:rPr lang="sv-SE" dirty="0" smtClean="0"/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2a Separat </a:t>
            </a:r>
            <a:r>
              <a:rPr lang="sv-SE" dirty="0" err="1" smtClean="0"/>
              <a:t>deployment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Fördelar:</a:t>
            </a:r>
          </a:p>
          <a:p>
            <a:pPr lvl="1"/>
            <a:r>
              <a:rPr lang="sv-SE" dirty="0"/>
              <a:t>L</a:t>
            </a:r>
            <a:r>
              <a:rPr lang="sv-SE" dirty="0" smtClean="0"/>
              <a:t>ättare att uppgradera </a:t>
            </a:r>
            <a:r>
              <a:rPr lang="sv-SE" dirty="0" err="1" smtClean="0"/>
              <a:t>Orbeon</a:t>
            </a:r>
            <a:r>
              <a:rPr lang="sv-SE" dirty="0" smtClean="0"/>
              <a:t> om den </a:t>
            </a:r>
            <a:r>
              <a:rPr lang="sv-SE" dirty="0" err="1" smtClean="0"/>
              <a:t>deployas</a:t>
            </a:r>
            <a:r>
              <a:rPr lang="sv-SE" dirty="0" smtClean="0"/>
              <a:t> fristående</a:t>
            </a:r>
          </a:p>
          <a:p>
            <a:pPr lvl="1"/>
            <a:r>
              <a:rPr lang="sv-SE" dirty="0" smtClean="0"/>
              <a:t>Slipper problem med krockar i 3:e partsbibliotek</a:t>
            </a:r>
          </a:p>
          <a:p>
            <a:pPr lvl="1"/>
            <a:r>
              <a:rPr lang="sv-SE" dirty="0" smtClean="0"/>
              <a:t>Slipper problem med att </a:t>
            </a:r>
            <a:r>
              <a:rPr lang="sv-SE" dirty="0" err="1" smtClean="0"/>
              <a:t>Orbeon</a:t>
            </a:r>
            <a:r>
              <a:rPr lang="sv-SE" dirty="0" smtClean="0"/>
              <a:t> inte bygger på </a:t>
            </a:r>
            <a:r>
              <a:rPr lang="sv-SE" dirty="0" err="1" smtClean="0"/>
              <a:t>Maven</a:t>
            </a:r>
            <a:endParaRPr lang="sv-SE" dirty="0" smtClean="0"/>
          </a:p>
          <a:p>
            <a:pPr lvl="2"/>
            <a:r>
              <a:rPr lang="sv-SE" dirty="0" smtClean="0"/>
              <a:t>Endast en </a:t>
            </a:r>
            <a:r>
              <a:rPr lang="sv-SE" dirty="0" err="1" smtClean="0"/>
              <a:t>orbeon-jar-fil</a:t>
            </a:r>
            <a:r>
              <a:rPr lang="sv-SE" dirty="0" smtClean="0"/>
              <a:t> behövs i </a:t>
            </a:r>
            <a:r>
              <a:rPr lang="sv-SE" dirty="0" err="1" smtClean="0"/>
              <a:t>myWebApp</a:t>
            </a:r>
            <a:r>
              <a:rPr lang="sv-SE" dirty="0" smtClean="0"/>
              <a:t>. </a:t>
            </a:r>
          </a:p>
          <a:p>
            <a:r>
              <a:rPr lang="sv-SE" dirty="0" smtClean="0"/>
              <a:t>Nackdelar: </a:t>
            </a:r>
          </a:p>
          <a:p>
            <a:pPr lvl="1"/>
            <a:r>
              <a:rPr lang="sv-SE" dirty="0" smtClean="0"/>
              <a:t>Går ej att få till i portalmiljö (?). </a:t>
            </a:r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CrossContext</a:t>
            </a:r>
            <a:r>
              <a:rPr lang="sv-SE" dirty="0" smtClean="0"/>
              <a:t>” måste tillåtas för </a:t>
            </a:r>
            <a:r>
              <a:rPr lang="sv-SE" dirty="0" err="1" smtClean="0"/>
              <a:t>webappen</a:t>
            </a:r>
            <a:r>
              <a:rPr lang="sv-SE" dirty="0" smtClean="0"/>
              <a:t>.</a:t>
            </a:r>
          </a:p>
          <a:p>
            <a:pPr lvl="2"/>
            <a:r>
              <a:rPr lang="sv-SE" dirty="0" smtClean="0"/>
              <a:t>Ej standard - Hur </a:t>
            </a:r>
            <a:r>
              <a:rPr lang="sv-SE" dirty="0" err="1" smtClean="0"/>
              <a:t>åstakomma</a:t>
            </a:r>
            <a:r>
              <a:rPr lang="sv-SE" dirty="0" smtClean="0"/>
              <a:t> detta på andra </a:t>
            </a:r>
            <a:r>
              <a:rPr lang="sv-SE" dirty="0" err="1" smtClean="0"/>
              <a:t>appservrar</a:t>
            </a:r>
            <a:r>
              <a:rPr lang="sv-SE" dirty="0" smtClean="0"/>
              <a:t> än </a:t>
            </a:r>
            <a:r>
              <a:rPr lang="sv-SE" dirty="0" err="1" smtClean="0"/>
              <a:t>Tomcat</a:t>
            </a:r>
            <a:r>
              <a:rPr lang="sv-SE" dirty="0" smtClean="0"/>
              <a:t>, t ex WebSphere? </a:t>
            </a:r>
          </a:p>
          <a:p>
            <a:pPr lvl="2"/>
            <a:r>
              <a:rPr lang="sv-SE" dirty="0" smtClean="0"/>
              <a:t>Något oklart vad det får för implikationer t ex säkerhetsmässigt, </a:t>
            </a:r>
            <a:r>
              <a:rPr lang="sv-SE" dirty="0" err="1" smtClean="0"/>
              <a:t>deploymentmässigt</a:t>
            </a:r>
            <a:r>
              <a:rPr lang="sv-SE" dirty="0" smtClean="0"/>
              <a:t> etc.</a:t>
            </a:r>
            <a:r>
              <a:rPr lang="sv-SE" baseline="0" dirty="0" smtClean="0"/>
              <a:t> </a:t>
            </a:r>
            <a:endParaRPr lang="sv-SE" dirty="0" smtClean="0"/>
          </a:p>
          <a:p>
            <a:pPr lvl="2">
              <a:buNone/>
            </a:pPr>
            <a:r>
              <a:rPr lang="sv-SE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2b Integrerad </a:t>
            </a:r>
            <a:r>
              <a:rPr lang="sv-SE" dirty="0" err="1"/>
              <a:t>d</a:t>
            </a:r>
            <a:r>
              <a:rPr lang="sv-SE" dirty="0" err="1" smtClean="0"/>
              <a:t>eployment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Fördelar: </a:t>
            </a:r>
          </a:p>
          <a:p>
            <a:pPr lvl="1"/>
            <a:r>
              <a:rPr lang="sv-SE" dirty="0" smtClean="0"/>
              <a:t>Likartad </a:t>
            </a:r>
            <a:r>
              <a:rPr lang="sv-SE" dirty="0" err="1" smtClean="0"/>
              <a:t>setup</a:t>
            </a:r>
            <a:r>
              <a:rPr lang="sv-SE" dirty="0" smtClean="0"/>
              <a:t> funkar både för </a:t>
            </a:r>
            <a:r>
              <a:rPr lang="sv-SE" dirty="0" err="1" smtClean="0"/>
              <a:t>portlet</a:t>
            </a:r>
            <a:r>
              <a:rPr lang="sv-SE" dirty="0" smtClean="0"/>
              <a:t> och </a:t>
            </a:r>
            <a:r>
              <a:rPr lang="sv-SE" dirty="0" err="1" smtClean="0"/>
              <a:t>webapp</a:t>
            </a:r>
            <a:r>
              <a:rPr lang="sv-SE" dirty="0" smtClean="0"/>
              <a:t>. </a:t>
            </a:r>
          </a:p>
          <a:p>
            <a:pPr lvl="2"/>
            <a:r>
              <a:rPr lang="sv-SE" dirty="0" smtClean="0"/>
              <a:t>För </a:t>
            </a:r>
            <a:r>
              <a:rPr lang="sv-SE" dirty="0" err="1" smtClean="0"/>
              <a:t>portlets</a:t>
            </a:r>
            <a:r>
              <a:rPr lang="sv-SE" dirty="0" smtClean="0"/>
              <a:t>: oklart/odokumenterat hur man gör för att </a:t>
            </a:r>
            <a:r>
              <a:rPr lang="sv-SE" i="1" dirty="0" smtClean="0"/>
              <a:t>inte </a:t>
            </a:r>
            <a:r>
              <a:rPr lang="sv-SE" dirty="0" smtClean="0"/>
              <a:t>använda PFC</a:t>
            </a:r>
          </a:p>
          <a:p>
            <a:pPr lvl="1"/>
            <a:r>
              <a:rPr lang="sv-SE" dirty="0" smtClean="0"/>
              <a:t>Vi slipper </a:t>
            </a:r>
            <a:r>
              <a:rPr lang="sv-SE" dirty="0" err="1" smtClean="0"/>
              <a:t>crossContext</a:t>
            </a:r>
            <a:r>
              <a:rPr lang="sv-SE" dirty="0" smtClean="0"/>
              <a:t>.</a:t>
            </a:r>
          </a:p>
          <a:p>
            <a:r>
              <a:rPr lang="sv-SE" dirty="0" smtClean="0"/>
              <a:t>Nackdelar: </a:t>
            </a:r>
          </a:p>
          <a:p>
            <a:pPr lvl="1"/>
            <a:r>
              <a:rPr lang="sv-SE" dirty="0" err="1" smtClean="0"/>
              <a:t>Orbeon</a:t>
            </a:r>
            <a:r>
              <a:rPr lang="sv-SE" dirty="0" smtClean="0"/>
              <a:t> bygger ej på </a:t>
            </a:r>
            <a:r>
              <a:rPr lang="sv-SE" dirty="0" err="1" smtClean="0"/>
              <a:t>Maven</a:t>
            </a:r>
            <a:r>
              <a:rPr lang="sv-SE" dirty="0" smtClean="0"/>
              <a:t> – krock mot RA.</a:t>
            </a:r>
          </a:p>
          <a:p>
            <a:pPr lvl="1"/>
            <a:r>
              <a:rPr lang="sv-SE" dirty="0" err="1" smtClean="0"/>
              <a:t>Ev</a:t>
            </a:r>
            <a:r>
              <a:rPr lang="sv-SE" dirty="0" smtClean="0"/>
              <a:t> problem med krockar för beroenden till 3:e partsbibliotek. </a:t>
            </a:r>
          </a:p>
          <a:p>
            <a:pPr lvl="2"/>
            <a:r>
              <a:rPr lang="sv-SE" dirty="0" err="1" smtClean="0"/>
              <a:t>Web-inf</a:t>
            </a:r>
            <a:r>
              <a:rPr lang="sv-SE" dirty="0" smtClean="0"/>
              <a:t> </a:t>
            </a:r>
            <a:r>
              <a:rPr lang="sv-SE" dirty="0" err="1" smtClean="0"/>
              <a:t>lib</a:t>
            </a:r>
            <a:r>
              <a:rPr lang="sv-SE" dirty="0" smtClean="0"/>
              <a:t> i </a:t>
            </a:r>
            <a:r>
              <a:rPr lang="sv-SE" dirty="0" err="1" smtClean="0"/>
              <a:t>orbeon.war</a:t>
            </a:r>
            <a:r>
              <a:rPr lang="sv-SE" dirty="0" smtClean="0"/>
              <a:t> &gt; 70 </a:t>
            </a:r>
            <a:r>
              <a:rPr lang="sv-SE" dirty="0" err="1" smtClean="0"/>
              <a:t>jar-filer</a:t>
            </a:r>
            <a:r>
              <a:rPr lang="sv-SE" dirty="0" smtClean="0"/>
              <a:t>!</a:t>
            </a:r>
          </a:p>
          <a:p>
            <a:pPr lvl="1"/>
            <a:r>
              <a:rPr lang="sv-SE" dirty="0" smtClean="0"/>
              <a:t>Krångligare vid uppgraderingar. </a:t>
            </a:r>
          </a:p>
          <a:p>
            <a:pPr lvl="2"/>
            <a:r>
              <a:rPr lang="sv-SE" dirty="0" smtClean="0"/>
              <a:t>Gemensam </a:t>
            </a:r>
            <a:r>
              <a:rPr lang="sv-SE" dirty="0" err="1" smtClean="0"/>
              <a:t>web.xml</a:t>
            </a:r>
            <a:r>
              <a:rPr lang="sv-SE" dirty="0" smtClean="0"/>
              <a:t> och </a:t>
            </a:r>
            <a:r>
              <a:rPr lang="sv-SE" dirty="0" err="1" smtClean="0"/>
              <a:t>portlet.xml</a:t>
            </a:r>
            <a:r>
              <a:rPr lang="sv-SE" dirty="0" smtClean="0"/>
              <a:t>.</a:t>
            </a:r>
          </a:p>
          <a:p>
            <a:r>
              <a:rPr lang="sv-SE" dirty="0" smtClean="0"/>
              <a:t>Kommentar: För detta alternativ rekommenderas att vi skapar en separat </a:t>
            </a:r>
            <a:r>
              <a:rPr lang="sv-SE" dirty="0" err="1" smtClean="0"/>
              <a:t>webapp</a:t>
            </a:r>
            <a:r>
              <a:rPr lang="sv-SE" dirty="0" smtClean="0"/>
              <a:t> där </a:t>
            </a:r>
            <a:r>
              <a:rPr lang="sv-SE" dirty="0" err="1" smtClean="0"/>
              <a:t>orbeon</a:t>
            </a:r>
            <a:r>
              <a:rPr lang="sv-SE" dirty="0" smtClean="0"/>
              <a:t> + formulär läggs. Kommunikation bakåt med (</a:t>
            </a:r>
            <a:r>
              <a:rPr lang="sv-SE" dirty="0" err="1" smtClean="0"/>
              <a:t>REST-baserade</a:t>
            </a:r>
            <a:r>
              <a:rPr lang="sv-SE" dirty="0" smtClean="0"/>
              <a:t>) tjänster </a:t>
            </a:r>
            <a:r>
              <a:rPr lang="sv-SE" dirty="0" err="1" smtClean="0"/>
              <a:t>deployade</a:t>
            </a:r>
            <a:r>
              <a:rPr lang="sv-SE" dirty="0" smtClean="0"/>
              <a:t> utanför denna </a:t>
            </a:r>
            <a:r>
              <a:rPr lang="sv-SE" dirty="0" err="1" smtClean="0"/>
              <a:t>webapp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Deployment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sv-SE" i="1" dirty="0" smtClean="0"/>
              <a:t>En </a:t>
            </a:r>
            <a:r>
              <a:rPr lang="sv-SE" dirty="0" smtClean="0"/>
              <a:t>gemensam installation (per </a:t>
            </a:r>
            <a:r>
              <a:rPr lang="sv-SE" dirty="0" err="1" smtClean="0"/>
              <a:t>portal/appserver</a:t>
            </a:r>
            <a:r>
              <a:rPr lang="sv-SE" dirty="0" smtClean="0"/>
              <a:t>)</a:t>
            </a:r>
          </a:p>
          <a:p>
            <a:pPr marL="742950" lvl="2" indent="-342900"/>
            <a:r>
              <a:rPr lang="sv-SE" dirty="0" smtClean="0"/>
              <a:t>Innebär att alla system/komponenter</a:t>
            </a:r>
            <a:r>
              <a:rPr lang="sv-SE" dirty="0" smtClean="0"/>
              <a:t> använder samma </a:t>
            </a:r>
            <a:r>
              <a:rPr lang="sv-SE" dirty="0" err="1" smtClean="0"/>
              <a:t>orbeon</a:t>
            </a:r>
            <a:r>
              <a:rPr lang="sv-SE" dirty="0" smtClean="0"/>
              <a:t>.</a:t>
            </a:r>
          </a:p>
          <a:p>
            <a:pPr marL="742950" lvl="2" indent="-342900"/>
            <a:r>
              <a:rPr lang="sv-SE" dirty="0" err="1" smtClean="0"/>
              <a:t>Orbeon</a:t>
            </a:r>
            <a:r>
              <a:rPr lang="sv-SE" dirty="0" smtClean="0"/>
              <a:t> ses som en ”plattformskomponent”</a:t>
            </a:r>
          </a:p>
          <a:p>
            <a:pPr marL="742950" lvl="2" indent="-342900"/>
            <a:r>
              <a:rPr lang="sv-SE" dirty="0" smtClean="0"/>
              <a:t>Alla måste ligga på samma version och uppgraderas samtidigt</a:t>
            </a:r>
            <a:r>
              <a:rPr lang="sv-SE" dirty="0" smtClean="0"/>
              <a:t>.</a:t>
            </a:r>
          </a:p>
          <a:p>
            <a:pPr marL="1200150" lvl="3" indent="-342900"/>
            <a:r>
              <a:rPr lang="sv-SE" dirty="0" smtClean="0"/>
              <a:t>Kan lösas genom att man </a:t>
            </a:r>
            <a:r>
              <a:rPr lang="sv-SE" dirty="0" err="1" smtClean="0"/>
              <a:t>deployar</a:t>
            </a:r>
            <a:r>
              <a:rPr lang="sv-SE" dirty="0" smtClean="0"/>
              <a:t> flera </a:t>
            </a:r>
            <a:r>
              <a:rPr lang="sv-SE" dirty="0" err="1" smtClean="0"/>
              <a:t>orbeoen</a:t>
            </a:r>
            <a:r>
              <a:rPr lang="sv-SE" dirty="0" smtClean="0"/>
              <a:t> </a:t>
            </a:r>
            <a:r>
              <a:rPr lang="sv-SE" dirty="0" smtClean="0"/>
              <a:t>–</a:t>
            </a:r>
            <a:r>
              <a:rPr lang="sv-SE" dirty="0" smtClean="0"/>
              <a:t> en per version. </a:t>
            </a:r>
            <a:endParaRPr lang="sv-SE" dirty="0" smtClean="0"/>
          </a:p>
          <a:p>
            <a:pPr marL="742950" lvl="2" indent="-342900"/>
            <a:r>
              <a:rPr lang="sv-SE" dirty="0" smtClean="0"/>
              <a:t>För </a:t>
            </a:r>
            <a:r>
              <a:rPr lang="sv-SE" dirty="0" err="1" smtClean="0"/>
              <a:t>portlets</a:t>
            </a:r>
            <a:r>
              <a:rPr lang="sv-SE" dirty="0" smtClean="0"/>
              <a:t>: Leder </a:t>
            </a:r>
            <a:r>
              <a:rPr lang="sv-SE" dirty="0" smtClean="0"/>
              <a:t>till konstiga beroenden mellan system/komponenter</a:t>
            </a:r>
          </a:p>
          <a:p>
            <a:pPr marL="1200150" lvl="3" indent="-342900"/>
            <a:r>
              <a:rPr lang="sv-SE" dirty="0" smtClean="0"/>
              <a:t>”</a:t>
            </a:r>
            <a:r>
              <a:rPr lang="sv-SE" dirty="0" err="1" smtClean="0"/>
              <a:t>deploy</a:t>
            </a:r>
            <a:r>
              <a:rPr lang="sv-SE" dirty="0" smtClean="0"/>
              <a:t>” av </a:t>
            </a:r>
            <a:r>
              <a:rPr lang="sv-SE" dirty="0" err="1" smtClean="0"/>
              <a:t>portlet-formulär</a:t>
            </a:r>
            <a:r>
              <a:rPr lang="sv-SE" dirty="0" smtClean="0"/>
              <a:t> </a:t>
            </a:r>
            <a:r>
              <a:rPr lang="sv-SE" dirty="0" smtClean="0"/>
              <a:t>i </a:t>
            </a:r>
            <a:r>
              <a:rPr lang="sv-SE" dirty="0" err="1" smtClean="0"/>
              <a:t>Orbeon</a:t>
            </a:r>
            <a:r>
              <a:rPr lang="sv-SE" dirty="0" smtClean="0"/>
              <a:t> innebär att man lägger saker under </a:t>
            </a:r>
            <a:r>
              <a:rPr lang="sv-SE" dirty="0" err="1" smtClean="0"/>
              <a:t>web-inf</a:t>
            </a:r>
            <a:r>
              <a:rPr lang="sv-SE" dirty="0" smtClean="0"/>
              <a:t> och </a:t>
            </a:r>
            <a:r>
              <a:rPr lang="sv-SE" dirty="0" err="1" smtClean="0"/>
              <a:t>ev</a:t>
            </a:r>
            <a:r>
              <a:rPr lang="sv-SE" dirty="0" smtClean="0"/>
              <a:t> uppdaterar </a:t>
            </a:r>
            <a:r>
              <a:rPr lang="sv-SE" dirty="0" err="1" smtClean="0"/>
              <a:t>web.xml/portlet.xml</a:t>
            </a:r>
            <a:r>
              <a:rPr lang="sv-SE" dirty="0" smtClean="0"/>
              <a:t>. </a:t>
            </a:r>
          </a:p>
          <a:p>
            <a:pPr marL="342900" lvl="1" indent="-342900">
              <a:buFont typeface="Arial"/>
              <a:buChar char="•"/>
            </a:pPr>
            <a:r>
              <a:rPr lang="sv-SE" dirty="0" smtClean="0"/>
              <a:t>En per verksamhetskomponent/system</a:t>
            </a:r>
          </a:p>
          <a:p>
            <a:pPr marL="742950" lvl="2" indent="-342900"/>
            <a:r>
              <a:rPr lang="sv-SE" dirty="0" err="1" smtClean="0"/>
              <a:t>Orbeon.war</a:t>
            </a:r>
            <a:r>
              <a:rPr lang="sv-SE" dirty="0" smtClean="0"/>
              <a:t> måste döpas om/ges en annan </a:t>
            </a:r>
            <a:r>
              <a:rPr lang="sv-SE" dirty="0" err="1" smtClean="0"/>
              <a:t>path</a:t>
            </a:r>
            <a:r>
              <a:rPr lang="sv-SE" dirty="0" smtClean="0"/>
              <a:t>.</a:t>
            </a:r>
          </a:p>
          <a:p>
            <a:pPr marL="742950" lvl="2" indent="-342900"/>
            <a:r>
              <a:rPr lang="sv-SE" dirty="0" smtClean="0"/>
              <a:t>Olika versioner kan användas i olika system/komponenter. </a:t>
            </a:r>
          </a:p>
          <a:p>
            <a:pPr marL="742950" lvl="2" indent="-342900"/>
            <a:r>
              <a:rPr lang="sv-SE" dirty="0" smtClean="0"/>
              <a:t>Det blir upp till varje </a:t>
            </a:r>
            <a:r>
              <a:rPr lang="sv-SE" dirty="0" err="1" smtClean="0"/>
              <a:t>systemägare</a:t>
            </a:r>
            <a:r>
              <a:rPr lang="sv-SE" dirty="0" smtClean="0"/>
              <a:t> att bestämma när man uppgraderar.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13136</TotalTime>
  <Words>1804</Words>
  <Application>Microsoft Macintosh PowerPoint</Application>
  <PresentationFormat>Bildspel på skärmen (4:3)</PresentationFormat>
  <Paragraphs>229</Paragraphs>
  <Slides>19</Slides>
  <Notes>7</Notes>
  <HiddenSlides>0</HiddenSlides>
  <MMClips>0</MMClips>
  <ScaleCrop>false</ScaleCrop>
  <HeadingPairs>
    <vt:vector size="4" baseType="variant">
      <vt:variant>
        <vt:lpstr>Formgivningsmall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0" baseType="lpstr">
      <vt:lpstr>Office-tema</vt:lpstr>
      <vt:lpstr>Öppna Program RA - XForms utredning</vt:lpstr>
      <vt:lpstr>Features Orbeon</vt:lpstr>
      <vt:lpstr>Arkitektur</vt:lpstr>
      <vt:lpstr>Versioner</vt:lpstr>
      <vt:lpstr>Alternativa användningar</vt:lpstr>
      <vt:lpstr>2 Orbeon som en XForms Engine</vt:lpstr>
      <vt:lpstr>2a Separat deployment</vt:lpstr>
      <vt:lpstr>2b Integrerad deployment</vt:lpstr>
      <vt:lpstr>Deployment</vt:lpstr>
      <vt:lpstr>Föreslagen integration med RA – Webapp</vt:lpstr>
      <vt:lpstr>Föreslagen integration med RA –Portlet</vt:lpstr>
      <vt:lpstr>Föreslagen arkitektur - webapp</vt:lpstr>
      <vt:lpstr>Föreslagen arkitektur - Portlet</vt:lpstr>
      <vt:lpstr>Föreslagen integration med RA – Webapp</vt:lpstr>
      <vt:lpstr>Föreslagen integration med RA – Portlet</vt:lpstr>
      <vt:lpstr>Fördelar och nackdelar Orbeon</vt:lpstr>
      <vt:lpstr>Alternativa implementationer </vt:lpstr>
      <vt:lpstr>Utestående frågor Orbeon</vt:lpstr>
      <vt:lpstr>RA Utökad exempelapp/PoC </vt:lpstr>
    </vt:vector>
  </TitlesOfParts>
  <Company>Callista Enterprise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XForms/Orbeon</dc:title>
  <dc:creator>Sofia Jonsson</dc:creator>
  <cp:lastModifiedBy>Sofia Jonsson</cp:lastModifiedBy>
  <cp:revision>330</cp:revision>
  <dcterms:created xsi:type="dcterms:W3CDTF">2009-05-04T11:14:06Z</dcterms:created>
  <dcterms:modified xsi:type="dcterms:W3CDTF">2009-05-11T11:46:00Z</dcterms:modified>
</cp:coreProperties>
</file>