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11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Data From a 10 DOF IMU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Yannick Kengne </a:t>
            </a:r>
            <a:r>
              <a:rPr lang="en-US" dirty="0" err="1">
                <a:solidFill>
                  <a:srgbClr val="FF0000"/>
                </a:solidFill>
              </a:rPr>
              <a:t>Tatcha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Email: kengneta@unlv.Nevada.edu</a:t>
            </a:r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/>
              <a:t>AIM:</a:t>
            </a:r>
          </a:p>
          <a:p>
            <a:pPr marL="457200" indent="-457200">
              <a:buAutoNum type="arabicPeriod"/>
            </a:pPr>
            <a:r>
              <a:rPr lang="en-US" dirty="0"/>
              <a:t>To Read values from the 10 DOF IMU and Save them onto a cloud based server via the use of Wi-Fi.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u="sng" dirty="0"/>
              <a:t>ACCOMPLISHMENT</a:t>
            </a:r>
          </a:p>
          <a:p>
            <a:pPr marL="457200" indent="-457200">
              <a:buAutoNum type="arabicPeriod"/>
            </a:pPr>
            <a:r>
              <a:rPr lang="en-US" dirty="0"/>
              <a:t>Read data from every sensor</a:t>
            </a:r>
          </a:p>
          <a:p>
            <a:pPr marL="857250" lvl="1" indent="-457200">
              <a:buAutoNum type="arabicPeriod"/>
            </a:pPr>
            <a:r>
              <a:rPr lang="en-US" dirty="0"/>
              <a:t>Accelerometer</a:t>
            </a:r>
          </a:p>
          <a:p>
            <a:pPr marL="857250" lvl="1" indent="-457200">
              <a:buAutoNum type="arabicPeriod"/>
            </a:pPr>
            <a:r>
              <a:rPr lang="en-US" dirty="0"/>
              <a:t>Barometer</a:t>
            </a:r>
          </a:p>
          <a:p>
            <a:pPr marL="857250" lvl="1" indent="-457200">
              <a:buAutoNum type="arabicPeriod"/>
            </a:pPr>
            <a:r>
              <a:rPr lang="en-US" dirty="0"/>
              <a:t>Compass</a:t>
            </a:r>
          </a:p>
          <a:p>
            <a:pPr marL="857250" lvl="1" indent="-457200">
              <a:buAutoNum type="arabicPeriod"/>
            </a:pPr>
            <a:r>
              <a:rPr lang="en-US" dirty="0"/>
              <a:t>Gyroscope</a:t>
            </a:r>
          </a:p>
          <a:p>
            <a:pPr marL="457200" indent="-457200">
              <a:buAutoNum type="arabicPeriod"/>
            </a:pPr>
            <a:r>
              <a:rPr lang="en-US" dirty="0"/>
              <a:t>Uploaded all the data into their own tables on the </a:t>
            </a:r>
            <a:r>
              <a:rPr lang="en-US" dirty="0" err="1"/>
              <a:t>ThingSpeak</a:t>
            </a:r>
            <a:r>
              <a:rPr lang="en-US" dirty="0"/>
              <a:t> website.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ACCOMPLISHMENT</a:t>
            </a:r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9194" y="852854"/>
            <a:ext cx="7499838" cy="49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521208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b="1" u="sng" dirty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AVR ATMEGA328p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10 DOF Mems IMU Sensor from </a:t>
            </a:r>
            <a:r>
              <a:rPr lang="en-US" dirty="0" err="1"/>
              <a:t>DFRobot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Adafruit</a:t>
            </a:r>
            <a:r>
              <a:rPr lang="en-US" dirty="0"/>
              <a:t> Huzzah ESP8266 Breakout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4-channel I2C-safe Bi-directional Level Shifter</a:t>
            </a:r>
          </a:p>
          <a:p>
            <a:pPr marL="457200" indent="-457200">
              <a:buFont typeface="Arial"/>
              <a:buChar char="•"/>
            </a:pPr>
            <a:r>
              <a:rPr lang="en-US" b="1" u="sng" dirty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 – IMU using I2C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Barometer – Address (0x77)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Accelerometer – Address (0x1D)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Gyroscope – Address (0x68)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Compass – Address (0x1E)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 – Huzzah ESP8266 using UART</a:t>
            </a:r>
          </a:p>
          <a:p>
            <a:pPr marL="457200" indent="-457200">
              <a:buFont typeface="Arial"/>
              <a:buChar char="•"/>
            </a:pPr>
            <a:r>
              <a:rPr lang="en-US" b="1" u="sng" dirty="0"/>
              <a:t>OIT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ThingSpeak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ESP8266 to receive data via UART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each sensor of the 10DOF IMU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data from one sensor at a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Send the data all at once to ESP8266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Graphs on </a:t>
            </a:r>
            <a:r>
              <a:rPr lang="en-US" dirty="0" err="1"/>
              <a:t>ThingSpeak</a:t>
            </a:r>
            <a:r>
              <a:rPr lang="en-US" dirty="0"/>
              <a:t> showing how values are changing over time</a:t>
            </a:r>
          </a:p>
        </p:txBody>
      </p:sp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Snapshots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60" y="914400"/>
            <a:ext cx="7626368" cy="5029200"/>
          </a:xfrm>
        </p:spPr>
      </p:pic>
    </p:spTree>
    <p:extLst>
      <p:ext uri="{BB962C8B-B14F-4D97-AF65-F5344CB8AC3E}">
        <p14:creationId xmlns:p14="http://schemas.microsoft.com/office/powerpoint/2010/main" val="2449071936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Snapshots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28" y="914400"/>
            <a:ext cx="7596031" cy="5029200"/>
          </a:xfrm>
        </p:spPr>
      </p:pic>
    </p:spTree>
    <p:extLst>
      <p:ext uri="{BB962C8B-B14F-4D97-AF65-F5344CB8AC3E}">
        <p14:creationId xmlns:p14="http://schemas.microsoft.com/office/powerpoint/2010/main" val="3136744944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Snapshots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8" y="2083683"/>
            <a:ext cx="8431212" cy="2690634"/>
          </a:xfrm>
        </p:spPr>
      </p:pic>
    </p:spTree>
    <p:extLst>
      <p:ext uri="{BB962C8B-B14F-4D97-AF65-F5344CB8AC3E}">
        <p14:creationId xmlns:p14="http://schemas.microsoft.com/office/powerpoint/2010/main" val="1554145650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63</TotalTime>
  <Words>181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ＭＳ Ｐゴシック</vt:lpstr>
      <vt:lpstr>Arial</vt:lpstr>
      <vt:lpstr>TM10220963</vt:lpstr>
      <vt:lpstr>Reading Data From a 10 DOF IMU</vt:lpstr>
      <vt:lpstr>AIM &amp; ACCOMPLISHMENT</vt:lpstr>
      <vt:lpstr>SCHEMATIC</vt:lpstr>
      <vt:lpstr>DESIGN STAGES</vt:lpstr>
      <vt:lpstr>CODE DEVELOPMENT</vt:lpstr>
      <vt:lpstr>Demo Snapshots</vt:lpstr>
      <vt:lpstr>Demo Snapshots</vt:lpstr>
      <vt:lpstr>Demo Snapshots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Kengne, Yannick</cp:lastModifiedBy>
  <cp:revision>10</cp:revision>
  <dcterms:created xsi:type="dcterms:W3CDTF">2015-05-11T03:56:13Z</dcterms:created>
  <dcterms:modified xsi:type="dcterms:W3CDTF">2018-04-27T20:55:32Z</dcterms:modified>
</cp:coreProperties>
</file>