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3"/>
    <p:sldId id="256" r:id="rId4"/>
    <p:sldId id="257" r:id="rId5"/>
    <p:sldId id="258" r:id="rId6"/>
    <p:sldId id="259" r:id="rId7"/>
    <p:sldId id="262" r:id="rId8"/>
    <p:sldId id="309" r:id="rId9"/>
    <p:sldId id="271" r:id="rId10"/>
    <p:sldId id="317" r:id="rId11"/>
    <p:sldId id="304" r:id="rId12"/>
    <p:sldId id="305" r:id="rId13"/>
    <p:sldId id="310" r:id="rId14"/>
    <p:sldId id="266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9568C-B63D-4568-A590-C3EBB31D8C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F9E48-722C-44F2-903F-8071CDDC2A96}">
      <dgm:prSet custT="1"/>
      <dgm:spPr/>
      <dgm:t>
        <a:bodyPr/>
        <a:lstStyle/>
        <a:p>
          <a:r>
            <a:rPr lang="zh-CN" altLang="en-US" sz="3600" b="1" i="0" dirty="0" smtClean="0">
              <a:solidFill>
                <a:srgbClr val="7030A0"/>
              </a:solidFill>
            </a:rPr>
            <a:t>项目概述（项目背景）</a:t>
          </a:r>
          <a:endParaRPr lang="en-US" sz="3600" b="1" dirty="0">
            <a:solidFill>
              <a:srgbClr val="7030A0"/>
            </a:solidFill>
          </a:endParaRPr>
        </a:p>
      </dgm:t>
    </dgm:pt>
    <dgm:pt modelId="{25F034C8-512F-407A-8011-4E49C84E7504}" cxnId="{C5333796-9B90-4061-ABE1-B5612E00F17D}" type="par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ACE0C209-70A5-4AA4-81DE-B72BD603FE0A}" cxnId="{C5333796-9B90-4061-ABE1-B5612E00F17D}" type="sib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7FBBAB32-35F3-46E1-821C-A0EA844738D0}" type="pres">
      <dgm:prSet presAssocID="{B979568C-B63D-4568-A590-C3EBB31D8C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A61AEF-7924-4245-92EC-5B64FA97A33C}" type="pres">
      <dgm:prSet presAssocID="{A8CF9E48-722C-44F2-903F-8071CDDC2A96}" presName="parentText" presStyleLbl="node1" presStyleIdx="0" presStyleCnt="1" custLinFactNeighborX="-499" custLinFactNeighborY="920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469DBA-F7C9-4100-B7A5-B89707B9B6C4}" type="presOf" srcId="{B979568C-B63D-4568-A590-C3EBB31D8CC8}" destId="{7FBBAB32-35F3-46E1-821C-A0EA844738D0}" srcOrd="0" destOrd="0" presId="urn:microsoft.com/office/officeart/2005/8/layout/vList2"/>
    <dgm:cxn modelId="{C5333796-9B90-4061-ABE1-B5612E00F17D}" srcId="{B979568C-B63D-4568-A590-C3EBB31D8CC8}" destId="{A8CF9E48-722C-44F2-903F-8071CDDC2A96}" srcOrd="0" destOrd="0" parTransId="{25F034C8-512F-407A-8011-4E49C84E7504}" sibTransId="{ACE0C209-70A5-4AA4-81DE-B72BD603FE0A}"/>
    <dgm:cxn modelId="{524114D3-B59C-427D-9EEB-E3C35AFE1110}" type="presOf" srcId="{A8CF9E48-722C-44F2-903F-8071CDDC2A96}" destId="{FAA61AEF-7924-4245-92EC-5B64FA97A33C}" srcOrd="0" destOrd="0" presId="urn:microsoft.com/office/officeart/2005/8/layout/vList2"/>
    <dgm:cxn modelId="{5D5F9E8B-832F-49A5-AD87-BE991C678CB3}" type="presParOf" srcId="{7FBBAB32-35F3-46E1-821C-A0EA844738D0}" destId="{FAA61AEF-7924-4245-92EC-5B64FA97A3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61AEF-7924-4245-92EC-5B64FA97A33C}">
      <dsp:nvSpPr>
        <dsp:cNvPr id="0" name=""/>
        <dsp:cNvSpPr/>
      </dsp:nvSpPr>
      <dsp:spPr>
        <a:xfrm>
          <a:off x="0" y="774"/>
          <a:ext cx="9603273" cy="5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i="0" kern="1200" dirty="0" smtClean="0">
              <a:solidFill>
                <a:srgbClr val="7030A0"/>
              </a:solidFill>
            </a:rPr>
            <a:t>项目概述（项目背景）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27321" y="28095"/>
        <a:ext cx="9548631" cy="505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”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“</a:t>
            </a: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项目团队介绍</a:t>
            </a:r>
            <a:endParaRPr lang="en-US" dirty="0"/>
          </a:p>
          <a:p>
            <a:r>
              <a:rPr lang="zh-CN" altLang="en-US" dirty="0" smtClean="0"/>
              <a:t>项目概述</a:t>
            </a:r>
            <a:endParaRPr lang="en-US" dirty="0"/>
          </a:p>
          <a:p>
            <a:r>
              <a:rPr lang="zh-CN" altLang="en-US" dirty="0" smtClean="0"/>
              <a:t>项目实现技术</a:t>
            </a:r>
            <a:endParaRPr lang="en-US" dirty="0"/>
          </a:p>
          <a:p>
            <a:r>
              <a:rPr lang="zh-CN" altLang="en-US" dirty="0" smtClean="0"/>
              <a:t>挑战和解决方案</a:t>
            </a:r>
            <a:endParaRPr lang="en-US" dirty="0"/>
          </a:p>
          <a:p>
            <a:r>
              <a:rPr lang="zh-CN" altLang="en-US" dirty="0" smtClean="0"/>
              <a:t>项目开发学习成果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7"/>
            <a:ext cx="1711544" cy="13355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154318" y="90889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 smtClean="0"/>
              <a:t>音乐播放</a:t>
            </a:r>
            <a:endParaRPr lang="zh-CN" altLang="en-US" b="1" dirty="0" smtClean="0"/>
          </a:p>
        </p:txBody>
      </p:sp>
      <p:pic>
        <p:nvPicPr>
          <p:cNvPr id="2" name="图片 1" descr="QQ截图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8840" y="908685"/>
            <a:ext cx="3076575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154318" y="90889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 smtClean="0"/>
              <a:t>拉取网易云音乐评论及</a:t>
            </a:r>
            <a:endParaRPr lang="zh-CN" altLang="en-US" b="1" dirty="0" smtClean="0"/>
          </a:p>
          <a:p>
            <a:r>
              <a:rPr lang="zh-CN" altLang="en-US" b="1" dirty="0" smtClean="0"/>
              <a:t>用户登录后发布评论</a:t>
            </a:r>
            <a:endParaRPr lang="zh-CN" altLang="en-US" b="1" dirty="0" smtClean="0"/>
          </a:p>
        </p:txBody>
      </p:sp>
      <p:pic>
        <p:nvPicPr>
          <p:cNvPr id="2" name="图片 1" descr="QQ截图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0810" y="1615440"/>
            <a:ext cx="3190875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管理员对用户及音乐进行管理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QQ截图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5630" y="1680210"/>
            <a:ext cx="3133725" cy="4981575"/>
          </a:xfrm>
          <a:prstGeom prst="rect">
            <a:avLst/>
          </a:prstGeom>
        </p:spPr>
      </p:pic>
      <p:pic>
        <p:nvPicPr>
          <p:cNvPr id="6" name="图片 5" descr="QQ截图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010" y="1832610"/>
            <a:ext cx="310515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702365"/>
            <a:ext cx="10972799" cy="1179444"/>
          </a:xfrm>
        </p:spPr>
        <p:txBody>
          <a:bodyPr/>
          <a:lstStyle/>
          <a:p>
            <a:r>
              <a:rPr lang="zh-CN" altLang="en-US" b="1" dirty="0" smtClean="0"/>
              <a:t>项目开发学习成果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spring/spring MVC/Mybatis</a:t>
            </a:r>
            <a:r>
              <a:rPr lang="zh-CN" altLang="en-US" dirty="0" smtClean="0"/>
              <a:t>框架的使用。</a:t>
            </a:r>
            <a:endParaRPr lang="zh-CN" altLang="en-US" dirty="0" smtClean="0"/>
          </a:p>
          <a:p>
            <a:r>
              <a:rPr lang="en-US" altLang="zh-CN" dirty="0" smtClean="0"/>
              <a:t>ajax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jq</a:t>
            </a:r>
            <a:r>
              <a:rPr lang="zh-CN" altLang="en-US" dirty="0" smtClean="0"/>
              <a:t>动态渲染。</a:t>
            </a:r>
            <a:endParaRPr lang="zh-CN" altLang="en-US" dirty="0" smtClean="0"/>
          </a:p>
          <a:p>
            <a:r>
              <a:rPr lang="zh-CN" altLang="en-US" dirty="0" smtClean="0"/>
              <a:t>爬虫技术的使用</a:t>
            </a:r>
            <a:endParaRPr lang="zh-CN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Question and answ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09" y="2663557"/>
            <a:ext cx="4055671" cy="31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se1.mm.bing.net/th?&amp;id=OIP.Mbf4a764f97c71b4d0ecca6bc861bcb50H0&amp;w=181&amp;h=292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5" y="2663557"/>
            <a:ext cx="17240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se1.mm.bing.net/th?&amp;id=OIP.M84b708281016e7ed324a2bdb1a41454co0&amp;w=300&amp;h=225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89" y="315945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se1.mm.bing.net/th?&amp;id=OIP.M9d1bf3a50d020ff23000dcdf6435d812o0&amp;w=300&amp;h=192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08" y="2729855"/>
            <a:ext cx="4926304" cy="31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音乐播放网站</a:t>
            </a:r>
            <a:endParaRPr lang="zh-CN" alt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6"/>
            <a:ext cx="2105440" cy="16429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107169" cy="10492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开发团队</a:t>
            </a:r>
            <a:endParaRPr lang="en-US" dirty="0"/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7" y="61476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64961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组长：程宇轩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2" y="4657600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52" y="2606550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/>
          <p:nvPr/>
        </p:nvSpPr>
        <p:spPr>
          <a:xfrm>
            <a:off x="3005271" y="465760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组长：张弛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9065711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组长：谢捷浩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54955" y="1135823"/>
          <a:ext cx="9603274" cy="56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本次软件开发目的为开发出类似网易云音乐app的适配手机的web版音乐播放器，通过这次项目学习爬虫技术和网络编程，实现一个能播放音乐，及时加载网易云音乐评论的web版音乐播放器，每日一更新。</a:t>
            </a:r>
            <a:endParaRPr lang="zh-CN" altLang="en-US" dirty="0"/>
          </a:p>
          <a:p>
            <a:r>
              <a:rPr lang="zh-CN" altLang="en-US" dirty="0"/>
              <a:t>项目数据均来自网易云音乐，通过爬虫存入数据库。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ssm</a:t>
            </a:r>
            <a:r>
              <a:rPr lang="zh-CN" altLang="en-US" dirty="0"/>
              <a:t>框架，前后端分离技术。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项目实现技术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HTML-5/CSS/ Java Script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 smtClean="0"/>
          </a:p>
          <a:p>
            <a:r>
              <a:rPr lang="en-US" dirty="0" smtClean="0"/>
              <a:t>python</a:t>
            </a:r>
            <a:endParaRPr lang="en-US" dirty="0" smtClean="0"/>
          </a:p>
          <a:p>
            <a:r>
              <a:rPr lang="en-US" dirty="0" smtClean="0"/>
              <a:t>Spring/Spring MVC/Mybatis</a:t>
            </a:r>
            <a:endParaRPr lang="en-US" dirty="0" err="1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85324" cy="706964"/>
          </a:xfrm>
        </p:spPr>
        <p:txBody>
          <a:bodyPr/>
          <a:lstStyle/>
          <a:p>
            <a:r>
              <a:rPr lang="zh-CN" altLang="en-US" b="1" dirty="0" smtClean="0"/>
              <a:t>开发遇到的问题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Spring/Spring MVC/Mybatis </a:t>
            </a:r>
            <a:r>
              <a:rPr lang="zh-CN" altLang="en-US" dirty="0"/>
              <a:t>时遇到的各种配置问题。</a:t>
            </a:r>
            <a:endParaRPr lang="zh-CN" altLang="en-US" dirty="0"/>
          </a:p>
          <a:p>
            <a:r>
              <a:rPr lang="zh-CN" altLang="en-US" dirty="0"/>
              <a:t>前端对</a:t>
            </a:r>
            <a:r>
              <a:rPr lang="en-US" altLang="zh-CN" dirty="0"/>
              <a:t>AJAX</a:t>
            </a:r>
            <a:r>
              <a:rPr lang="zh-CN" altLang="en-US" dirty="0"/>
              <a:t>渲染的控件绑定事件时出现问题。</a:t>
            </a:r>
            <a:endParaRPr lang="zh-CN" altLang="en-US" dirty="0"/>
          </a:p>
          <a:p>
            <a:r>
              <a:rPr lang="zh-CN" altLang="en-US" dirty="0"/>
              <a:t>关闭所有页面并清除缓存时遇到问题。</a:t>
            </a:r>
            <a:endParaRPr lang="zh-CN" altLang="en-US" dirty="0"/>
          </a:p>
          <a:p>
            <a:r>
              <a:rPr lang="zh-CN" altLang="en-US" dirty="0"/>
              <a:t>爬数据时解析网页结构，获取资源遇到问题。</a:t>
            </a:r>
            <a:endParaRPr lang="zh-CN" altLang="en-US" dirty="0"/>
          </a:p>
          <a:p>
            <a:r>
              <a:rPr lang="zh-CN" altLang="en-US" dirty="0"/>
              <a:t>网易云反爬虫机制。</a:t>
            </a:r>
            <a:r>
              <a:rPr lang="en-US" altLang="zh-CN" dirty="0"/>
              <a:t>(iframe src)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ym typeface="+mn-ea"/>
              </a:rPr>
              <a:t>主要功能：用户登录注册及个人信息管理</a:t>
            </a:r>
            <a:endParaRPr lang="zh-CN" altLang="en-US" b="1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截图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1987550"/>
            <a:ext cx="2786380" cy="4399915"/>
          </a:xfrm>
          <a:prstGeom prst="rect">
            <a:avLst/>
          </a:prstGeom>
        </p:spPr>
      </p:pic>
      <p:pic>
        <p:nvPicPr>
          <p:cNvPr id="5" name="图片 4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35" y="1987550"/>
            <a:ext cx="3019425" cy="4032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拉取网易云音乐热门歌单及最新音乐</a:t>
            </a:r>
            <a:endParaRPr lang="zh-CN" alt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5" y="2603500"/>
            <a:ext cx="8761095" cy="349885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QQ截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205" y="1889125"/>
            <a:ext cx="3057525" cy="4867275"/>
          </a:xfrm>
          <a:prstGeom prst="rect">
            <a:avLst/>
          </a:prstGeom>
        </p:spPr>
      </p:pic>
      <p:pic>
        <p:nvPicPr>
          <p:cNvPr id="5" name="图片 4" descr="QQ截图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535" y="1889125"/>
            <a:ext cx="3105150" cy="4606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音乐搜索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截图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4590" y="885825"/>
            <a:ext cx="3057525" cy="50863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516</Words>
  <Application>WPS 演示</Application>
  <PresentationFormat>宽屏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Wingdings 3</vt:lpstr>
      <vt:lpstr>Arial</vt:lpstr>
      <vt:lpstr>Century Gothic</vt:lpstr>
      <vt:lpstr>微软雅黑</vt:lpstr>
      <vt:lpstr>Arial Unicode MS</vt:lpstr>
      <vt:lpstr>Calibri</vt:lpstr>
      <vt:lpstr>Ion Boardroom</vt:lpstr>
      <vt:lpstr>目录</vt:lpstr>
      <vt:lpstr>音乐播放网站</vt:lpstr>
      <vt:lpstr>开发团队</vt:lpstr>
      <vt:lpstr>PowerPoint 演示文稿</vt:lpstr>
      <vt:lpstr>项目实现技术</vt:lpstr>
      <vt:lpstr>开发遇到的问题</vt:lpstr>
      <vt:lpstr>主要功能：用户登录注册及个人信息管理</vt:lpstr>
      <vt:lpstr>拉取网易云音乐热门歌单及最新音乐</vt:lpstr>
      <vt:lpstr>音乐搜索</vt:lpstr>
      <vt:lpstr>PowerPoint 演示文稿</vt:lpstr>
      <vt:lpstr>PowerPoint 演示文稿</vt:lpstr>
      <vt:lpstr>管理员对用户及音乐进行管理</vt:lpstr>
      <vt:lpstr>项目开发学习成果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on</dc:title>
  <dc:creator>Shahnawaz</dc:creator>
  <cp:lastModifiedBy>asdfghjkl</cp:lastModifiedBy>
  <cp:revision>57</cp:revision>
  <dcterms:created xsi:type="dcterms:W3CDTF">2016-12-16T07:43:00Z</dcterms:created>
  <dcterms:modified xsi:type="dcterms:W3CDTF">2019-01-08T16:34:30Z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