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f1a5170-58c8-4318-b8ad-01bb618bddb0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98dc4f1-3159-45fb-a6c6-6c91b9a25908/4f2e107a492d4d469ca2?bookmarkGuid=288ef063-f762-4c15-bceb-056cc2103c11&amp;bookmarkUsage=1&amp;ctid=09bd1956-edda-4e9a-9543-7c7aa2cf4e81&amp;fromEntryPoint=export&quot;"/>
    <we:property name="reportState" value="&quot;CONNECTED&quot;"/>
    <we:property name="artifactViewState" value="&quot;live&quot;"/>
    <we:property name="reportEmbeddedTime" value="&quot;2025-06-09T13:10:05.442Z&quot;"/>
    <we:property name="creatorSessionId" value="&quot;13d3bc90-1589-4ab4-9e8f-de251a428182&quot;"/>
    <we:property name="creatorUserId" value="&quot;100320022375A091&quot;"/>
    <we:property name="creatorTenantId" value="&quot;09bd1956-edda-4e9a-9543-7c7aa2cf4e81&quot;"/>
    <we:property name="pageDisplayName" value="&quot;Page 1&quot;"/>
    <we:property name="pageName" value="&quot;4f2e107a492d4d469ca2&quot;"/>
    <we:property name="reportName" value="&quot;working_file_SaIn&quot;"/>
    <we:property name="isVisualContainerHeaderHidden" value="false"/>
    <we:property name="isFiltersActionButtonVisible" value="true"/>
    <we:property name="initialStateBookmark" value="&quot;H4sIAAAAAAAAA+1ZbW/bNhD+KwG/9IsxSLJe8y11Mmxo8+oiwzAEwUk8xWxl0aOkrG6Q/74jJTm24zqeliaukW/y3Yl87jny4Ym+Y1wUkwymJzBGts/eS/llDOrLns16LG9sp6cfjg8uPlyfHBwfkVlOSiHzgu3fsRLUDZaXoqgg0yOQ8a+rHoMsO4Mb/SuFrMAem6AqZA6Z+IZ1MLlKVeF9j+HXSSYV6CGHJZSoh72lcPpNc9u/9GlGSEpxi0NMytrqpg7aVgBu5HCXu36UgENhRR1gkK0M0UOb6QcyL0HkNI222Uhetx/GYeT6se3z1E+0PRVZ2YTE06OvE0XZUc7TiWblgN9CniBnJgWFRY34jh0jFJUyeRwtOIayUgleYGpceSnKqWYXCmxeKdg9EXKmJNFlfBd4i3mFxjyS/wwUEkGc7Vv3V2QpRH6TNXw+pPaphpeA0tBk/JlI0SnQC1JxVO+nJotDoVo6nd4S0B+SAUEmV2qB67hBZEV2P0RMvMCyt4LqIWRY7J3T889L9nwONd0QeOj3A9uDGFIvsgPc+pXdm+EYkOlGKpEQ48tQBjKrxvmmSApDjNY1LB9BaczXRu06FD8GNRiBKrdgAczvtlY1yf15ThcbUmtYP45FWn16+UEYhl7kW2lqc9uNkr4LW7H81u32twX4XAq0DUswivucW54d2Z7lOKnL/dTqvgS7oOW6qVmCOkVQXUpdZCJBtVBoNkbqwfQDTQQmi0k9kcDaL7lxo0nyjn0UlHg99iVklR72HdVUJO900dqDY1XhTHjRuWxriKhr1Ufwfc+PfC+Iw9DiKTjhk7V67k26CuWY2sVR5/25c0VboKMpnZuGPvdJ8F0bOA9dsJwnS/dJTk6IljrGYG37ftKoX5Ucm+Dmy6So4r8rJNVYlq9h66Dn8/Zh7Uh6iMUsk6oo5VgD7bG6auYcaF6I519YkL+HaBK7IWbE++ZM1z8MoCWCNRxC01Dca3GkAjPO9FSnzyrtMyDx+oaC6sX2PVPvOm1njqQNWaVh/hihhmRoyrkoG0i/L/H1H9bspkyaJCDOcM0I7WpqttVzSMoDD+vRfb8Tee2e6K0H6VrTWh59DmgFECVog913Akz5013I9sgjnU280jXdCnVs0Fwn+oz8edVxBakvLI6LRL6SOM5oWA/udbXxf1zEbZEyvsT1wIblrGXR9qlP9L2Qx/Tk2IHvYb/7x9kLX099F8dvglp1lYymH2mU7DGcmf+xq4VwCUrUV+LN1uvUsjfaMxuMLR5U0+tZ5BwkdkjGvQeDdjeJsD9Xf7ZudmOyu7ScV7S/8Y2Zx8wc6y/Ft120SMohdGqxM5HjypPkaSHfXS5bRdrlHOfkZZfTnGnFLidZ7/0r0z/fr74RlFVZTCDBM8hxxc0gqSTkXGvG2ttB/e86M3OQiIimq98gvgH3L78XhbcYIAAA&quot;"/>
    <we:property name="bookmark" value="&quot;H4sIAAAAAAAAA+1Y32/bNhD+VwK+9MUYRP1W3lqnwwa0XVMXGYohCE7iKWErSx4lZXUD/+87krJjO67jaWniGnmTeKfjd9+RH0+8YULWkwKm72CM7Ji9qqovY1BfjjgbsNKOxTEGXoSCI0+9MEncIA3JWk0aWZU1O75hDahLbM5k3UKhA9HgX+cDBkXxHi71Ww5FjQM2QVVXJRTyG1pnMjWqxdmA4ddJUSnQIUcNNKjDXpM7vRME/otHM0LWyGscYdbYUT93kTsR+IkrfOGHSQYuudXWwSDb6KJDm+mHVdmALGkaPcaRrL4Xp3HihykPRR5mejyXRdO5pNPXXyeKsqOcpxNNzktxDWWGgpkUFNYW8Q17i1C3yuTxesUwqlqV4QfMjalsZDPVxEON3Sc1mxEh71VFdBnbB7zGskUzfFX9M1RIBAl27MzOaaSW5WXR8Xmb2kcLLwOloVXpZyJFp0AfVEqgejU1WZxINafTHawB/SEZEGQy5Q74rh8lTsK9GDELIofvBdUjKLA+OqXnn5fs5Rws3RAFGHoRDyCFPEh4hHu/sgcLHEMauqyUzIjxdSjDqmjH5a5IakOMljds7kDphi+M6PUofgpqeAWq2YMFsLzb5qpJ5s9LutiRamH9OBZp9enlB3EcB0no5DkX3E8yz4e9WH7bdvvzAnwoBdqHJZiknhBOwBMeOK6b+yLMnf5LsA9aoZuaNahTBNWn1HUhM1QrhWZjpB5MP9BEYLKY2IkkWnsljBlNkjfsjaTEbewzKFod9gXVVGYvdNHmB8emwhn3unfZthBha+UhhGEQJmEQpXHsiBzc+N5aPfQm3YRyTO3iVe/9eXBFW6GjK52fx6EISfB9DkLEPjjuvaX7WE3eES3Wx2Cd9/2kUb+qamycux+Uuk3/bpFUY12+RnMDPZ/OH7ZG0iFWs8zauqnGGuiA2aqZc6D7IF3+YEX+br1J7EZYEO+7M21fDKA1gjUcQtNRPJjjyCUWgump/nhQaV8ASbc3FFQvdhyYetu03SWSdmSVwvx5hRqSoakUsukg/b7G139Ys7syaZKAtMAtEearqdtWDyEptzxsR/f9TuSpe6LnHqRvTa08hgLQiSDJkAP33AhzcX8Xsj/ySGeTaHVN90IdOzQXmT4jf1513EDqI4vjKpFPJI4LGraDe1pt/B8XcXukjI9xPbBjOa0s8pD6xDCIRUpPLo/CAL3+P2ePfD31XRy/SWrVVXY1fUNRirtwFva7pjmEM1DSXol3W69Xy95pzyIYWz2ophcLzyVI7IQGj24HtLlLhH3a/Nu6243J4dJy2tL+xmdm7jLzVv8pPu+iVVJOoFeLXcgSN54k9wv54XI5V6RDznFJXg45zYVWHHKSdu+fm/55trKPZ7N/AWXceLKTHwAA&quot;"/>
    <we:property name="datasetId" value="&quot;14407e6b-da8c-451e-9a09-b91860107e8c&quot;"/>
    <we:property name="embedUrl" value="&quot;/reportEmbed?reportId=e98dc4f1-3159-45fb-a6c6-6c91b9a25908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1511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Vasu Agrawal</cp:lastModifiedBy>
  <cp:revision>3</cp:revision>
  <dcterms:created xsi:type="dcterms:W3CDTF">2018-06-07T21:39:02Z</dcterms:created>
  <dcterms:modified xsi:type="dcterms:W3CDTF">2025-06-09T13:19:30Z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