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6764-CEC8-A0CC-5ECF-FFA9FC904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D121B-E6EC-FB88-2267-66717D68E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A56F-BC7C-42B6-1A5D-3DFA8664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F2C0-2458-3567-40B3-B29EFFA3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C412-FE28-4109-923E-49E46233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0182-0359-D8E8-FE37-9903589B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775A2-A9BD-F05D-AAFD-FEA93D9E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7576-C1A6-D5D2-CBF0-DAEAB949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62C6-0343-4561-1241-1FC484DD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4065-28AB-DBD3-D328-5C0FA5BA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D8279-E0FF-4C57-4724-702AC9B80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56BD-1A6C-EFD5-B597-3B30A630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251A-CF0E-3221-31CA-91D78AEE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7337-71BD-6FF1-D923-2192CDED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8091-8FF1-873F-B9FA-A3B19D62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848E-C0C1-9AB6-31BD-84138045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5499-B5EE-EE39-A01B-ABDB3A81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7A97-BF98-65E9-6D6B-5CF5E7FB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3E88-0AAB-786D-2516-B0AB517A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CEC7-53A1-23D6-1F5C-E598FB9C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06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1AD2-2A81-5574-8F69-D455B3BB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0D38B-DA2B-26B5-5C9E-7DE0DACC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D85B-7377-7C52-8668-E4733940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668C-0303-8277-7FBD-A4B4361E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B1D4-6CB7-D0D3-CDD9-F7E829BC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7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B272-9E05-E537-AF05-E7E21CC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4B70-147D-EF7C-169E-3005D8F2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EFC7C-45BE-9959-EA60-DD33A4114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E213E-5087-F5B9-8F8F-CDBB8703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A27D-6728-FE7D-79D4-91E9AFE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D04AE-EFD6-2D32-F5CF-5F8C91E5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CD64-9B0A-BE0C-53BC-75A21179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C9222-4424-A5D8-3ADE-A553646C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7132-2E75-CB49-4981-55BD870C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199C-0660-900B-CC92-2FF48E626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8323E-1DD7-26F7-5AC1-F704F1833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70C19-18E7-A067-CD04-A255853D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A903A-86D7-0A5D-9F4E-6B9F5FFD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F0D5F-7136-C5E6-90B2-A757DB4F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3930-B4DB-B05C-FC25-A4141750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CEAB8-DEBE-A108-F1BD-4C6D1F83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8CA9-45CB-663B-255C-8BA868DD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391A2-40BA-5A1A-E09A-A1A49EF8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60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B64AB-F40F-AC38-258C-2E6B39AD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52B6A-4127-9076-DD76-33AA208B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189A-EF2D-E7E6-01B8-10DCF707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1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A5C9-D457-7660-E85E-119EB624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F38A-4445-5B6F-7BC2-679C437DE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7EEDC-B2BF-AF49-E321-E588C303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D0645-1D08-F43B-6E7D-D3B81004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055A-7F89-56DA-CCBC-803FC9F2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6A977-B1F4-70EE-134B-3E62921E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4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6870-0530-3A1C-B4DE-085AB4E4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3192B-E37A-8BB5-D0DE-98D46F55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23BB-DCE3-2546-4A66-CFE0C185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9C9DB-BDB7-A026-A07A-F65B194B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41C98-C280-A08D-B213-CF47A92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307B-6573-9CC7-2FFF-3482E336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0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3E527-FB7A-384B-8849-DCAC0DB5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A58D-68BB-696E-EB08-85338A78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6AD6-FAE7-118F-BB85-CA786AA8B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43C2-96DA-4BCB-B0AA-349971DD2C2C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7A1F-C33E-F090-B78D-565DEBDF9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6CC0-8416-BFFE-A446-6A36475C9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AEF2-9453-42A9-A54D-F6811931B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5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735A-AB82-82BB-4EB6-75041635D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Preliminary results on relation between colour and noise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41EC7-8F9D-3208-3A73-1232F3180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CEE3-2343-1F36-A127-1269362E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B56BD-AC54-FE83-209A-660DAC6BD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values of R,G,B were varied from 0 to 127 to 255 to give a total of 27 colour readings. </a:t>
            </a:r>
          </a:p>
          <a:p>
            <a:r>
              <a:rPr lang="en-GB" dirty="0"/>
              <a:t>The depth and colour images were taken by flashing colours on a laptop screen.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A96BA7-A3AA-842E-C11A-D8D6CAA4D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7" t="30365" r="22059"/>
          <a:stretch/>
        </p:blipFill>
        <p:spPr>
          <a:xfrm>
            <a:off x="8597152" y="470646"/>
            <a:ext cx="2662518" cy="202961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78325E-A704-9039-B41B-9EB68865F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5" t="36568" r="26471" b="4020"/>
          <a:stretch/>
        </p:blipFill>
        <p:spPr>
          <a:xfrm>
            <a:off x="8547846" y="2999583"/>
            <a:ext cx="2761129" cy="27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8F89-06FB-42BF-EE95-C6A6EC4D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Between RGB and Noise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C40CB-7529-6348-4FA1-2A2AA4F5B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 on November 12th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4DD318-D245-C5F3-DF1D-E1981AC2E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9" y="2505075"/>
            <a:ext cx="4912784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57728E-852F-285D-1C4C-3AC5A6FFF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Experiment on November 13th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24B910-11F9-E3FA-A3B4-EB3186F34F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64272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B6A7-18F6-3B3B-D078-762088FC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Between RGB and Noise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A69DA-37ED-8451-8E92-9085B4B2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 on November 14th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2A7360-9E61-EC7F-1DCB-A4852481EB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14B7B-34B9-262C-4CCE-A9950E0FC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49539-EE89-6DCD-E586-026235397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9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839A4B-AAE0-F60C-8B7E-D4C90511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for following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81A40F-D349-7A16-4C33-19EE8356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results are just the plain results from the sensor upon which the errors were calculated. This plot was then subsequently processed to get the R/G/B plots that were </a:t>
            </a:r>
            <a:r>
              <a:rPr lang="en-GB"/>
              <a:t>shown earlier. </a:t>
            </a:r>
          </a:p>
        </p:txBody>
      </p:sp>
    </p:spTree>
    <p:extLst>
      <p:ext uri="{BB962C8B-B14F-4D97-AF65-F5344CB8AC3E}">
        <p14:creationId xmlns:p14="http://schemas.microsoft.com/office/powerpoint/2010/main" val="409231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FBF0-4D03-CC51-43FD-220738E9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CC0D-9055-70D3-49CF-D32B786B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November 12</a:t>
            </a:r>
            <a:r>
              <a:rPr lang="en-GB" baseline="30000" dirty="0"/>
              <a:t>th</a:t>
            </a:r>
            <a:r>
              <a:rPr lang="en-GB" dirty="0"/>
              <a:t>, Range of Errors when varying </a:t>
            </a:r>
            <a:r>
              <a:rPr lang="en-GB" dirty="0" err="1"/>
              <a:t>colors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44A604-D838-0B98-FF33-946D8ED0E4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68FC3-B33F-D45B-F366-742817424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November 13</a:t>
            </a:r>
            <a:r>
              <a:rPr lang="en-GB" baseline="30000" dirty="0"/>
              <a:t>th</a:t>
            </a:r>
            <a:r>
              <a:rPr lang="en-GB" dirty="0"/>
              <a:t>, Range of Errors when varying </a:t>
            </a:r>
            <a:r>
              <a:rPr lang="en-GB" dirty="0" err="1"/>
              <a:t>colors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AC88B1-AB8E-CDAC-4B6D-0A5306854C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37377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FBF0-4D03-CC51-43FD-220738E9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CC0D-9055-70D3-49CF-D32B786B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November 14</a:t>
            </a:r>
            <a:r>
              <a:rPr lang="en-GB" baseline="30000" dirty="0"/>
              <a:t>th</a:t>
            </a:r>
            <a:r>
              <a:rPr lang="en-GB" dirty="0"/>
              <a:t>, Range of Errors when varying </a:t>
            </a:r>
            <a:r>
              <a:rPr lang="en-GB" dirty="0" err="1"/>
              <a:t>colors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EDFB05-B769-3402-D069-BA964C7AA9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68FC3-B33F-D45B-F366-742817424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1CA4C-A71A-4599-C3DE-14434977B3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2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Preliminary results on relation between colour and noise</vt:lpstr>
      <vt:lpstr>Experimental Methodology</vt:lpstr>
      <vt:lpstr>Relationship Between RGB and Noise</vt:lpstr>
      <vt:lpstr>Relationship Between RGB and Noise (Continued)</vt:lpstr>
      <vt:lpstr>Explanation for following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 on relation between colour and noise</dc:title>
  <dc:creator>Vasu Eranki</dc:creator>
  <cp:lastModifiedBy>Vasu Eranki</cp:lastModifiedBy>
  <cp:revision>7</cp:revision>
  <dcterms:created xsi:type="dcterms:W3CDTF">2023-11-15T20:08:05Z</dcterms:created>
  <dcterms:modified xsi:type="dcterms:W3CDTF">2023-11-15T23:03:11Z</dcterms:modified>
</cp:coreProperties>
</file>