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DATO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AE7337-F101-4B97-BEBA-0C95BA05F28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EDA TO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D7856D-C455-4110-98CA-662AEED9808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9/18/2024 11:05:30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70EE30D-17F7-49EC-BDED-FA14EE0AB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2024-09-18T11:05:31Z</dcterms:created>
  <dcterms:modified xsi:type="dcterms:W3CDTF">2024-09-18T11:05:31Z</dcterms:modified>
</cp:coreProperties>
</file>