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60" r:id="rId3"/>
    <p:sldId id="271" r:id="rId4"/>
    <p:sldId id="257" r:id="rId5"/>
    <p:sldId id="265" r:id="rId6"/>
    <p:sldId id="270" r:id="rId7"/>
    <p:sldId id="267" r:id="rId8"/>
    <p:sldId id="261" r:id="rId9"/>
    <p:sldId id="26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383"/>
    <p:restoredTop sz="95840"/>
  </p:normalViewPr>
  <p:slideViewPr>
    <p:cSldViewPr snapToGrid="0">
      <p:cViewPr varScale="1">
        <p:scale>
          <a:sx n="101" d="100"/>
          <a:sy n="101" d="100"/>
        </p:scale>
        <p:origin x="232"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E827B9-7266-5044-BC5D-CDEC207B78D5}" type="doc">
      <dgm:prSet loTypeId="urn:microsoft.com/office/officeart/2005/8/layout/list1" loCatId="" qsTypeId="urn:microsoft.com/office/officeart/2005/8/quickstyle/simple1" qsCatId="simple" csTypeId="urn:microsoft.com/office/officeart/2005/8/colors/accent1_2" csCatId="accent1" phldr="1"/>
      <dgm:spPr/>
      <dgm:t>
        <a:bodyPr/>
        <a:lstStyle/>
        <a:p>
          <a:endParaRPr lang="en-GB"/>
        </a:p>
      </dgm:t>
    </dgm:pt>
    <dgm:pt modelId="{D52C4A56-6679-2B49-AC0A-9C2E47382F6F}">
      <dgm:prSet phldrT="[Text]"/>
      <dgm:spPr>
        <a:ln>
          <a:solidFill>
            <a:schemeClr val="tx1"/>
          </a:solidFill>
        </a:ln>
      </dgm:spPr>
      <dgm:t>
        <a:bodyPr/>
        <a:lstStyle/>
        <a:p>
          <a:r>
            <a:rPr lang="en-GB" dirty="0"/>
            <a:t>LG Boosting</a:t>
          </a:r>
        </a:p>
      </dgm:t>
    </dgm:pt>
    <dgm:pt modelId="{87B619BE-64D1-B040-8D39-B4378C32C677}" type="parTrans" cxnId="{32E76A9D-4E77-4B4B-B9FB-6651416EAF24}">
      <dgm:prSet/>
      <dgm:spPr/>
      <dgm:t>
        <a:bodyPr/>
        <a:lstStyle/>
        <a:p>
          <a:endParaRPr lang="en-GB"/>
        </a:p>
      </dgm:t>
    </dgm:pt>
    <dgm:pt modelId="{857416E4-5538-B346-A167-757608CCCA31}" type="sibTrans" cxnId="{32E76A9D-4E77-4B4B-B9FB-6651416EAF24}">
      <dgm:prSet/>
      <dgm:spPr/>
      <dgm:t>
        <a:bodyPr/>
        <a:lstStyle/>
        <a:p>
          <a:endParaRPr lang="en-GB"/>
        </a:p>
      </dgm:t>
    </dgm:pt>
    <dgm:pt modelId="{D2A45327-E229-FB4B-A995-B1CA21513BFD}">
      <dgm:prSet phldrT="[Text]"/>
      <dgm:spPr>
        <a:ln>
          <a:solidFill>
            <a:schemeClr val="tx1"/>
          </a:solidFill>
        </a:ln>
      </dgm:spPr>
      <dgm:t>
        <a:bodyPr/>
        <a:lstStyle/>
        <a:p>
          <a:r>
            <a:rPr lang="en-GB" dirty="0"/>
            <a:t>XG Boosting </a:t>
          </a:r>
        </a:p>
      </dgm:t>
    </dgm:pt>
    <dgm:pt modelId="{A7B6638B-D967-1D45-B231-C1216BAE16C4}" type="parTrans" cxnId="{DEC9B412-E3CE-1241-BAD1-6B4AAA473F30}">
      <dgm:prSet/>
      <dgm:spPr/>
      <dgm:t>
        <a:bodyPr/>
        <a:lstStyle/>
        <a:p>
          <a:endParaRPr lang="en-GB"/>
        </a:p>
      </dgm:t>
    </dgm:pt>
    <dgm:pt modelId="{C07A5AAF-F24C-D14C-B4F2-E72351D3805F}" type="sibTrans" cxnId="{DEC9B412-E3CE-1241-BAD1-6B4AAA473F30}">
      <dgm:prSet/>
      <dgm:spPr/>
      <dgm:t>
        <a:bodyPr/>
        <a:lstStyle/>
        <a:p>
          <a:endParaRPr lang="en-GB"/>
        </a:p>
      </dgm:t>
    </dgm:pt>
    <dgm:pt modelId="{6983C471-2020-0B4A-86F5-068546832B79}">
      <dgm:prSet phldrT="[Text]"/>
      <dgm:spPr>
        <a:ln>
          <a:solidFill>
            <a:schemeClr val="tx1"/>
          </a:solidFill>
        </a:ln>
      </dgm:spPr>
      <dgm:t>
        <a:bodyPr/>
        <a:lstStyle/>
        <a:p>
          <a:r>
            <a:rPr lang="en-GB" dirty="0"/>
            <a:t>Ada Boosting</a:t>
          </a:r>
        </a:p>
      </dgm:t>
    </dgm:pt>
    <dgm:pt modelId="{CD678319-E759-1842-8CD7-54EDF8FFC2F4}" type="parTrans" cxnId="{36FBAA15-7568-9143-99B3-81ABCEAD364C}">
      <dgm:prSet/>
      <dgm:spPr/>
      <dgm:t>
        <a:bodyPr/>
        <a:lstStyle/>
        <a:p>
          <a:endParaRPr lang="en-GB"/>
        </a:p>
      </dgm:t>
    </dgm:pt>
    <dgm:pt modelId="{43202805-1E9A-6249-B09E-8DCC2ACC96B2}" type="sibTrans" cxnId="{36FBAA15-7568-9143-99B3-81ABCEAD364C}">
      <dgm:prSet/>
      <dgm:spPr/>
      <dgm:t>
        <a:bodyPr/>
        <a:lstStyle/>
        <a:p>
          <a:endParaRPr lang="en-GB"/>
        </a:p>
      </dgm:t>
    </dgm:pt>
    <dgm:pt modelId="{19722A1E-6C2D-9445-9B2B-561647D33BE0}" type="pres">
      <dgm:prSet presAssocID="{D7E827B9-7266-5044-BC5D-CDEC207B78D5}" presName="linear" presStyleCnt="0">
        <dgm:presLayoutVars>
          <dgm:dir/>
          <dgm:animLvl val="lvl"/>
          <dgm:resizeHandles val="exact"/>
        </dgm:presLayoutVars>
      </dgm:prSet>
      <dgm:spPr/>
    </dgm:pt>
    <dgm:pt modelId="{547178BD-057C-024A-82F5-0EEE25FCFAD2}" type="pres">
      <dgm:prSet presAssocID="{D52C4A56-6679-2B49-AC0A-9C2E47382F6F}" presName="parentLin" presStyleCnt="0"/>
      <dgm:spPr/>
    </dgm:pt>
    <dgm:pt modelId="{D0B77E51-EB2A-5448-81DF-00FDAD6EEED6}" type="pres">
      <dgm:prSet presAssocID="{D52C4A56-6679-2B49-AC0A-9C2E47382F6F}" presName="parentLeftMargin" presStyleLbl="node1" presStyleIdx="0" presStyleCnt="3"/>
      <dgm:spPr/>
    </dgm:pt>
    <dgm:pt modelId="{D322F779-A800-1348-B338-B521E3B276E8}" type="pres">
      <dgm:prSet presAssocID="{D52C4A56-6679-2B49-AC0A-9C2E47382F6F}" presName="parentText" presStyleLbl="node1" presStyleIdx="0" presStyleCnt="3">
        <dgm:presLayoutVars>
          <dgm:chMax val="0"/>
          <dgm:bulletEnabled val="1"/>
        </dgm:presLayoutVars>
      </dgm:prSet>
      <dgm:spPr/>
    </dgm:pt>
    <dgm:pt modelId="{85C81620-9E16-564A-A025-9F5CD47B6600}" type="pres">
      <dgm:prSet presAssocID="{D52C4A56-6679-2B49-AC0A-9C2E47382F6F}" presName="negativeSpace" presStyleCnt="0"/>
      <dgm:spPr/>
    </dgm:pt>
    <dgm:pt modelId="{C59BC3EA-9521-7A4B-91A7-D5477EF072DB}" type="pres">
      <dgm:prSet presAssocID="{D52C4A56-6679-2B49-AC0A-9C2E47382F6F}" presName="childText" presStyleLbl="conFgAcc1" presStyleIdx="0" presStyleCnt="3">
        <dgm:presLayoutVars>
          <dgm:bulletEnabled val="1"/>
        </dgm:presLayoutVars>
      </dgm:prSet>
      <dgm:spPr>
        <a:ln>
          <a:solidFill>
            <a:schemeClr val="tx1"/>
          </a:solidFill>
        </a:ln>
      </dgm:spPr>
    </dgm:pt>
    <dgm:pt modelId="{F74EA390-BC13-7741-93F4-88B93DDC6CD4}" type="pres">
      <dgm:prSet presAssocID="{857416E4-5538-B346-A167-757608CCCA31}" presName="spaceBetweenRectangles" presStyleCnt="0"/>
      <dgm:spPr/>
    </dgm:pt>
    <dgm:pt modelId="{9637F1D8-14C7-254B-A617-EC20DA63AEB0}" type="pres">
      <dgm:prSet presAssocID="{D2A45327-E229-FB4B-A995-B1CA21513BFD}" presName="parentLin" presStyleCnt="0"/>
      <dgm:spPr/>
    </dgm:pt>
    <dgm:pt modelId="{EDC827D8-5D0C-4B4A-9CCA-B0BD867C9C09}" type="pres">
      <dgm:prSet presAssocID="{D2A45327-E229-FB4B-A995-B1CA21513BFD}" presName="parentLeftMargin" presStyleLbl="node1" presStyleIdx="0" presStyleCnt="3"/>
      <dgm:spPr/>
    </dgm:pt>
    <dgm:pt modelId="{A0A5763B-43F4-974B-8386-F75CB3E97C87}" type="pres">
      <dgm:prSet presAssocID="{D2A45327-E229-FB4B-A995-B1CA21513BFD}" presName="parentText" presStyleLbl="node1" presStyleIdx="1" presStyleCnt="3">
        <dgm:presLayoutVars>
          <dgm:chMax val="0"/>
          <dgm:bulletEnabled val="1"/>
        </dgm:presLayoutVars>
      </dgm:prSet>
      <dgm:spPr/>
    </dgm:pt>
    <dgm:pt modelId="{BCC26B7F-A800-2648-A3E3-ECB1BBF41DCD}" type="pres">
      <dgm:prSet presAssocID="{D2A45327-E229-FB4B-A995-B1CA21513BFD}" presName="negativeSpace" presStyleCnt="0"/>
      <dgm:spPr/>
    </dgm:pt>
    <dgm:pt modelId="{84296921-ABE7-FD48-BEF6-7D619D94FED4}" type="pres">
      <dgm:prSet presAssocID="{D2A45327-E229-FB4B-A995-B1CA21513BFD}" presName="childText" presStyleLbl="conFgAcc1" presStyleIdx="1" presStyleCnt="3">
        <dgm:presLayoutVars>
          <dgm:bulletEnabled val="1"/>
        </dgm:presLayoutVars>
      </dgm:prSet>
      <dgm:spPr>
        <a:ln>
          <a:solidFill>
            <a:schemeClr val="tx1"/>
          </a:solidFill>
        </a:ln>
      </dgm:spPr>
    </dgm:pt>
    <dgm:pt modelId="{FF5429E8-C162-3D46-8412-6D09ADE105B7}" type="pres">
      <dgm:prSet presAssocID="{C07A5AAF-F24C-D14C-B4F2-E72351D3805F}" presName="spaceBetweenRectangles" presStyleCnt="0"/>
      <dgm:spPr/>
    </dgm:pt>
    <dgm:pt modelId="{9C71F878-5F51-5F43-802C-78EF58DE1112}" type="pres">
      <dgm:prSet presAssocID="{6983C471-2020-0B4A-86F5-068546832B79}" presName="parentLin" presStyleCnt="0"/>
      <dgm:spPr/>
    </dgm:pt>
    <dgm:pt modelId="{B2518B92-0C79-5247-B711-EC9DC1461D21}" type="pres">
      <dgm:prSet presAssocID="{6983C471-2020-0B4A-86F5-068546832B79}" presName="parentLeftMargin" presStyleLbl="node1" presStyleIdx="1" presStyleCnt="3"/>
      <dgm:spPr/>
    </dgm:pt>
    <dgm:pt modelId="{052F08FF-0CAF-A244-B134-AF524A46E948}" type="pres">
      <dgm:prSet presAssocID="{6983C471-2020-0B4A-86F5-068546832B79}" presName="parentText" presStyleLbl="node1" presStyleIdx="2" presStyleCnt="3">
        <dgm:presLayoutVars>
          <dgm:chMax val="0"/>
          <dgm:bulletEnabled val="1"/>
        </dgm:presLayoutVars>
      </dgm:prSet>
      <dgm:spPr/>
    </dgm:pt>
    <dgm:pt modelId="{60AF2B3D-7B50-5B4C-BEC3-85D3E86EF09C}" type="pres">
      <dgm:prSet presAssocID="{6983C471-2020-0B4A-86F5-068546832B79}" presName="negativeSpace" presStyleCnt="0"/>
      <dgm:spPr/>
    </dgm:pt>
    <dgm:pt modelId="{0C121005-7BA2-1D4F-A243-58C62586DA9E}" type="pres">
      <dgm:prSet presAssocID="{6983C471-2020-0B4A-86F5-068546832B79}" presName="childText" presStyleLbl="conFgAcc1" presStyleIdx="2" presStyleCnt="3" custLinFactNeighborY="-4214">
        <dgm:presLayoutVars>
          <dgm:bulletEnabled val="1"/>
        </dgm:presLayoutVars>
      </dgm:prSet>
      <dgm:spPr>
        <a:ln>
          <a:solidFill>
            <a:schemeClr val="tx1"/>
          </a:solidFill>
        </a:ln>
      </dgm:spPr>
    </dgm:pt>
  </dgm:ptLst>
  <dgm:cxnLst>
    <dgm:cxn modelId="{DEC9B412-E3CE-1241-BAD1-6B4AAA473F30}" srcId="{D7E827B9-7266-5044-BC5D-CDEC207B78D5}" destId="{D2A45327-E229-FB4B-A995-B1CA21513BFD}" srcOrd="1" destOrd="0" parTransId="{A7B6638B-D967-1D45-B231-C1216BAE16C4}" sibTransId="{C07A5AAF-F24C-D14C-B4F2-E72351D3805F}"/>
    <dgm:cxn modelId="{36FBAA15-7568-9143-99B3-81ABCEAD364C}" srcId="{D7E827B9-7266-5044-BC5D-CDEC207B78D5}" destId="{6983C471-2020-0B4A-86F5-068546832B79}" srcOrd="2" destOrd="0" parTransId="{CD678319-E759-1842-8CD7-54EDF8FFC2F4}" sibTransId="{43202805-1E9A-6249-B09E-8DCC2ACC96B2}"/>
    <dgm:cxn modelId="{2B5BC836-7A62-BF4F-9788-CFBD53A77E01}" type="presOf" srcId="{D52C4A56-6679-2B49-AC0A-9C2E47382F6F}" destId="{D322F779-A800-1348-B338-B521E3B276E8}" srcOrd="1" destOrd="0" presId="urn:microsoft.com/office/officeart/2005/8/layout/list1"/>
    <dgm:cxn modelId="{B4913D4B-1C90-1D41-B4B3-71F7098715AB}" type="presOf" srcId="{6983C471-2020-0B4A-86F5-068546832B79}" destId="{052F08FF-0CAF-A244-B134-AF524A46E948}" srcOrd="1" destOrd="0" presId="urn:microsoft.com/office/officeart/2005/8/layout/list1"/>
    <dgm:cxn modelId="{04766751-24C8-1D48-9215-2049B55E6D11}" type="presOf" srcId="{D7E827B9-7266-5044-BC5D-CDEC207B78D5}" destId="{19722A1E-6C2D-9445-9B2B-561647D33BE0}" srcOrd="0" destOrd="0" presId="urn:microsoft.com/office/officeart/2005/8/layout/list1"/>
    <dgm:cxn modelId="{9BCD1B7A-C071-E84F-B66D-1512E301E83D}" type="presOf" srcId="{6983C471-2020-0B4A-86F5-068546832B79}" destId="{B2518B92-0C79-5247-B711-EC9DC1461D21}" srcOrd="0" destOrd="0" presId="urn:microsoft.com/office/officeart/2005/8/layout/list1"/>
    <dgm:cxn modelId="{32E76A9D-4E77-4B4B-B9FB-6651416EAF24}" srcId="{D7E827B9-7266-5044-BC5D-CDEC207B78D5}" destId="{D52C4A56-6679-2B49-AC0A-9C2E47382F6F}" srcOrd="0" destOrd="0" parTransId="{87B619BE-64D1-B040-8D39-B4378C32C677}" sibTransId="{857416E4-5538-B346-A167-757608CCCA31}"/>
    <dgm:cxn modelId="{FABCC6AF-4288-5D40-B135-E9AA3E863C4B}" type="presOf" srcId="{D52C4A56-6679-2B49-AC0A-9C2E47382F6F}" destId="{D0B77E51-EB2A-5448-81DF-00FDAD6EEED6}" srcOrd="0" destOrd="0" presId="urn:microsoft.com/office/officeart/2005/8/layout/list1"/>
    <dgm:cxn modelId="{8E593FE3-626E-AB43-B18E-E3D3F884DBFA}" type="presOf" srcId="{D2A45327-E229-FB4B-A995-B1CA21513BFD}" destId="{EDC827D8-5D0C-4B4A-9CCA-B0BD867C9C09}" srcOrd="0" destOrd="0" presId="urn:microsoft.com/office/officeart/2005/8/layout/list1"/>
    <dgm:cxn modelId="{58239CEC-9994-E84D-B72B-205F3085DDE8}" type="presOf" srcId="{D2A45327-E229-FB4B-A995-B1CA21513BFD}" destId="{A0A5763B-43F4-974B-8386-F75CB3E97C87}" srcOrd="1" destOrd="0" presId="urn:microsoft.com/office/officeart/2005/8/layout/list1"/>
    <dgm:cxn modelId="{0B3F2463-DF64-6443-B0D2-B24F8DCDD0C0}" type="presParOf" srcId="{19722A1E-6C2D-9445-9B2B-561647D33BE0}" destId="{547178BD-057C-024A-82F5-0EEE25FCFAD2}" srcOrd="0" destOrd="0" presId="urn:microsoft.com/office/officeart/2005/8/layout/list1"/>
    <dgm:cxn modelId="{4A75C6F4-22B2-6249-ADB8-52D645483B92}" type="presParOf" srcId="{547178BD-057C-024A-82F5-0EEE25FCFAD2}" destId="{D0B77E51-EB2A-5448-81DF-00FDAD6EEED6}" srcOrd="0" destOrd="0" presId="urn:microsoft.com/office/officeart/2005/8/layout/list1"/>
    <dgm:cxn modelId="{EE389719-AE25-DB4B-B3A2-24AAE9F21F35}" type="presParOf" srcId="{547178BD-057C-024A-82F5-0EEE25FCFAD2}" destId="{D322F779-A800-1348-B338-B521E3B276E8}" srcOrd="1" destOrd="0" presId="urn:microsoft.com/office/officeart/2005/8/layout/list1"/>
    <dgm:cxn modelId="{2B8A83F2-7ADE-E24D-A870-90BB0EE36C92}" type="presParOf" srcId="{19722A1E-6C2D-9445-9B2B-561647D33BE0}" destId="{85C81620-9E16-564A-A025-9F5CD47B6600}" srcOrd="1" destOrd="0" presId="urn:microsoft.com/office/officeart/2005/8/layout/list1"/>
    <dgm:cxn modelId="{13603A96-7FDF-4F42-B059-2F01816B1082}" type="presParOf" srcId="{19722A1E-6C2D-9445-9B2B-561647D33BE0}" destId="{C59BC3EA-9521-7A4B-91A7-D5477EF072DB}" srcOrd="2" destOrd="0" presId="urn:microsoft.com/office/officeart/2005/8/layout/list1"/>
    <dgm:cxn modelId="{8C4CD861-394A-5A43-ADBD-E7E06C77DD78}" type="presParOf" srcId="{19722A1E-6C2D-9445-9B2B-561647D33BE0}" destId="{F74EA390-BC13-7741-93F4-88B93DDC6CD4}" srcOrd="3" destOrd="0" presId="urn:microsoft.com/office/officeart/2005/8/layout/list1"/>
    <dgm:cxn modelId="{79B47AD5-CF2A-C44C-87D4-50FD52CBD717}" type="presParOf" srcId="{19722A1E-6C2D-9445-9B2B-561647D33BE0}" destId="{9637F1D8-14C7-254B-A617-EC20DA63AEB0}" srcOrd="4" destOrd="0" presId="urn:microsoft.com/office/officeart/2005/8/layout/list1"/>
    <dgm:cxn modelId="{6F700161-3162-E044-9EC4-DB11773DB93A}" type="presParOf" srcId="{9637F1D8-14C7-254B-A617-EC20DA63AEB0}" destId="{EDC827D8-5D0C-4B4A-9CCA-B0BD867C9C09}" srcOrd="0" destOrd="0" presId="urn:microsoft.com/office/officeart/2005/8/layout/list1"/>
    <dgm:cxn modelId="{9E8F8970-676F-7B45-8553-FE2808F57DF5}" type="presParOf" srcId="{9637F1D8-14C7-254B-A617-EC20DA63AEB0}" destId="{A0A5763B-43F4-974B-8386-F75CB3E97C87}" srcOrd="1" destOrd="0" presId="urn:microsoft.com/office/officeart/2005/8/layout/list1"/>
    <dgm:cxn modelId="{C9B84C2E-3CA3-A94C-847F-762DD4274502}" type="presParOf" srcId="{19722A1E-6C2D-9445-9B2B-561647D33BE0}" destId="{BCC26B7F-A800-2648-A3E3-ECB1BBF41DCD}" srcOrd="5" destOrd="0" presId="urn:microsoft.com/office/officeart/2005/8/layout/list1"/>
    <dgm:cxn modelId="{B252D4F3-6B8F-7442-A0C0-BBC607FD750D}" type="presParOf" srcId="{19722A1E-6C2D-9445-9B2B-561647D33BE0}" destId="{84296921-ABE7-FD48-BEF6-7D619D94FED4}" srcOrd="6" destOrd="0" presId="urn:microsoft.com/office/officeart/2005/8/layout/list1"/>
    <dgm:cxn modelId="{B2441F19-62C9-D847-A6A2-4E60367AFE21}" type="presParOf" srcId="{19722A1E-6C2D-9445-9B2B-561647D33BE0}" destId="{FF5429E8-C162-3D46-8412-6D09ADE105B7}" srcOrd="7" destOrd="0" presId="urn:microsoft.com/office/officeart/2005/8/layout/list1"/>
    <dgm:cxn modelId="{F925D678-C160-4C49-B1FC-FDBDE3505C0F}" type="presParOf" srcId="{19722A1E-6C2D-9445-9B2B-561647D33BE0}" destId="{9C71F878-5F51-5F43-802C-78EF58DE1112}" srcOrd="8" destOrd="0" presId="urn:microsoft.com/office/officeart/2005/8/layout/list1"/>
    <dgm:cxn modelId="{2DCB81F3-A3AF-BF44-97D6-25C61D1D848F}" type="presParOf" srcId="{9C71F878-5F51-5F43-802C-78EF58DE1112}" destId="{B2518B92-0C79-5247-B711-EC9DC1461D21}" srcOrd="0" destOrd="0" presId="urn:microsoft.com/office/officeart/2005/8/layout/list1"/>
    <dgm:cxn modelId="{87126406-F5AF-D240-B7BA-F842DB7EDF46}" type="presParOf" srcId="{9C71F878-5F51-5F43-802C-78EF58DE1112}" destId="{052F08FF-0CAF-A244-B134-AF524A46E948}" srcOrd="1" destOrd="0" presId="urn:microsoft.com/office/officeart/2005/8/layout/list1"/>
    <dgm:cxn modelId="{CDC37050-31BB-3D4E-A456-0147FAAAF36A}" type="presParOf" srcId="{19722A1E-6C2D-9445-9B2B-561647D33BE0}" destId="{60AF2B3D-7B50-5B4C-BEC3-85D3E86EF09C}" srcOrd="9" destOrd="0" presId="urn:microsoft.com/office/officeart/2005/8/layout/list1"/>
    <dgm:cxn modelId="{90335728-171B-254C-B674-7C340B530526}" type="presParOf" srcId="{19722A1E-6C2D-9445-9B2B-561647D33BE0}" destId="{0C121005-7BA2-1D4F-A243-58C62586DA9E}"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9BC3EA-9521-7A4B-91A7-D5477EF072DB}">
      <dsp:nvSpPr>
        <dsp:cNvPr id="0" name=""/>
        <dsp:cNvSpPr/>
      </dsp:nvSpPr>
      <dsp:spPr>
        <a:xfrm>
          <a:off x="0" y="474940"/>
          <a:ext cx="4850063" cy="756000"/>
        </a:xfrm>
        <a:prstGeom prst="rect">
          <a:avLst/>
        </a:prstGeom>
        <a:solidFill>
          <a:schemeClr val="lt1">
            <a:alpha val="90000"/>
            <a:hueOff val="0"/>
            <a:satOff val="0"/>
            <a:lumOff val="0"/>
            <a:alphaOff val="0"/>
          </a:schemeClr>
        </a:solidFill>
        <a:ln w="19050" cap="rnd"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D322F779-A800-1348-B338-B521E3B276E8}">
      <dsp:nvSpPr>
        <dsp:cNvPr id="0" name=""/>
        <dsp:cNvSpPr/>
      </dsp:nvSpPr>
      <dsp:spPr>
        <a:xfrm>
          <a:off x="242503" y="32140"/>
          <a:ext cx="3395044" cy="885600"/>
        </a:xfrm>
        <a:prstGeom prst="roundRect">
          <a:avLst/>
        </a:prstGeom>
        <a:solidFill>
          <a:schemeClr val="accent1">
            <a:hueOff val="0"/>
            <a:satOff val="0"/>
            <a:lumOff val="0"/>
            <a:alphaOff val="0"/>
          </a:schemeClr>
        </a:solidFill>
        <a:ln w="19050" cap="rnd"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325" tIns="0" rIns="128325" bIns="0" numCol="1" spcCol="1270" anchor="ctr" anchorCtr="0">
          <a:noAutofit/>
        </a:bodyPr>
        <a:lstStyle/>
        <a:p>
          <a:pPr marL="0" lvl="0" indent="0" algn="l" defTabSz="1333500">
            <a:lnSpc>
              <a:spcPct val="90000"/>
            </a:lnSpc>
            <a:spcBef>
              <a:spcPct val="0"/>
            </a:spcBef>
            <a:spcAft>
              <a:spcPct val="35000"/>
            </a:spcAft>
            <a:buNone/>
          </a:pPr>
          <a:r>
            <a:rPr lang="en-GB" sz="3000" kern="1200" dirty="0"/>
            <a:t>LG Boosting</a:t>
          </a:r>
        </a:p>
      </dsp:txBody>
      <dsp:txXfrm>
        <a:off x="285734" y="75371"/>
        <a:ext cx="3308582" cy="799138"/>
      </dsp:txXfrm>
    </dsp:sp>
    <dsp:sp modelId="{84296921-ABE7-FD48-BEF6-7D619D94FED4}">
      <dsp:nvSpPr>
        <dsp:cNvPr id="0" name=""/>
        <dsp:cNvSpPr/>
      </dsp:nvSpPr>
      <dsp:spPr>
        <a:xfrm>
          <a:off x="0" y="1835740"/>
          <a:ext cx="4850063" cy="756000"/>
        </a:xfrm>
        <a:prstGeom prst="rect">
          <a:avLst/>
        </a:prstGeom>
        <a:solidFill>
          <a:schemeClr val="lt1">
            <a:alpha val="90000"/>
            <a:hueOff val="0"/>
            <a:satOff val="0"/>
            <a:lumOff val="0"/>
            <a:alphaOff val="0"/>
          </a:schemeClr>
        </a:solidFill>
        <a:ln w="19050" cap="rnd"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A0A5763B-43F4-974B-8386-F75CB3E97C87}">
      <dsp:nvSpPr>
        <dsp:cNvPr id="0" name=""/>
        <dsp:cNvSpPr/>
      </dsp:nvSpPr>
      <dsp:spPr>
        <a:xfrm>
          <a:off x="242503" y="1392940"/>
          <a:ext cx="3395044" cy="885600"/>
        </a:xfrm>
        <a:prstGeom prst="roundRect">
          <a:avLst/>
        </a:prstGeom>
        <a:solidFill>
          <a:schemeClr val="accent1">
            <a:hueOff val="0"/>
            <a:satOff val="0"/>
            <a:lumOff val="0"/>
            <a:alphaOff val="0"/>
          </a:schemeClr>
        </a:solidFill>
        <a:ln w="19050" cap="rnd"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325" tIns="0" rIns="128325" bIns="0" numCol="1" spcCol="1270" anchor="ctr" anchorCtr="0">
          <a:noAutofit/>
        </a:bodyPr>
        <a:lstStyle/>
        <a:p>
          <a:pPr marL="0" lvl="0" indent="0" algn="l" defTabSz="1333500">
            <a:lnSpc>
              <a:spcPct val="90000"/>
            </a:lnSpc>
            <a:spcBef>
              <a:spcPct val="0"/>
            </a:spcBef>
            <a:spcAft>
              <a:spcPct val="35000"/>
            </a:spcAft>
            <a:buNone/>
          </a:pPr>
          <a:r>
            <a:rPr lang="en-GB" sz="3000" kern="1200" dirty="0"/>
            <a:t>XG Boosting </a:t>
          </a:r>
        </a:p>
      </dsp:txBody>
      <dsp:txXfrm>
        <a:off x="285734" y="1436171"/>
        <a:ext cx="3308582" cy="799138"/>
      </dsp:txXfrm>
    </dsp:sp>
    <dsp:sp modelId="{0C121005-7BA2-1D4F-A243-58C62586DA9E}">
      <dsp:nvSpPr>
        <dsp:cNvPr id="0" name=""/>
        <dsp:cNvSpPr/>
      </dsp:nvSpPr>
      <dsp:spPr>
        <a:xfrm>
          <a:off x="0" y="3177880"/>
          <a:ext cx="4850063" cy="756000"/>
        </a:xfrm>
        <a:prstGeom prst="rect">
          <a:avLst/>
        </a:prstGeom>
        <a:solidFill>
          <a:schemeClr val="lt1">
            <a:alpha val="90000"/>
            <a:hueOff val="0"/>
            <a:satOff val="0"/>
            <a:lumOff val="0"/>
            <a:alphaOff val="0"/>
          </a:schemeClr>
        </a:solidFill>
        <a:ln w="19050" cap="rnd"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052F08FF-0CAF-A244-B134-AF524A46E948}">
      <dsp:nvSpPr>
        <dsp:cNvPr id="0" name=""/>
        <dsp:cNvSpPr/>
      </dsp:nvSpPr>
      <dsp:spPr>
        <a:xfrm>
          <a:off x="242503" y="2753740"/>
          <a:ext cx="3395044" cy="885600"/>
        </a:xfrm>
        <a:prstGeom prst="roundRect">
          <a:avLst/>
        </a:prstGeom>
        <a:solidFill>
          <a:schemeClr val="accent1">
            <a:hueOff val="0"/>
            <a:satOff val="0"/>
            <a:lumOff val="0"/>
            <a:alphaOff val="0"/>
          </a:schemeClr>
        </a:solidFill>
        <a:ln w="19050" cap="rnd"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325" tIns="0" rIns="128325" bIns="0" numCol="1" spcCol="1270" anchor="ctr" anchorCtr="0">
          <a:noAutofit/>
        </a:bodyPr>
        <a:lstStyle/>
        <a:p>
          <a:pPr marL="0" lvl="0" indent="0" algn="l" defTabSz="1333500">
            <a:lnSpc>
              <a:spcPct val="90000"/>
            </a:lnSpc>
            <a:spcBef>
              <a:spcPct val="0"/>
            </a:spcBef>
            <a:spcAft>
              <a:spcPct val="35000"/>
            </a:spcAft>
            <a:buNone/>
          </a:pPr>
          <a:r>
            <a:rPr lang="en-GB" sz="3000" kern="1200" dirty="0"/>
            <a:t>Ada Boosting</a:t>
          </a:r>
        </a:p>
      </dsp:txBody>
      <dsp:txXfrm>
        <a:off x="285734" y="2796971"/>
        <a:ext cx="3308582" cy="79913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7719F1-1D57-A74A-BF43-07E023BE109E}" type="datetimeFigureOut">
              <a:rPr lang="en-US" smtClean="0"/>
              <a:t>8/31/23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FD1E10-1605-9840-A017-6AD936613C6F}" type="slidenum">
              <a:rPr lang="en-US" smtClean="0"/>
              <a:t>‹#›</a:t>
            </a:fld>
            <a:endParaRPr lang="en-US"/>
          </a:p>
        </p:txBody>
      </p:sp>
    </p:spTree>
    <p:extLst>
      <p:ext uri="{BB962C8B-B14F-4D97-AF65-F5344CB8AC3E}">
        <p14:creationId xmlns:p14="http://schemas.microsoft.com/office/powerpoint/2010/main" val="2503447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826E09B2-82CD-D34D-9814-E542ECBE6DF1}" type="datetime1">
              <a:rPr lang="en-IN" smtClean="0"/>
              <a:t>31/08/23</a:t>
            </a:fld>
            <a:endParaRPr lang="en-US" dirty="0"/>
          </a:p>
        </p:txBody>
      </p:sp>
      <p:sp>
        <p:nvSpPr>
          <p:cNvPr id="5" name="Footer Placeholder 4"/>
          <p:cNvSpPr>
            <a:spLocks noGrp="1"/>
          </p:cNvSpPr>
          <p:nvPr>
            <p:ph type="ftr" sz="quarter" idx="11"/>
          </p:nvPr>
        </p:nvSpPr>
        <p:spPr/>
        <p:txBody>
          <a:bodyPr/>
          <a:lstStyle/>
          <a:p>
            <a:r>
              <a:rPr lang="ta-IN"/>
              <a:t>முத்து வசுமதி</a:t>
            </a:r>
          </a:p>
          <a:p>
            <a:r>
              <a:rPr lang="ta-IN"/>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16A0644-87AC-4047-AA0F-FB5903054CDC}" type="datetime1">
              <a:rPr lang="en-IN" smtClean="0"/>
              <a:t>31/08/23</a:t>
            </a:fld>
            <a:endParaRPr lang="en-US" dirty="0"/>
          </a:p>
        </p:txBody>
      </p:sp>
      <p:sp>
        <p:nvSpPr>
          <p:cNvPr id="5" name="Footer Placeholder 4"/>
          <p:cNvSpPr>
            <a:spLocks noGrp="1"/>
          </p:cNvSpPr>
          <p:nvPr>
            <p:ph type="ftr" sz="quarter" idx="11"/>
          </p:nvPr>
        </p:nvSpPr>
        <p:spPr/>
        <p:txBody>
          <a:bodyPr/>
          <a:lstStyle/>
          <a:p>
            <a:r>
              <a:rPr lang="ta-IN"/>
              <a:t>முத்து வசுமதி</a:t>
            </a:r>
          </a:p>
          <a:p>
            <a:r>
              <a:rPr lang="ta-IN"/>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2273059-DF45-4745-909C-57117D8BD1C7}" type="datetime1">
              <a:rPr lang="en-IN" smtClean="0"/>
              <a:t>31/08/23</a:t>
            </a:fld>
            <a:endParaRPr lang="en-US" dirty="0"/>
          </a:p>
        </p:txBody>
      </p:sp>
      <p:sp>
        <p:nvSpPr>
          <p:cNvPr id="5" name="Footer Placeholder 4"/>
          <p:cNvSpPr>
            <a:spLocks noGrp="1"/>
          </p:cNvSpPr>
          <p:nvPr>
            <p:ph type="ftr" sz="quarter" idx="11"/>
          </p:nvPr>
        </p:nvSpPr>
        <p:spPr/>
        <p:txBody>
          <a:bodyPr/>
          <a:lstStyle/>
          <a:p>
            <a:r>
              <a:rPr lang="ta-IN"/>
              <a:t>முத்து வசுமதி</a:t>
            </a:r>
          </a:p>
          <a:p>
            <a:r>
              <a:rPr lang="ta-IN"/>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79C46CA0-A623-1747-83A1-B95930BA0D4A}" type="datetime1">
              <a:rPr lang="en-IN" smtClean="0"/>
              <a:t>31/08/23</a:t>
            </a:fld>
            <a:endParaRPr lang="en-US" dirty="0"/>
          </a:p>
        </p:txBody>
      </p:sp>
      <p:sp>
        <p:nvSpPr>
          <p:cNvPr id="5" name="Footer Placeholder 4"/>
          <p:cNvSpPr>
            <a:spLocks noGrp="1"/>
          </p:cNvSpPr>
          <p:nvPr>
            <p:ph type="ftr" sz="quarter" idx="11"/>
          </p:nvPr>
        </p:nvSpPr>
        <p:spPr/>
        <p:txBody>
          <a:bodyPr/>
          <a:lstStyle/>
          <a:p>
            <a:r>
              <a:rPr lang="ta-IN"/>
              <a:t>முத்து வசுமதி</a:t>
            </a:r>
          </a:p>
          <a:p>
            <a:r>
              <a:rPr lang="ta-IN"/>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FF08C0D-6401-2B47-A0B5-4B3B8F901D8C}" type="datetime1">
              <a:rPr lang="en-IN" smtClean="0"/>
              <a:t>31/08/23</a:t>
            </a:fld>
            <a:endParaRPr lang="en-US" dirty="0"/>
          </a:p>
        </p:txBody>
      </p:sp>
      <p:sp>
        <p:nvSpPr>
          <p:cNvPr id="5" name="Footer Placeholder 4"/>
          <p:cNvSpPr>
            <a:spLocks noGrp="1"/>
          </p:cNvSpPr>
          <p:nvPr>
            <p:ph type="ftr" sz="quarter" idx="11"/>
          </p:nvPr>
        </p:nvSpPr>
        <p:spPr/>
        <p:txBody>
          <a:bodyPr/>
          <a:lstStyle/>
          <a:p>
            <a:r>
              <a:rPr lang="ta-IN"/>
              <a:t>முத்து வசுமதி</a:t>
            </a:r>
          </a:p>
          <a:p>
            <a:r>
              <a:rPr lang="ta-IN"/>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7CC06CE-F93E-DF40-85E2-01B3E12B8A85}" type="datetime1">
              <a:rPr lang="en-IN" smtClean="0"/>
              <a:t>31/08/23</a:t>
            </a:fld>
            <a:endParaRPr lang="en-US" dirty="0"/>
          </a:p>
        </p:txBody>
      </p:sp>
      <p:sp>
        <p:nvSpPr>
          <p:cNvPr id="5" name="Footer Placeholder 4"/>
          <p:cNvSpPr>
            <a:spLocks noGrp="1"/>
          </p:cNvSpPr>
          <p:nvPr>
            <p:ph type="ftr" sz="quarter" idx="11"/>
          </p:nvPr>
        </p:nvSpPr>
        <p:spPr/>
        <p:txBody>
          <a:bodyPr/>
          <a:lstStyle/>
          <a:p>
            <a:r>
              <a:rPr lang="ta-IN"/>
              <a:t>முத்து வசுமதி</a:t>
            </a:r>
          </a:p>
          <a:p>
            <a:r>
              <a:rPr lang="ta-IN"/>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22F73F5-4460-8E4E-B927-7165B6992535}" type="datetime1">
              <a:rPr lang="en-IN" smtClean="0"/>
              <a:t>31/08/23</a:t>
            </a:fld>
            <a:endParaRPr lang="en-US" dirty="0"/>
          </a:p>
        </p:txBody>
      </p:sp>
      <p:sp>
        <p:nvSpPr>
          <p:cNvPr id="5" name="Footer Placeholder 4"/>
          <p:cNvSpPr>
            <a:spLocks noGrp="1"/>
          </p:cNvSpPr>
          <p:nvPr>
            <p:ph type="ftr" sz="quarter" idx="11"/>
          </p:nvPr>
        </p:nvSpPr>
        <p:spPr/>
        <p:txBody>
          <a:bodyPr/>
          <a:lstStyle/>
          <a:p>
            <a:r>
              <a:rPr lang="ta-IN"/>
              <a:t>முத்து வசுமதி</a:t>
            </a:r>
          </a:p>
          <a:p>
            <a:r>
              <a:rPr lang="ta-IN"/>
              <a:t>
</a:t>
            </a:r>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96A677B-BC8C-6648-A4F6-699287B3ED8C}" type="datetime1">
              <a:rPr lang="en-IN" smtClean="0"/>
              <a:t>31/08/23</a:t>
            </a:fld>
            <a:endParaRPr lang="en-US" dirty="0"/>
          </a:p>
        </p:txBody>
      </p:sp>
      <p:sp>
        <p:nvSpPr>
          <p:cNvPr id="5" name="Footer Placeholder 4"/>
          <p:cNvSpPr>
            <a:spLocks noGrp="1"/>
          </p:cNvSpPr>
          <p:nvPr>
            <p:ph type="ftr" sz="quarter" idx="11"/>
          </p:nvPr>
        </p:nvSpPr>
        <p:spPr/>
        <p:txBody>
          <a:bodyPr/>
          <a:lstStyle/>
          <a:p>
            <a:r>
              <a:rPr lang="ta-IN"/>
              <a:t>முத்து வசுமதி</a:t>
            </a:r>
          </a:p>
          <a:p>
            <a:r>
              <a:rPr lang="ta-IN"/>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A919C1C-68AF-8C4B-92F0-FA14D2A61BE4}" type="datetime1">
              <a:rPr lang="en-IN" smtClean="0"/>
              <a:t>31/08/23</a:t>
            </a:fld>
            <a:endParaRPr lang="en-US" dirty="0"/>
          </a:p>
        </p:txBody>
      </p:sp>
      <p:sp>
        <p:nvSpPr>
          <p:cNvPr id="5" name="Footer Placeholder 4"/>
          <p:cNvSpPr>
            <a:spLocks noGrp="1"/>
          </p:cNvSpPr>
          <p:nvPr>
            <p:ph type="ftr" sz="quarter" idx="11"/>
          </p:nvPr>
        </p:nvSpPr>
        <p:spPr/>
        <p:txBody>
          <a:bodyPr/>
          <a:lstStyle/>
          <a:p>
            <a:r>
              <a:rPr lang="ta-IN"/>
              <a:t>முத்து வசுமதி</a:t>
            </a:r>
          </a:p>
          <a:p>
            <a:r>
              <a:rPr lang="ta-IN"/>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BD30F11-787E-3243-A987-04CE65C9AE38}" type="datetime1">
              <a:rPr lang="en-IN" smtClean="0"/>
              <a:t>31/08/23</a:t>
            </a:fld>
            <a:endParaRPr lang="en-US" dirty="0"/>
          </a:p>
        </p:txBody>
      </p:sp>
      <p:sp>
        <p:nvSpPr>
          <p:cNvPr id="5" name="Footer Placeholder 4"/>
          <p:cNvSpPr>
            <a:spLocks noGrp="1"/>
          </p:cNvSpPr>
          <p:nvPr>
            <p:ph type="ftr" sz="quarter" idx="11"/>
          </p:nvPr>
        </p:nvSpPr>
        <p:spPr/>
        <p:txBody>
          <a:bodyPr/>
          <a:lstStyle/>
          <a:p>
            <a:r>
              <a:rPr lang="ta-IN"/>
              <a:t>முத்து வசுமதி</a:t>
            </a:r>
          </a:p>
          <a:p>
            <a:r>
              <a:rPr lang="ta-IN"/>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6E31D450-B4BA-2440-97D9-D058A100E734}" type="datetime1">
              <a:rPr lang="en-IN" smtClean="0"/>
              <a:t>31/08/23</a:t>
            </a:fld>
            <a:endParaRPr lang="en-US" dirty="0"/>
          </a:p>
        </p:txBody>
      </p:sp>
      <p:sp>
        <p:nvSpPr>
          <p:cNvPr id="6" name="Footer Placeholder 5"/>
          <p:cNvSpPr>
            <a:spLocks noGrp="1"/>
          </p:cNvSpPr>
          <p:nvPr>
            <p:ph type="ftr" sz="quarter" idx="11"/>
          </p:nvPr>
        </p:nvSpPr>
        <p:spPr/>
        <p:txBody>
          <a:bodyPr/>
          <a:lstStyle/>
          <a:p>
            <a:r>
              <a:rPr lang="ta-IN"/>
              <a:t>முத்து வசுமதி</a:t>
            </a:r>
          </a:p>
          <a:p>
            <a:r>
              <a:rPr lang="ta-IN"/>
              <a:t>
</a:t>
            </a:r>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B4BCA82-B40E-D34E-9307-0E982DC7D1CA}" type="datetime1">
              <a:rPr lang="en-IN" smtClean="0"/>
              <a:t>31/08/23</a:t>
            </a:fld>
            <a:endParaRPr lang="en-US" dirty="0"/>
          </a:p>
        </p:txBody>
      </p:sp>
      <p:sp>
        <p:nvSpPr>
          <p:cNvPr id="8" name="Footer Placeholder 7"/>
          <p:cNvSpPr>
            <a:spLocks noGrp="1"/>
          </p:cNvSpPr>
          <p:nvPr>
            <p:ph type="ftr" sz="quarter" idx="11"/>
          </p:nvPr>
        </p:nvSpPr>
        <p:spPr/>
        <p:txBody>
          <a:bodyPr/>
          <a:lstStyle/>
          <a:p>
            <a:r>
              <a:rPr lang="ta-IN"/>
              <a:t>முத்து வசுமதி</a:t>
            </a:r>
          </a:p>
          <a:p>
            <a:r>
              <a:rPr lang="ta-IN"/>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3F33925D-068A-534E-A47A-786507AE5E31}" type="datetime1">
              <a:rPr lang="en-IN" smtClean="0"/>
              <a:t>31/08/23</a:t>
            </a:fld>
            <a:endParaRPr lang="en-US" dirty="0"/>
          </a:p>
        </p:txBody>
      </p:sp>
      <p:sp>
        <p:nvSpPr>
          <p:cNvPr id="4" name="Footer Placeholder 3"/>
          <p:cNvSpPr>
            <a:spLocks noGrp="1"/>
          </p:cNvSpPr>
          <p:nvPr>
            <p:ph type="ftr" sz="quarter" idx="11"/>
          </p:nvPr>
        </p:nvSpPr>
        <p:spPr/>
        <p:txBody>
          <a:bodyPr/>
          <a:lstStyle/>
          <a:p>
            <a:r>
              <a:rPr lang="ta-IN"/>
              <a:t>முத்து வசுமதி</a:t>
            </a:r>
          </a:p>
          <a:p>
            <a:r>
              <a:rPr lang="ta-IN"/>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9F4607-079E-434E-B6C2-C105173FC2D3}" type="datetime1">
              <a:rPr lang="en-IN" smtClean="0"/>
              <a:t>31/08/23</a:t>
            </a:fld>
            <a:endParaRPr lang="en-US" dirty="0"/>
          </a:p>
        </p:txBody>
      </p:sp>
      <p:sp>
        <p:nvSpPr>
          <p:cNvPr id="3" name="Footer Placeholder 2"/>
          <p:cNvSpPr>
            <a:spLocks noGrp="1"/>
          </p:cNvSpPr>
          <p:nvPr>
            <p:ph type="ftr" sz="quarter" idx="11"/>
          </p:nvPr>
        </p:nvSpPr>
        <p:spPr/>
        <p:txBody>
          <a:bodyPr/>
          <a:lstStyle/>
          <a:p>
            <a:r>
              <a:rPr lang="ta-IN"/>
              <a:t>முத்து வசுமதி</a:t>
            </a:r>
          </a:p>
          <a:p>
            <a:r>
              <a:rPr lang="ta-IN"/>
              <a: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22452CD6-9C23-D046-832D-02DA7935CFB7}" type="datetime1">
              <a:rPr lang="en-IN" smtClean="0"/>
              <a:t>31/08/23</a:t>
            </a:fld>
            <a:endParaRPr lang="en-US" dirty="0"/>
          </a:p>
        </p:txBody>
      </p:sp>
      <p:sp>
        <p:nvSpPr>
          <p:cNvPr id="6" name="Footer Placeholder 5"/>
          <p:cNvSpPr>
            <a:spLocks noGrp="1"/>
          </p:cNvSpPr>
          <p:nvPr>
            <p:ph type="ftr" sz="quarter" idx="11"/>
          </p:nvPr>
        </p:nvSpPr>
        <p:spPr/>
        <p:txBody>
          <a:bodyPr/>
          <a:lstStyle/>
          <a:p>
            <a:r>
              <a:rPr lang="ta-IN"/>
              <a:t>முத்து வசுமதி</a:t>
            </a:r>
          </a:p>
          <a:p>
            <a:r>
              <a:rPr lang="ta-IN"/>
              <a:t>
</a:t>
            </a:r>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7068975B-772A-D240-92D2-29FCBCC6EBEF}" type="datetime1">
              <a:rPr lang="en-IN" smtClean="0"/>
              <a:t>31/08/23</a:t>
            </a:fld>
            <a:endParaRPr lang="en-US" dirty="0"/>
          </a:p>
        </p:txBody>
      </p:sp>
      <p:sp>
        <p:nvSpPr>
          <p:cNvPr id="6" name="Footer Placeholder 5"/>
          <p:cNvSpPr>
            <a:spLocks noGrp="1"/>
          </p:cNvSpPr>
          <p:nvPr>
            <p:ph type="ftr" sz="quarter" idx="11"/>
          </p:nvPr>
        </p:nvSpPr>
        <p:spPr/>
        <p:txBody>
          <a:bodyPr/>
          <a:lstStyle/>
          <a:p>
            <a:r>
              <a:rPr lang="ta-IN"/>
              <a:t>முத்து வசுமதி</a:t>
            </a:r>
          </a:p>
          <a:p>
            <a:r>
              <a:rPr lang="ta-IN"/>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C7A47A5-2DBB-BA44-AE5B-7F9CC3EF11AD}" type="datetime1">
              <a:rPr lang="en-IN" smtClean="0"/>
              <a:t>31/08/23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ta-IN"/>
              <a:t>முத்து வசுமதி</a:t>
            </a:r>
          </a:p>
          <a:p>
            <a:r>
              <a:rPr lang="ta-IN"/>
              <a:t>
</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D3423-5BB4-796C-789D-8FDFB6AB6268}"/>
              </a:ext>
            </a:extLst>
          </p:cNvPr>
          <p:cNvSpPr>
            <a:spLocks noGrp="1"/>
          </p:cNvSpPr>
          <p:nvPr>
            <p:ph type="ctrTitle"/>
          </p:nvPr>
        </p:nvSpPr>
        <p:spPr>
          <a:xfrm>
            <a:off x="1507066" y="1941015"/>
            <a:ext cx="7766936" cy="1096900"/>
          </a:xfrm>
          <a:ln>
            <a:solidFill>
              <a:schemeClr val="tx1"/>
            </a:solidFill>
          </a:ln>
        </p:spPr>
        <p:txBody>
          <a:bodyPr/>
          <a:lstStyle/>
          <a:p>
            <a:pPr algn="ctr"/>
            <a:r>
              <a:rPr lang="en-US" dirty="0">
                <a:solidFill>
                  <a:schemeClr val="accent4"/>
                </a:solidFill>
                <a:latin typeface="Annai MN" pitchFamily="2" charset="77"/>
                <a:ea typeface="Annai MN" pitchFamily="2" charset="77"/>
                <a:cs typeface="Annai MN" pitchFamily="2" charset="77"/>
              </a:rPr>
              <a:t>Boosting Algorithms </a:t>
            </a:r>
          </a:p>
        </p:txBody>
      </p:sp>
      <p:sp>
        <p:nvSpPr>
          <p:cNvPr id="4" name="Footer Placeholder 3">
            <a:extLst>
              <a:ext uri="{FF2B5EF4-FFF2-40B4-BE49-F238E27FC236}">
                <a16:creationId xmlns:a16="http://schemas.microsoft.com/office/drawing/2014/main" id="{F2681EBA-6396-2F58-8FA7-9291435710D1}"/>
              </a:ext>
            </a:extLst>
          </p:cNvPr>
          <p:cNvSpPr>
            <a:spLocks noGrp="1"/>
          </p:cNvSpPr>
          <p:nvPr>
            <p:ph type="ftr" sz="quarter" idx="11"/>
          </p:nvPr>
        </p:nvSpPr>
        <p:spPr>
          <a:xfrm>
            <a:off x="5022396" y="5239808"/>
            <a:ext cx="6297612" cy="801554"/>
          </a:xfrm>
        </p:spPr>
        <p:txBody>
          <a:bodyPr/>
          <a:lstStyle/>
          <a:p>
            <a:pPr lvl="1" algn="ctr"/>
            <a:r>
              <a:rPr lang="ta-IN" dirty="0"/>
              <a:t>முத்து வசுமதி</a:t>
            </a:r>
            <a:endParaRPr lang="en-US" dirty="0"/>
          </a:p>
          <a:p>
            <a:pPr lvl="1" algn="ctr"/>
            <a:r>
              <a:rPr lang="en-IN" dirty="0"/>
              <a:t>29/08/23</a:t>
            </a:r>
            <a:endParaRPr lang="ta-IN" dirty="0"/>
          </a:p>
          <a:p>
            <a:r>
              <a:rPr lang="ta-IN" dirty="0"/>
              <a:t>
</a:t>
            </a:r>
            <a:endParaRPr lang="en-US" dirty="0"/>
          </a:p>
        </p:txBody>
      </p:sp>
      <p:sp>
        <p:nvSpPr>
          <p:cNvPr id="5" name="Slide Number Placeholder 4">
            <a:extLst>
              <a:ext uri="{FF2B5EF4-FFF2-40B4-BE49-F238E27FC236}">
                <a16:creationId xmlns:a16="http://schemas.microsoft.com/office/drawing/2014/main" id="{15F85DEE-4EBB-C474-3E87-9CFAE4046C5B}"/>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153873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979E6-60AA-E23B-D993-6EDB7905A3B6}"/>
              </a:ext>
            </a:extLst>
          </p:cNvPr>
          <p:cNvSpPr>
            <a:spLocks noGrp="1"/>
          </p:cNvSpPr>
          <p:nvPr>
            <p:ph type="title"/>
          </p:nvPr>
        </p:nvSpPr>
        <p:spPr>
          <a:ln>
            <a:solidFill>
              <a:schemeClr val="tx1"/>
            </a:solidFill>
          </a:ln>
        </p:spPr>
        <p:txBody>
          <a:bodyPr/>
          <a:lstStyle/>
          <a:p>
            <a:pPr algn="ctr"/>
            <a:r>
              <a:rPr lang="en-US" dirty="0">
                <a:solidFill>
                  <a:schemeClr val="accent4"/>
                </a:solidFill>
                <a:latin typeface="Annai MN" pitchFamily="2" charset="77"/>
                <a:ea typeface="Annai MN" pitchFamily="2" charset="77"/>
                <a:cs typeface="Annai MN" pitchFamily="2" charset="77"/>
              </a:rPr>
              <a:t>Evolution of Decision Tree</a:t>
            </a:r>
          </a:p>
        </p:txBody>
      </p:sp>
      <p:pic>
        <p:nvPicPr>
          <p:cNvPr id="5" name="Content Placeholder 4">
            <a:extLst>
              <a:ext uri="{FF2B5EF4-FFF2-40B4-BE49-F238E27FC236}">
                <a16:creationId xmlns:a16="http://schemas.microsoft.com/office/drawing/2014/main" id="{234B47D9-94CB-B175-22F6-3AC09A1CAA88}"/>
              </a:ext>
            </a:extLst>
          </p:cNvPr>
          <p:cNvPicPr>
            <a:picLocks noGrp="1" noChangeAspect="1"/>
          </p:cNvPicPr>
          <p:nvPr>
            <p:ph idx="1"/>
          </p:nvPr>
        </p:nvPicPr>
        <p:blipFill>
          <a:blip r:embed="rId2"/>
          <a:stretch>
            <a:fillRect/>
          </a:stretch>
        </p:blipFill>
        <p:spPr>
          <a:xfrm>
            <a:off x="1525853" y="2160589"/>
            <a:ext cx="6900332" cy="3325812"/>
          </a:xfrm>
          <a:ln>
            <a:solidFill>
              <a:schemeClr val="tx1"/>
            </a:solidFill>
          </a:ln>
        </p:spPr>
      </p:pic>
      <p:sp>
        <p:nvSpPr>
          <p:cNvPr id="6" name="Footer Placeholder 5">
            <a:extLst>
              <a:ext uri="{FF2B5EF4-FFF2-40B4-BE49-F238E27FC236}">
                <a16:creationId xmlns:a16="http://schemas.microsoft.com/office/drawing/2014/main" id="{3B4AEE6A-DEA1-4494-6168-34578097300F}"/>
              </a:ext>
            </a:extLst>
          </p:cNvPr>
          <p:cNvSpPr>
            <a:spLocks noGrp="1"/>
          </p:cNvSpPr>
          <p:nvPr>
            <p:ph type="ftr" sz="quarter" idx="11"/>
          </p:nvPr>
        </p:nvSpPr>
        <p:spPr>
          <a:xfrm>
            <a:off x="1383916" y="6065837"/>
            <a:ext cx="6297612" cy="365125"/>
          </a:xfrm>
        </p:spPr>
        <p:txBody>
          <a:bodyPr/>
          <a:lstStyle/>
          <a:p>
            <a:r>
              <a:rPr lang="en-US" dirty="0"/>
              <a:t>					</a:t>
            </a:r>
          </a:p>
          <a:p>
            <a:r>
              <a:rPr lang="en-US" dirty="0"/>
              <a:t>						</a:t>
            </a:r>
            <a:r>
              <a:rPr lang="ta-IN" dirty="0"/>
              <a:t>முத்து வசுமதி</a:t>
            </a:r>
          </a:p>
          <a:p>
            <a:r>
              <a:rPr lang="ta-IN" dirty="0"/>
              <a:t>
</a:t>
            </a:r>
            <a:endParaRPr lang="en-US" dirty="0"/>
          </a:p>
        </p:txBody>
      </p:sp>
      <p:sp>
        <p:nvSpPr>
          <p:cNvPr id="7" name="Slide Number Placeholder 6">
            <a:extLst>
              <a:ext uri="{FF2B5EF4-FFF2-40B4-BE49-F238E27FC236}">
                <a16:creationId xmlns:a16="http://schemas.microsoft.com/office/drawing/2014/main" id="{9D1BB24E-CFBC-EFCF-2C88-DB8C96EEB3CA}"/>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653533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B8C26-A00A-04C6-280C-661E394B163D}"/>
              </a:ext>
            </a:extLst>
          </p:cNvPr>
          <p:cNvSpPr>
            <a:spLocks noGrp="1"/>
          </p:cNvSpPr>
          <p:nvPr>
            <p:ph type="title"/>
          </p:nvPr>
        </p:nvSpPr>
        <p:spPr>
          <a:xfrm>
            <a:off x="677334" y="166907"/>
            <a:ext cx="9519612" cy="649731"/>
          </a:xfrm>
          <a:ln>
            <a:solidFill>
              <a:schemeClr val="tx1"/>
            </a:solidFill>
          </a:ln>
        </p:spPr>
        <p:txBody>
          <a:bodyPr>
            <a:normAutofit/>
          </a:bodyPr>
          <a:lstStyle/>
          <a:p>
            <a:pPr algn="ctr"/>
            <a:r>
              <a:rPr lang="en-US" dirty="0">
                <a:solidFill>
                  <a:schemeClr val="accent4"/>
                </a:solidFill>
                <a:latin typeface="Annai MN" pitchFamily="2" charset="77"/>
                <a:ea typeface="Annai MN" pitchFamily="2" charset="77"/>
                <a:cs typeface="Annai MN" pitchFamily="2" charset="77"/>
              </a:rPr>
              <a:t>Ensemble Learning Techniques</a:t>
            </a:r>
            <a:endParaRPr lang="en-US" dirty="0"/>
          </a:p>
        </p:txBody>
      </p:sp>
      <p:sp>
        <p:nvSpPr>
          <p:cNvPr id="3" name="Content Placeholder 2">
            <a:extLst>
              <a:ext uri="{FF2B5EF4-FFF2-40B4-BE49-F238E27FC236}">
                <a16:creationId xmlns:a16="http://schemas.microsoft.com/office/drawing/2014/main" id="{1F387B36-7A8C-F18D-F6C8-D16301BFCB95}"/>
              </a:ext>
            </a:extLst>
          </p:cNvPr>
          <p:cNvSpPr>
            <a:spLocks noGrp="1"/>
          </p:cNvSpPr>
          <p:nvPr>
            <p:ph idx="1"/>
          </p:nvPr>
        </p:nvSpPr>
        <p:spPr>
          <a:xfrm>
            <a:off x="1138806" y="1072201"/>
            <a:ext cx="8596668" cy="5017686"/>
          </a:xfrm>
          <a:ln>
            <a:solidFill>
              <a:schemeClr val="tx1"/>
            </a:solidFill>
          </a:ln>
        </p:spPr>
        <p:txBody>
          <a:bodyPr/>
          <a:lstStyle/>
          <a:p>
            <a:r>
              <a:rPr lang="en-US" dirty="0">
                <a:solidFill>
                  <a:schemeClr val="accent4"/>
                </a:solidFill>
                <a:latin typeface="Annai MN" pitchFamily="2" charset="77"/>
                <a:ea typeface="Annai MN" pitchFamily="2" charset="77"/>
                <a:cs typeface="Annai MN" pitchFamily="2" charset="77"/>
              </a:rPr>
              <a:t>Bagging Key Idea : </a:t>
            </a:r>
            <a:r>
              <a:rPr lang="en-IN" dirty="0">
                <a:solidFill>
                  <a:srgbClr val="242424"/>
                </a:solidFill>
                <a:latin typeface="Times New Roman" panose="02020603050405020304" pitchFamily="18" charset="0"/>
                <a:ea typeface="Annai MN" pitchFamily="2" charset="77"/>
                <a:cs typeface="Times New Roman" panose="02020603050405020304" pitchFamily="18" charset="0"/>
              </a:rPr>
              <a:t>U</a:t>
            </a:r>
            <a:r>
              <a:rPr lang="en-IN" b="0" i="0" u="none" strike="noStrike" dirty="0">
                <a:solidFill>
                  <a:srgbClr val="242424"/>
                </a:solidFill>
                <a:effectLst/>
                <a:latin typeface="Times New Roman" panose="02020603050405020304" pitchFamily="18" charset="0"/>
                <a:cs typeface="Times New Roman" panose="02020603050405020304" pitchFamily="18" charset="0"/>
              </a:rPr>
              <a:t>se  multiple base learners which are trained separately with a random sample from the training set, which through a voting or averaging approach, produce a more stable and accurate model.</a:t>
            </a:r>
            <a:endParaRPr lang="en-US" b="0" i="0" u="none" strike="noStrike" dirty="0">
              <a:solidFill>
                <a:schemeClr val="accent4"/>
              </a:solidFill>
              <a:effectLst/>
              <a:latin typeface="Times New Roman" panose="02020603050405020304" pitchFamily="18" charset="0"/>
              <a:ea typeface="Annai MN" pitchFamily="2" charset="77"/>
              <a:cs typeface="Times New Roman" panose="02020603050405020304" pitchFamily="18" charset="0"/>
            </a:endParaRPr>
          </a:p>
          <a:p>
            <a:r>
              <a:rPr lang="en-US" dirty="0">
                <a:solidFill>
                  <a:schemeClr val="accent4"/>
                </a:solidFill>
                <a:latin typeface="Annai MN" pitchFamily="2" charset="77"/>
                <a:ea typeface="Annai MN" pitchFamily="2" charset="77"/>
                <a:cs typeface="Annai MN" pitchFamily="2" charset="77"/>
              </a:rPr>
              <a:t>Boosting Key Idea : </a:t>
            </a:r>
            <a:r>
              <a:rPr lang="en-IN" b="0" i="0" u="none" strike="noStrike" dirty="0">
                <a:solidFill>
                  <a:srgbClr val="242424"/>
                </a:solidFill>
                <a:effectLst/>
                <a:latin typeface="Times New Roman" panose="02020603050405020304" pitchFamily="18" charset="0"/>
                <a:cs typeface="Times New Roman" panose="02020603050405020304" pitchFamily="18" charset="0"/>
              </a:rPr>
              <a:t>To align multiple models in a sequence so that they can learn from the errors of the other models and at the final stages they provide higher accuracy</a:t>
            </a:r>
          </a:p>
        </p:txBody>
      </p:sp>
      <p:sp>
        <p:nvSpPr>
          <p:cNvPr id="4" name="Footer Placeholder 3">
            <a:extLst>
              <a:ext uri="{FF2B5EF4-FFF2-40B4-BE49-F238E27FC236}">
                <a16:creationId xmlns:a16="http://schemas.microsoft.com/office/drawing/2014/main" id="{9F49621C-902F-DC55-D026-B1C4D8BF2D99}"/>
              </a:ext>
            </a:extLst>
          </p:cNvPr>
          <p:cNvSpPr>
            <a:spLocks noGrp="1"/>
          </p:cNvSpPr>
          <p:nvPr>
            <p:ph type="ftr" sz="quarter" idx="11"/>
          </p:nvPr>
        </p:nvSpPr>
        <p:spPr>
          <a:xfrm>
            <a:off x="2783225" y="6248400"/>
            <a:ext cx="6297612" cy="365125"/>
          </a:xfrm>
        </p:spPr>
        <p:txBody>
          <a:bodyPr/>
          <a:lstStyle/>
          <a:p>
            <a:endParaRPr lang="en-US" dirty="0"/>
          </a:p>
          <a:p>
            <a:r>
              <a:rPr lang="en-US" dirty="0"/>
              <a:t>			</a:t>
            </a:r>
            <a:r>
              <a:rPr lang="ta-IN" dirty="0"/>
              <a:t>முத்து வசுமதி</a:t>
            </a:r>
          </a:p>
          <a:p>
            <a:r>
              <a:rPr lang="ta-IN" dirty="0"/>
              <a:t>
</a:t>
            </a:r>
            <a:endParaRPr lang="en-US" dirty="0"/>
          </a:p>
        </p:txBody>
      </p:sp>
      <p:sp>
        <p:nvSpPr>
          <p:cNvPr id="5" name="Slide Number Placeholder 4">
            <a:extLst>
              <a:ext uri="{FF2B5EF4-FFF2-40B4-BE49-F238E27FC236}">
                <a16:creationId xmlns:a16="http://schemas.microsoft.com/office/drawing/2014/main" id="{E8EC78ED-CE0C-9A26-CA71-41F23E79A709}"/>
              </a:ext>
            </a:extLst>
          </p:cNvPr>
          <p:cNvSpPr>
            <a:spLocks noGrp="1"/>
          </p:cNvSpPr>
          <p:nvPr>
            <p:ph type="sldNum" sz="quarter" idx="12"/>
          </p:nvPr>
        </p:nvSpPr>
        <p:spPr/>
        <p:txBody>
          <a:bodyPr/>
          <a:lstStyle/>
          <a:p>
            <a:fld id="{D57F1E4F-1CFF-5643-939E-217C01CDF565}" type="slidenum">
              <a:rPr lang="en-US" smtClean="0"/>
              <a:pPr/>
              <a:t>3</a:t>
            </a:fld>
            <a:endParaRPr lang="en-US" dirty="0"/>
          </a:p>
        </p:txBody>
      </p:sp>
      <p:pic>
        <p:nvPicPr>
          <p:cNvPr id="7" name="Picture 6">
            <a:extLst>
              <a:ext uri="{FF2B5EF4-FFF2-40B4-BE49-F238E27FC236}">
                <a16:creationId xmlns:a16="http://schemas.microsoft.com/office/drawing/2014/main" id="{17FD5082-4687-3073-B882-48E2805DB8D4}"/>
              </a:ext>
            </a:extLst>
          </p:cNvPr>
          <p:cNvPicPr>
            <a:picLocks noChangeAspect="1"/>
          </p:cNvPicPr>
          <p:nvPr/>
        </p:nvPicPr>
        <p:blipFill>
          <a:blip r:embed="rId2"/>
          <a:stretch>
            <a:fillRect/>
          </a:stretch>
        </p:blipFill>
        <p:spPr>
          <a:xfrm>
            <a:off x="2524225" y="2932173"/>
            <a:ext cx="4902886" cy="2687159"/>
          </a:xfrm>
          <a:prstGeom prst="rect">
            <a:avLst/>
          </a:prstGeom>
          <a:ln>
            <a:solidFill>
              <a:schemeClr val="tx1"/>
            </a:solidFill>
          </a:ln>
        </p:spPr>
      </p:pic>
    </p:spTree>
    <p:extLst>
      <p:ext uri="{BB962C8B-B14F-4D97-AF65-F5344CB8AC3E}">
        <p14:creationId xmlns:p14="http://schemas.microsoft.com/office/powerpoint/2010/main" val="452050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CF5EA-DEE9-1E05-C3B2-FCCA99CD58DE}"/>
              </a:ext>
            </a:extLst>
          </p:cNvPr>
          <p:cNvSpPr>
            <a:spLocks noGrp="1"/>
          </p:cNvSpPr>
          <p:nvPr>
            <p:ph type="title"/>
          </p:nvPr>
        </p:nvSpPr>
        <p:spPr>
          <a:xfrm>
            <a:off x="677334" y="417094"/>
            <a:ext cx="8596668" cy="802106"/>
          </a:xfrm>
          <a:ln>
            <a:solidFill>
              <a:schemeClr val="tx1"/>
            </a:solidFill>
          </a:ln>
        </p:spPr>
        <p:txBody>
          <a:bodyPr/>
          <a:lstStyle/>
          <a:p>
            <a:pPr algn="ctr"/>
            <a:r>
              <a:rPr lang="en-US" dirty="0">
                <a:solidFill>
                  <a:schemeClr val="accent4"/>
                </a:solidFill>
                <a:latin typeface="Annai MN" pitchFamily="2" charset="77"/>
                <a:ea typeface="Annai MN" pitchFamily="2" charset="77"/>
                <a:cs typeface="Annai MN" pitchFamily="2" charset="77"/>
              </a:rPr>
              <a:t>Boosting Algorithm Types</a:t>
            </a:r>
          </a:p>
        </p:txBody>
      </p:sp>
      <p:graphicFrame>
        <p:nvGraphicFramePr>
          <p:cNvPr id="4" name="Diagram 3">
            <a:extLst>
              <a:ext uri="{FF2B5EF4-FFF2-40B4-BE49-F238E27FC236}">
                <a16:creationId xmlns:a16="http://schemas.microsoft.com/office/drawing/2014/main" id="{44DBAAA0-6476-AA16-AE50-75D15FE1049F}"/>
              </a:ext>
            </a:extLst>
          </p:cNvPr>
          <p:cNvGraphicFramePr/>
          <p:nvPr>
            <p:extLst>
              <p:ext uri="{D42A27DB-BD31-4B8C-83A1-F6EECF244321}">
                <p14:modId xmlns:p14="http://schemas.microsoft.com/office/powerpoint/2010/main" val="1372555824"/>
              </p:ext>
            </p:extLst>
          </p:nvPr>
        </p:nvGraphicFramePr>
        <p:xfrm>
          <a:off x="3064934" y="1955799"/>
          <a:ext cx="4850063" cy="39846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Footer Placeholder 6">
            <a:extLst>
              <a:ext uri="{FF2B5EF4-FFF2-40B4-BE49-F238E27FC236}">
                <a16:creationId xmlns:a16="http://schemas.microsoft.com/office/drawing/2014/main" id="{931354B1-1243-6CC5-9F40-4F88FC999698}"/>
              </a:ext>
            </a:extLst>
          </p:cNvPr>
          <p:cNvSpPr>
            <a:spLocks noGrp="1"/>
          </p:cNvSpPr>
          <p:nvPr>
            <p:ph type="ftr" sz="quarter" idx="11"/>
          </p:nvPr>
        </p:nvSpPr>
        <p:spPr>
          <a:xfrm>
            <a:off x="2947194" y="6158385"/>
            <a:ext cx="6297612" cy="365125"/>
          </a:xfrm>
        </p:spPr>
        <p:txBody>
          <a:bodyPr/>
          <a:lstStyle/>
          <a:p>
            <a:endParaRPr lang="en-US" dirty="0"/>
          </a:p>
          <a:p>
            <a:r>
              <a:rPr lang="en-US" dirty="0"/>
              <a:t>				</a:t>
            </a:r>
            <a:r>
              <a:rPr lang="ta-IN" dirty="0"/>
              <a:t>முத்து வசுமதி</a:t>
            </a:r>
          </a:p>
          <a:p>
            <a:r>
              <a:rPr lang="ta-IN" dirty="0"/>
              <a:t>
</a:t>
            </a:r>
            <a:endParaRPr lang="en-US" dirty="0"/>
          </a:p>
        </p:txBody>
      </p:sp>
      <p:sp>
        <p:nvSpPr>
          <p:cNvPr id="8" name="Slide Number Placeholder 7">
            <a:extLst>
              <a:ext uri="{FF2B5EF4-FFF2-40B4-BE49-F238E27FC236}">
                <a16:creationId xmlns:a16="http://schemas.microsoft.com/office/drawing/2014/main" id="{145CAFCF-000E-3299-71DE-44582E2D9D5B}"/>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664808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B8C26-A00A-04C6-280C-661E394B163D}"/>
              </a:ext>
            </a:extLst>
          </p:cNvPr>
          <p:cNvSpPr>
            <a:spLocks noGrp="1"/>
          </p:cNvSpPr>
          <p:nvPr>
            <p:ph type="title"/>
          </p:nvPr>
        </p:nvSpPr>
        <p:spPr>
          <a:xfrm>
            <a:off x="677334" y="609600"/>
            <a:ext cx="9519612" cy="831273"/>
          </a:xfrm>
          <a:ln>
            <a:solidFill>
              <a:schemeClr val="tx1"/>
            </a:solidFill>
          </a:ln>
        </p:spPr>
        <p:txBody>
          <a:bodyPr>
            <a:normAutofit/>
          </a:bodyPr>
          <a:lstStyle/>
          <a:p>
            <a:pPr algn="ctr"/>
            <a:r>
              <a:rPr lang="en-US" dirty="0">
                <a:solidFill>
                  <a:schemeClr val="accent4"/>
                </a:solidFill>
                <a:latin typeface="Annai MN" pitchFamily="2" charset="77"/>
                <a:ea typeface="Annai MN" pitchFamily="2" charset="77"/>
                <a:cs typeface="Annai MN" pitchFamily="2" charset="77"/>
              </a:rPr>
              <a:t>Gradient Boosting</a:t>
            </a:r>
            <a:endParaRPr lang="en-US" dirty="0"/>
          </a:p>
        </p:txBody>
      </p:sp>
      <p:sp>
        <p:nvSpPr>
          <p:cNvPr id="3" name="Content Placeholder 2">
            <a:extLst>
              <a:ext uri="{FF2B5EF4-FFF2-40B4-BE49-F238E27FC236}">
                <a16:creationId xmlns:a16="http://schemas.microsoft.com/office/drawing/2014/main" id="{1F387B36-7A8C-F18D-F6C8-D16301BFCB95}"/>
              </a:ext>
            </a:extLst>
          </p:cNvPr>
          <p:cNvSpPr>
            <a:spLocks noGrp="1"/>
          </p:cNvSpPr>
          <p:nvPr>
            <p:ph idx="1"/>
          </p:nvPr>
        </p:nvSpPr>
        <p:spPr>
          <a:xfrm>
            <a:off x="1138806" y="2160589"/>
            <a:ext cx="8596668" cy="3880773"/>
          </a:xfrm>
          <a:ln>
            <a:solidFill>
              <a:schemeClr val="tx1"/>
            </a:solidFill>
          </a:ln>
        </p:spPr>
        <p:txBody>
          <a:bodyPr/>
          <a:lstStyle/>
          <a:p>
            <a:r>
              <a:rPr lang="en-IN" b="1" i="0" u="sng" strike="noStrike" dirty="0">
                <a:solidFill>
                  <a:srgbClr val="242424"/>
                </a:solidFill>
                <a:effectLst/>
                <a:latin typeface="Times New Roman" panose="02020603050405020304" pitchFamily="18" charset="0"/>
                <a:cs typeface="Times New Roman" panose="02020603050405020304" pitchFamily="18" charset="0"/>
              </a:rPr>
              <a:t>GB Idea </a:t>
            </a:r>
            <a:r>
              <a:rPr lang="en-IN" b="0" i="0" u="none" strike="noStrike" dirty="0">
                <a:solidFill>
                  <a:srgbClr val="242424"/>
                </a:solidFill>
                <a:effectLst/>
                <a:latin typeface="Times New Roman" panose="02020603050405020304" pitchFamily="18" charset="0"/>
                <a:cs typeface="Times New Roman" panose="02020603050405020304" pitchFamily="18" charset="0"/>
              </a:rPr>
              <a:t>: To align multiple models in a sequence so that they can learn from the errors of the other models and at the final stages they provide higher accuracy using the gradient descent method to optimize the parameters of the new model in boosting.</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9F49621C-902F-DC55-D026-B1C4D8BF2D99}"/>
              </a:ext>
            </a:extLst>
          </p:cNvPr>
          <p:cNvSpPr>
            <a:spLocks noGrp="1"/>
          </p:cNvSpPr>
          <p:nvPr>
            <p:ph type="ftr" sz="quarter" idx="11"/>
          </p:nvPr>
        </p:nvSpPr>
        <p:spPr>
          <a:xfrm>
            <a:off x="2783225" y="6248400"/>
            <a:ext cx="6297612" cy="365125"/>
          </a:xfrm>
        </p:spPr>
        <p:txBody>
          <a:bodyPr/>
          <a:lstStyle/>
          <a:p>
            <a:endParaRPr lang="en-US" dirty="0"/>
          </a:p>
          <a:p>
            <a:r>
              <a:rPr lang="en-US" dirty="0"/>
              <a:t>			</a:t>
            </a:r>
            <a:r>
              <a:rPr lang="ta-IN" dirty="0"/>
              <a:t>முத்து வசுமதி</a:t>
            </a:r>
          </a:p>
          <a:p>
            <a:r>
              <a:rPr lang="ta-IN" dirty="0"/>
              <a:t>
</a:t>
            </a:r>
            <a:endParaRPr lang="en-US" dirty="0"/>
          </a:p>
        </p:txBody>
      </p:sp>
      <p:sp>
        <p:nvSpPr>
          <p:cNvPr id="5" name="Slide Number Placeholder 4">
            <a:extLst>
              <a:ext uri="{FF2B5EF4-FFF2-40B4-BE49-F238E27FC236}">
                <a16:creationId xmlns:a16="http://schemas.microsoft.com/office/drawing/2014/main" id="{E8EC78ED-CE0C-9A26-CA71-41F23E79A709}"/>
              </a:ext>
            </a:extLst>
          </p:cNvPr>
          <p:cNvSpPr>
            <a:spLocks noGrp="1"/>
          </p:cNvSpPr>
          <p:nvPr>
            <p:ph type="sldNum" sz="quarter" idx="12"/>
          </p:nvPr>
        </p:nvSpPr>
        <p:spPr/>
        <p:txBody>
          <a:bodyPr/>
          <a:lstStyle/>
          <a:p>
            <a:fld id="{D57F1E4F-1CFF-5643-939E-217C01CDF565}" type="slidenum">
              <a:rPr lang="en-US" smtClean="0"/>
              <a:pPr/>
              <a:t>5</a:t>
            </a:fld>
            <a:endParaRPr lang="en-US" dirty="0"/>
          </a:p>
        </p:txBody>
      </p:sp>
      <p:pic>
        <p:nvPicPr>
          <p:cNvPr id="8" name="Picture 7">
            <a:extLst>
              <a:ext uri="{FF2B5EF4-FFF2-40B4-BE49-F238E27FC236}">
                <a16:creationId xmlns:a16="http://schemas.microsoft.com/office/drawing/2014/main" id="{4B200704-3099-2370-7B7E-0A4067478ABD}"/>
              </a:ext>
            </a:extLst>
          </p:cNvPr>
          <p:cNvPicPr>
            <a:picLocks noChangeAspect="1"/>
          </p:cNvPicPr>
          <p:nvPr/>
        </p:nvPicPr>
        <p:blipFill>
          <a:blip r:embed="rId2"/>
          <a:stretch>
            <a:fillRect/>
          </a:stretch>
        </p:blipFill>
        <p:spPr>
          <a:xfrm>
            <a:off x="2421923" y="3306667"/>
            <a:ext cx="4353698" cy="2448955"/>
          </a:xfrm>
          <a:prstGeom prst="rect">
            <a:avLst/>
          </a:prstGeom>
          <a:ln>
            <a:solidFill>
              <a:schemeClr val="tx1"/>
            </a:solidFill>
          </a:ln>
        </p:spPr>
      </p:pic>
    </p:spTree>
    <p:extLst>
      <p:ext uri="{BB962C8B-B14F-4D97-AF65-F5344CB8AC3E}">
        <p14:creationId xmlns:p14="http://schemas.microsoft.com/office/powerpoint/2010/main" val="2675138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B8C26-A00A-04C6-280C-661E394B163D}"/>
              </a:ext>
            </a:extLst>
          </p:cNvPr>
          <p:cNvSpPr>
            <a:spLocks noGrp="1"/>
          </p:cNvSpPr>
          <p:nvPr>
            <p:ph type="title"/>
          </p:nvPr>
        </p:nvSpPr>
        <p:spPr>
          <a:xfrm>
            <a:off x="677334" y="609600"/>
            <a:ext cx="9519612" cy="831273"/>
          </a:xfrm>
          <a:ln>
            <a:solidFill>
              <a:schemeClr val="tx1"/>
            </a:solidFill>
          </a:ln>
        </p:spPr>
        <p:txBody>
          <a:bodyPr>
            <a:normAutofit fontScale="90000"/>
          </a:bodyPr>
          <a:lstStyle/>
          <a:p>
            <a:r>
              <a:rPr lang="en-US" dirty="0">
                <a:solidFill>
                  <a:schemeClr val="accent4"/>
                </a:solidFill>
                <a:latin typeface="Annai MN" pitchFamily="2" charset="77"/>
                <a:ea typeface="Annai MN" pitchFamily="2" charset="77"/>
                <a:cs typeface="Annai MN" pitchFamily="2" charset="77"/>
              </a:rPr>
              <a:t>LG Boosting – LGB (Light Gradient Boosting)</a:t>
            </a:r>
            <a:endParaRPr lang="en-US" dirty="0"/>
          </a:p>
        </p:txBody>
      </p:sp>
      <p:sp>
        <p:nvSpPr>
          <p:cNvPr id="3" name="Content Placeholder 2">
            <a:extLst>
              <a:ext uri="{FF2B5EF4-FFF2-40B4-BE49-F238E27FC236}">
                <a16:creationId xmlns:a16="http://schemas.microsoft.com/office/drawing/2014/main" id="{1F387B36-7A8C-F18D-F6C8-D16301BFCB95}"/>
              </a:ext>
            </a:extLst>
          </p:cNvPr>
          <p:cNvSpPr>
            <a:spLocks noGrp="1"/>
          </p:cNvSpPr>
          <p:nvPr>
            <p:ph idx="1"/>
          </p:nvPr>
        </p:nvSpPr>
        <p:spPr>
          <a:ln>
            <a:solidFill>
              <a:schemeClr val="tx1"/>
            </a:solidFill>
          </a:ln>
        </p:spPr>
        <p:txBody>
          <a:bodyPr/>
          <a:lstStyle/>
          <a:p>
            <a:r>
              <a:rPr lang="en-US" dirty="0">
                <a:latin typeface="Times New Roman" panose="02020603050405020304" pitchFamily="18" charset="0"/>
                <a:cs typeface="Times New Roman" panose="02020603050405020304" pitchFamily="18" charset="0"/>
              </a:rPr>
              <a:t>LGB </a:t>
            </a:r>
            <a:r>
              <a:rPr lang="en-IN" dirty="0">
                <a:solidFill>
                  <a:srgbClr val="242424"/>
                </a:solidFill>
                <a:latin typeface="Times New Roman" panose="02020603050405020304" pitchFamily="18" charset="0"/>
                <a:cs typeface="Times New Roman" panose="02020603050405020304" pitchFamily="18" charset="0"/>
              </a:rPr>
              <a:t> is a fast, distributed, high-performance gradient boosting framework based on decision tree algorithm which is used for ranking, classification, trees, to increase the efficiency of the model, to reduce the memory usage and many other machine learning tasks.</a:t>
            </a:r>
          </a:p>
          <a:p>
            <a:pPr marL="0" indent="0">
              <a:buNone/>
            </a:pPr>
            <a:endParaRPr lang="en-US" dirty="0"/>
          </a:p>
        </p:txBody>
      </p:sp>
      <p:sp>
        <p:nvSpPr>
          <p:cNvPr id="4" name="Footer Placeholder 3">
            <a:extLst>
              <a:ext uri="{FF2B5EF4-FFF2-40B4-BE49-F238E27FC236}">
                <a16:creationId xmlns:a16="http://schemas.microsoft.com/office/drawing/2014/main" id="{9F49621C-902F-DC55-D026-B1C4D8BF2D99}"/>
              </a:ext>
            </a:extLst>
          </p:cNvPr>
          <p:cNvSpPr>
            <a:spLocks noGrp="1"/>
          </p:cNvSpPr>
          <p:nvPr>
            <p:ph type="ftr" sz="quarter" idx="11"/>
          </p:nvPr>
        </p:nvSpPr>
        <p:spPr>
          <a:xfrm>
            <a:off x="2783225" y="6248400"/>
            <a:ext cx="6297612" cy="365125"/>
          </a:xfrm>
        </p:spPr>
        <p:txBody>
          <a:bodyPr/>
          <a:lstStyle/>
          <a:p>
            <a:endParaRPr lang="en-US" dirty="0"/>
          </a:p>
          <a:p>
            <a:r>
              <a:rPr lang="en-US" dirty="0"/>
              <a:t>			</a:t>
            </a:r>
            <a:r>
              <a:rPr lang="ta-IN" dirty="0"/>
              <a:t>முத்து வசுமதி</a:t>
            </a:r>
          </a:p>
          <a:p>
            <a:r>
              <a:rPr lang="ta-IN" dirty="0"/>
              <a:t>
</a:t>
            </a:r>
            <a:endParaRPr lang="en-US" dirty="0"/>
          </a:p>
        </p:txBody>
      </p:sp>
      <p:sp>
        <p:nvSpPr>
          <p:cNvPr id="5" name="Slide Number Placeholder 4">
            <a:extLst>
              <a:ext uri="{FF2B5EF4-FFF2-40B4-BE49-F238E27FC236}">
                <a16:creationId xmlns:a16="http://schemas.microsoft.com/office/drawing/2014/main" id="{E8EC78ED-CE0C-9A26-CA71-41F23E79A709}"/>
              </a:ext>
            </a:extLst>
          </p:cNvPr>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7" name="Picture 6">
            <a:extLst>
              <a:ext uri="{FF2B5EF4-FFF2-40B4-BE49-F238E27FC236}">
                <a16:creationId xmlns:a16="http://schemas.microsoft.com/office/drawing/2014/main" id="{644A1E4F-AD4E-90C9-494E-F5C57DAEC392}"/>
              </a:ext>
            </a:extLst>
          </p:cNvPr>
          <p:cNvPicPr>
            <a:picLocks noChangeAspect="1"/>
          </p:cNvPicPr>
          <p:nvPr/>
        </p:nvPicPr>
        <p:blipFill>
          <a:blip r:embed="rId2"/>
          <a:stretch>
            <a:fillRect/>
          </a:stretch>
        </p:blipFill>
        <p:spPr>
          <a:xfrm>
            <a:off x="2853764" y="3186545"/>
            <a:ext cx="4503000" cy="2624629"/>
          </a:xfrm>
          <a:prstGeom prst="rect">
            <a:avLst/>
          </a:prstGeom>
          <a:ln>
            <a:solidFill>
              <a:schemeClr val="tx1"/>
            </a:solidFill>
          </a:ln>
        </p:spPr>
      </p:pic>
    </p:spTree>
    <p:extLst>
      <p:ext uri="{BB962C8B-B14F-4D97-AF65-F5344CB8AC3E}">
        <p14:creationId xmlns:p14="http://schemas.microsoft.com/office/powerpoint/2010/main" val="2554872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B8C26-A00A-04C6-280C-661E394B163D}"/>
              </a:ext>
            </a:extLst>
          </p:cNvPr>
          <p:cNvSpPr>
            <a:spLocks noGrp="1"/>
          </p:cNvSpPr>
          <p:nvPr>
            <p:ph type="title"/>
          </p:nvPr>
        </p:nvSpPr>
        <p:spPr>
          <a:xfrm>
            <a:off x="677334" y="609600"/>
            <a:ext cx="8596668" cy="609600"/>
          </a:xfrm>
          <a:ln>
            <a:solidFill>
              <a:schemeClr val="tx1"/>
            </a:solidFill>
          </a:ln>
        </p:spPr>
        <p:txBody>
          <a:bodyPr>
            <a:normAutofit fontScale="90000"/>
          </a:bodyPr>
          <a:lstStyle/>
          <a:p>
            <a:r>
              <a:rPr lang="en-US" dirty="0">
                <a:solidFill>
                  <a:schemeClr val="accent4"/>
                </a:solidFill>
                <a:latin typeface="Annai MN" pitchFamily="2" charset="77"/>
                <a:ea typeface="Annai MN" pitchFamily="2" charset="77"/>
                <a:cs typeface="Annai MN" pitchFamily="2" charset="77"/>
              </a:rPr>
              <a:t>XG Boosting </a:t>
            </a:r>
            <a:r>
              <a:rPr lang="en-IN" dirty="0">
                <a:solidFill>
                  <a:schemeClr val="accent4"/>
                </a:solidFill>
                <a:latin typeface="Annai MN" pitchFamily="2" charset="77"/>
                <a:ea typeface="Annai MN" pitchFamily="2" charset="77"/>
                <a:cs typeface="Annai MN" pitchFamily="2" charset="77"/>
              </a:rPr>
              <a:t>(Extreme Gradient Boosting)</a:t>
            </a:r>
            <a:endParaRPr lang="en-US" dirty="0"/>
          </a:p>
        </p:txBody>
      </p:sp>
      <p:sp>
        <p:nvSpPr>
          <p:cNvPr id="3" name="Content Placeholder 2">
            <a:extLst>
              <a:ext uri="{FF2B5EF4-FFF2-40B4-BE49-F238E27FC236}">
                <a16:creationId xmlns:a16="http://schemas.microsoft.com/office/drawing/2014/main" id="{1F387B36-7A8C-F18D-F6C8-D16301BFCB95}"/>
              </a:ext>
            </a:extLst>
          </p:cNvPr>
          <p:cNvSpPr>
            <a:spLocks noGrp="1"/>
          </p:cNvSpPr>
          <p:nvPr>
            <p:ph idx="1"/>
          </p:nvPr>
        </p:nvSpPr>
        <p:spPr>
          <a:ln>
            <a:solidFill>
              <a:schemeClr val="tx1"/>
            </a:solidFill>
          </a:ln>
        </p:spPr>
        <p:txBody>
          <a:bodyPr/>
          <a:lstStyle/>
          <a:p>
            <a:pPr marL="285750" indent="-285750">
              <a:buFont typeface="Wingdings" pitchFamily="2" charset="2"/>
              <a:buChar char="v"/>
            </a:pPr>
            <a:r>
              <a:rPr lang="en-US" dirty="0">
                <a:solidFill>
                  <a:srgbClr val="242424"/>
                </a:solidFill>
                <a:latin typeface="Times New Roman" panose="02020603050405020304" pitchFamily="18" charset="0"/>
                <a:cs typeface="Times New Roman" panose="02020603050405020304" pitchFamily="18" charset="0"/>
              </a:rPr>
              <a:t>XG Boosting </a:t>
            </a:r>
            <a:r>
              <a:rPr lang="en-IN" dirty="0">
                <a:solidFill>
                  <a:srgbClr val="242424"/>
                </a:solidFill>
                <a:latin typeface="Times New Roman" panose="02020603050405020304" pitchFamily="18" charset="0"/>
                <a:cs typeface="Times New Roman" panose="02020603050405020304" pitchFamily="18" charset="0"/>
              </a:rPr>
              <a:t> - a scalable, distributed gradient-boosted decision tree (GBDT) machine learning library</a:t>
            </a:r>
            <a:r>
              <a:rPr lang="en-IN" dirty="0">
                <a:solidFill>
                  <a:srgbClr val="242424"/>
                </a:solidFill>
                <a:latin typeface="source-serif-pro"/>
              </a:rPr>
              <a:t>.</a:t>
            </a:r>
            <a:endParaRPr lang="en-US" dirty="0">
              <a:solidFill>
                <a:srgbClr val="242424"/>
              </a:solidFill>
              <a:latin typeface="source-serif-pro"/>
            </a:endParaRPr>
          </a:p>
          <a:p>
            <a:pPr marL="0" indent="0">
              <a:buNone/>
            </a:pPr>
            <a:endParaRPr lang="en-US" dirty="0"/>
          </a:p>
        </p:txBody>
      </p:sp>
      <p:sp>
        <p:nvSpPr>
          <p:cNvPr id="4" name="Footer Placeholder 3">
            <a:extLst>
              <a:ext uri="{FF2B5EF4-FFF2-40B4-BE49-F238E27FC236}">
                <a16:creationId xmlns:a16="http://schemas.microsoft.com/office/drawing/2014/main" id="{9F49621C-902F-DC55-D026-B1C4D8BF2D99}"/>
              </a:ext>
            </a:extLst>
          </p:cNvPr>
          <p:cNvSpPr>
            <a:spLocks noGrp="1"/>
          </p:cNvSpPr>
          <p:nvPr>
            <p:ph type="ftr" sz="quarter" idx="11"/>
          </p:nvPr>
        </p:nvSpPr>
        <p:spPr>
          <a:xfrm>
            <a:off x="2783225" y="6248400"/>
            <a:ext cx="6297612" cy="365125"/>
          </a:xfrm>
        </p:spPr>
        <p:txBody>
          <a:bodyPr/>
          <a:lstStyle/>
          <a:p>
            <a:endParaRPr lang="en-US" dirty="0"/>
          </a:p>
          <a:p>
            <a:r>
              <a:rPr lang="en-US" dirty="0"/>
              <a:t>			</a:t>
            </a:r>
            <a:r>
              <a:rPr lang="ta-IN" dirty="0"/>
              <a:t>முத்து வசுமதி</a:t>
            </a:r>
          </a:p>
          <a:p>
            <a:r>
              <a:rPr lang="ta-IN" dirty="0"/>
              <a:t>
</a:t>
            </a:r>
            <a:endParaRPr lang="en-US" dirty="0"/>
          </a:p>
        </p:txBody>
      </p:sp>
      <p:sp>
        <p:nvSpPr>
          <p:cNvPr id="5" name="Slide Number Placeholder 4">
            <a:extLst>
              <a:ext uri="{FF2B5EF4-FFF2-40B4-BE49-F238E27FC236}">
                <a16:creationId xmlns:a16="http://schemas.microsoft.com/office/drawing/2014/main" id="{E8EC78ED-CE0C-9A26-CA71-41F23E79A709}"/>
              </a:ext>
            </a:extLst>
          </p:cNvPr>
          <p:cNvSpPr>
            <a:spLocks noGrp="1"/>
          </p:cNvSpPr>
          <p:nvPr>
            <p:ph type="sldNum" sz="quarter" idx="12"/>
          </p:nvPr>
        </p:nvSpPr>
        <p:spPr/>
        <p:txBody>
          <a:bodyPr/>
          <a:lstStyle/>
          <a:p>
            <a:fld id="{D57F1E4F-1CFF-5643-939E-217C01CDF565}" type="slidenum">
              <a:rPr lang="en-US" smtClean="0"/>
              <a:pPr/>
              <a:t>7</a:t>
            </a:fld>
            <a:endParaRPr lang="en-US" dirty="0"/>
          </a:p>
        </p:txBody>
      </p:sp>
      <p:pic>
        <p:nvPicPr>
          <p:cNvPr id="6" name="Content Placeholder 4">
            <a:extLst>
              <a:ext uri="{FF2B5EF4-FFF2-40B4-BE49-F238E27FC236}">
                <a16:creationId xmlns:a16="http://schemas.microsoft.com/office/drawing/2014/main" id="{0F8AE83C-57E5-3204-B109-A2D3E5994B3C}"/>
              </a:ext>
            </a:extLst>
          </p:cNvPr>
          <p:cNvPicPr>
            <a:picLocks noChangeAspect="1"/>
          </p:cNvPicPr>
          <p:nvPr/>
        </p:nvPicPr>
        <p:blipFill rotWithShape="1">
          <a:blip r:embed="rId2"/>
          <a:srcRect r="51061"/>
          <a:stretch/>
        </p:blipFill>
        <p:spPr>
          <a:xfrm>
            <a:off x="3151139" y="3110609"/>
            <a:ext cx="3649057" cy="2713907"/>
          </a:xfrm>
          <a:prstGeom prst="rect">
            <a:avLst/>
          </a:prstGeom>
          <a:ln>
            <a:solidFill>
              <a:schemeClr val="tx1"/>
            </a:solidFill>
          </a:ln>
        </p:spPr>
      </p:pic>
    </p:spTree>
    <p:extLst>
      <p:ext uri="{BB962C8B-B14F-4D97-AF65-F5344CB8AC3E}">
        <p14:creationId xmlns:p14="http://schemas.microsoft.com/office/powerpoint/2010/main" val="4199854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B40AF-F31B-194B-36A2-DE1ACCFE5DE8}"/>
              </a:ext>
            </a:extLst>
          </p:cNvPr>
          <p:cNvSpPr>
            <a:spLocks noGrp="1"/>
          </p:cNvSpPr>
          <p:nvPr>
            <p:ph type="title"/>
          </p:nvPr>
        </p:nvSpPr>
        <p:spPr>
          <a:xfrm>
            <a:off x="1066801" y="626534"/>
            <a:ext cx="8596668" cy="786064"/>
          </a:xfrm>
          <a:ln>
            <a:solidFill>
              <a:schemeClr val="tx1"/>
            </a:solidFill>
          </a:ln>
        </p:spPr>
        <p:txBody>
          <a:bodyPr/>
          <a:lstStyle/>
          <a:p>
            <a:pPr algn="ctr"/>
            <a:r>
              <a:rPr lang="en-US" dirty="0">
                <a:solidFill>
                  <a:schemeClr val="accent4"/>
                </a:solidFill>
                <a:latin typeface="Annai MN" pitchFamily="2" charset="77"/>
                <a:ea typeface="Annai MN" pitchFamily="2" charset="77"/>
                <a:cs typeface="Annai MN" pitchFamily="2" charset="77"/>
              </a:rPr>
              <a:t>LG Vs XG Boosting</a:t>
            </a:r>
          </a:p>
        </p:txBody>
      </p:sp>
      <p:pic>
        <p:nvPicPr>
          <p:cNvPr id="5" name="Content Placeholder 4">
            <a:extLst>
              <a:ext uri="{FF2B5EF4-FFF2-40B4-BE49-F238E27FC236}">
                <a16:creationId xmlns:a16="http://schemas.microsoft.com/office/drawing/2014/main" id="{2DB6AEC7-A6BD-A7E9-037C-BEB7F57E896A}"/>
              </a:ext>
            </a:extLst>
          </p:cNvPr>
          <p:cNvPicPr>
            <a:picLocks noGrp="1" noChangeAspect="1"/>
          </p:cNvPicPr>
          <p:nvPr>
            <p:ph idx="1"/>
          </p:nvPr>
        </p:nvPicPr>
        <p:blipFill>
          <a:blip r:embed="rId2"/>
          <a:stretch>
            <a:fillRect/>
          </a:stretch>
        </p:blipFill>
        <p:spPr>
          <a:xfrm>
            <a:off x="3041941" y="1971226"/>
            <a:ext cx="5577126" cy="3745224"/>
          </a:xfrm>
          <a:ln>
            <a:solidFill>
              <a:schemeClr val="tx1"/>
            </a:solidFill>
          </a:ln>
        </p:spPr>
      </p:pic>
      <p:sp>
        <p:nvSpPr>
          <p:cNvPr id="6" name="Footer Placeholder 5">
            <a:extLst>
              <a:ext uri="{FF2B5EF4-FFF2-40B4-BE49-F238E27FC236}">
                <a16:creationId xmlns:a16="http://schemas.microsoft.com/office/drawing/2014/main" id="{8C912161-54C4-1AC3-6E95-284B5AADC741}"/>
              </a:ext>
            </a:extLst>
          </p:cNvPr>
          <p:cNvSpPr>
            <a:spLocks noGrp="1"/>
          </p:cNvSpPr>
          <p:nvPr>
            <p:ph type="ftr" sz="quarter" idx="11"/>
          </p:nvPr>
        </p:nvSpPr>
        <p:spPr>
          <a:xfrm>
            <a:off x="3041941" y="6048903"/>
            <a:ext cx="6297612" cy="365125"/>
          </a:xfrm>
        </p:spPr>
        <p:txBody>
          <a:bodyPr/>
          <a:lstStyle/>
          <a:p>
            <a:endParaRPr lang="en-US" dirty="0"/>
          </a:p>
          <a:p>
            <a:r>
              <a:rPr lang="en-US" dirty="0"/>
              <a:t>				</a:t>
            </a:r>
            <a:r>
              <a:rPr lang="ta-IN" dirty="0"/>
              <a:t>முத்து வசுமதி</a:t>
            </a:r>
          </a:p>
          <a:p>
            <a:r>
              <a:rPr lang="ta-IN" dirty="0"/>
              <a:t>
</a:t>
            </a:r>
            <a:endParaRPr lang="en-US" dirty="0"/>
          </a:p>
        </p:txBody>
      </p:sp>
      <p:sp>
        <p:nvSpPr>
          <p:cNvPr id="7" name="Slide Number Placeholder 6">
            <a:extLst>
              <a:ext uri="{FF2B5EF4-FFF2-40B4-BE49-F238E27FC236}">
                <a16:creationId xmlns:a16="http://schemas.microsoft.com/office/drawing/2014/main" id="{2954BEDF-2D41-25F0-23D1-3F0CAF3AB482}"/>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3087947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B8C26-A00A-04C6-280C-661E394B163D}"/>
              </a:ext>
            </a:extLst>
          </p:cNvPr>
          <p:cNvSpPr>
            <a:spLocks noGrp="1"/>
          </p:cNvSpPr>
          <p:nvPr>
            <p:ph type="title"/>
          </p:nvPr>
        </p:nvSpPr>
        <p:spPr>
          <a:xfrm>
            <a:off x="677334" y="609600"/>
            <a:ext cx="8596668" cy="609600"/>
          </a:xfrm>
          <a:ln>
            <a:solidFill>
              <a:schemeClr val="tx1"/>
            </a:solidFill>
          </a:ln>
        </p:spPr>
        <p:txBody>
          <a:bodyPr>
            <a:normAutofit fontScale="90000"/>
          </a:bodyPr>
          <a:lstStyle/>
          <a:p>
            <a:pPr algn="ctr"/>
            <a:r>
              <a:rPr lang="en-US" dirty="0">
                <a:solidFill>
                  <a:schemeClr val="accent4"/>
                </a:solidFill>
                <a:latin typeface="Annai MN" pitchFamily="2" charset="77"/>
                <a:ea typeface="Annai MN" pitchFamily="2" charset="77"/>
                <a:cs typeface="Annai MN" pitchFamily="2" charset="77"/>
              </a:rPr>
              <a:t>Ada Boosting (Adaptive Boosting )</a:t>
            </a:r>
            <a:endParaRPr lang="en-US" dirty="0"/>
          </a:p>
        </p:txBody>
      </p:sp>
      <p:sp>
        <p:nvSpPr>
          <p:cNvPr id="3" name="Content Placeholder 2">
            <a:extLst>
              <a:ext uri="{FF2B5EF4-FFF2-40B4-BE49-F238E27FC236}">
                <a16:creationId xmlns:a16="http://schemas.microsoft.com/office/drawing/2014/main" id="{1F387B36-7A8C-F18D-F6C8-D16301BFCB95}"/>
              </a:ext>
            </a:extLst>
          </p:cNvPr>
          <p:cNvSpPr>
            <a:spLocks noGrp="1"/>
          </p:cNvSpPr>
          <p:nvPr>
            <p:ph idx="1"/>
          </p:nvPr>
        </p:nvSpPr>
        <p:spPr>
          <a:xfrm>
            <a:off x="677334" y="1426239"/>
            <a:ext cx="8596668" cy="4615124"/>
          </a:xfrm>
          <a:ln>
            <a:solidFill>
              <a:schemeClr val="tx1"/>
            </a:solidFill>
          </a:ln>
        </p:spPr>
        <p:txBody>
          <a:bodyPr/>
          <a:lstStyle/>
          <a:p>
            <a:pPr marL="285750" indent="-285750">
              <a:buFont typeface="Wingdings" pitchFamily="2" charset="2"/>
              <a:buChar char="ü"/>
            </a:pPr>
            <a:r>
              <a:rPr lang="en-IN" dirty="0">
                <a:solidFill>
                  <a:srgbClr val="242424"/>
                </a:solidFill>
                <a:latin typeface="Times New Roman" panose="02020603050405020304" pitchFamily="18" charset="0"/>
                <a:cs typeface="Times New Roman" panose="02020603050405020304" pitchFamily="18" charset="0"/>
              </a:rPr>
              <a:t>It is used to classify data by combining multiple weak or base learners (e.g., decision trees) into a strong learner.</a:t>
            </a: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Footer Placeholder 3">
            <a:extLst>
              <a:ext uri="{FF2B5EF4-FFF2-40B4-BE49-F238E27FC236}">
                <a16:creationId xmlns:a16="http://schemas.microsoft.com/office/drawing/2014/main" id="{9F49621C-902F-DC55-D026-B1C4D8BF2D99}"/>
              </a:ext>
            </a:extLst>
          </p:cNvPr>
          <p:cNvSpPr>
            <a:spLocks noGrp="1"/>
          </p:cNvSpPr>
          <p:nvPr>
            <p:ph type="ftr" sz="quarter" idx="11"/>
          </p:nvPr>
        </p:nvSpPr>
        <p:spPr>
          <a:xfrm>
            <a:off x="2783225" y="6248400"/>
            <a:ext cx="6297612" cy="365125"/>
          </a:xfrm>
        </p:spPr>
        <p:txBody>
          <a:bodyPr/>
          <a:lstStyle/>
          <a:p>
            <a:endParaRPr lang="en-US" dirty="0"/>
          </a:p>
          <a:p>
            <a:r>
              <a:rPr lang="en-US" dirty="0"/>
              <a:t>			</a:t>
            </a:r>
            <a:r>
              <a:rPr lang="ta-IN" dirty="0"/>
              <a:t>முத்து வசுமதி</a:t>
            </a:r>
          </a:p>
          <a:p>
            <a:r>
              <a:rPr lang="ta-IN" dirty="0"/>
              <a:t>
</a:t>
            </a:r>
            <a:endParaRPr lang="en-US" dirty="0"/>
          </a:p>
        </p:txBody>
      </p:sp>
      <p:sp>
        <p:nvSpPr>
          <p:cNvPr id="5" name="Slide Number Placeholder 4">
            <a:extLst>
              <a:ext uri="{FF2B5EF4-FFF2-40B4-BE49-F238E27FC236}">
                <a16:creationId xmlns:a16="http://schemas.microsoft.com/office/drawing/2014/main" id="{E8EC78ED-CE0C-9A26-CA71-41F23E79A709}"/>
              </a:ext>
            </a:extLst>
          </p:cNvPr>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6" name="Content Placeholder 4">
            <a:extLst>
              <a:ext uri="{FF2B5EF4-FFF2-40B4-BE49-F238E27FC236}">
                <a16:creationId xmlns:a16="http://schemas.microsoft.com/office/drawing/2014/main" id="{2220C7F6-8E19-D56F-D008-ECB3CBA08D91}"/>
              </a:ext>
            </a:extLst>
          </p:cNvPr>
          <p:cNvPicPr>
            <a:picLocks noChangeAspect="1"/>
          </p:cNvPicPr>
          <p:nvPr/>
        </p:nvPicPr>
        <p:blipFill>
          <a:blip r:embed="rId2"/>
          <a:stretch>
            <a:fillRect/>
          </a:stretch>
        </p:blipFill>
        <p:spPr>
          <a:xfrm>
            <a:off x="677334" y="2624344"/>
            <a:ext cx="8596668" cy="3488346"/>
          </a:xfrm>
          <a:prstGeom prst="rect">
            <a:avLst/>
          </a:prstGeom>
        </p:spPr>
      </p:pic>
    </p:spTree>
    <p:extLst>
      <p:ext uri="{BB962C8B-B14F-4D97-AF65-F5344CB8AC3E}">
        <p14:creationId xmlns:p14="http://schemas.microsoft.com/office/powerpoint/2010/main" val="414468313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378</TotalTime>
  <Words>322</Words>
  <Application>Microsoft Macintosh PowerPoint</Application>
  <PresentationFormat>Widescreen</PresentationFormat>
  <Paragraphs>54</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Annai MN</vt:lpstr>
      <vt:lpstr>Arial</vt:lpstr>
      <vt:lpstr>Calibri</vt:lpstr>
      <vt:lpstr>source-serif-pro</vt:lpstr>
      <vt:lpstr>Times New Roman</vt:lpstr>
      <vt:lpstr>Trebuchet MS</vt:lpstr>
      <vt:lpstr>Wingdings</vt:lpstr>
      <vt:lpstr>Wingdings 3</vt:lpstr>
      <vt:lpstr>Facet</vt:lpstr>
      <vt:lpstr>Boosting Algorithms </vt:lpstr>
      <vt:lpstr>Evolution of Decision Tree</vt:lpstr>
      <vt:lpstr>Ensemble Learning Techniques</vt:lpstr>
      <vt:lpstr>Boosting Algorithm Types</vt:lpstr>
      <vt:lpstr>Gradient Boosting</vt:lpstr>
      <vt:lpstr>LG Boosting – LGB (Light Gradient Boosting)</vt:lpstr>
      <vt:lpstr>XG Boosting (Extreme Gradient Boosting)</vt:lpstr>
      <vt:lpstr>LG Vs XG Boosting</vt:lpstr>
      <vt:lpstr>Ada Boosting (Adaptive Boosting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Boosting Algorithms </dc:title>
  <dc:creator>M.Vasumathi</dc:creator>
  <cp:lastModifiedBy>M.Vasumathi</cp:lastModifiedBy>
  <cp:revision>2</cp:revision>
  <cp:lastPrinted>2023-08-31T15:32:01Z</cp:lastPrinted>
  <dcterms:created xsi:type="dcterms:W3CDTF">2023-08-29T08:20:33Z</dcterms:created>
  <dcterms:modified xsi:type="dcterms:W3CDTF">2023-08-31T16:29:13Z</dcterms:modified>
</cp:coreProperties>
</file>