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f118d5ba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f118d5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f118d5ba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f118d5b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f118d5ba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f118d5b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f118d5ba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f118d5b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f118d5ba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f118d5b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f118d5ba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f118d5b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2f9468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2f9468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file/0QVPTAGhKfXDF91bwGaUA3/Untitled?node-id=0%3A1" TargetMode="External"/><Relationship Id="rId4" Type="http://schemas.openxmlformats.org/officeDocument/2006/relationships/hyperlink" Target="https://www.figma.com/file/0QVPTAGhKfXDF91bwGaUA3/Untitled?node-id=0%3A1" TargetMode="External"/><Relationship Id="rId5" Type="http://schemas.openxmlformats.org/officeDocument/2006/relationships/hyperlink" Target="https://www.figma.com/file/0QVPTAGhKfXDF91bwGaUA3/Untitled?node-id=0%3A1" TargetMode="External"/><Relationship Id="rId6" Type="http://schemas.openxmlformats.org/officeDocument/2006/relationships/hyperlink" Target="https://github.com/Vasu20041612/FINISHERS.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596350"/>
            <a:ext cx="5130000" cy="9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 ExtraBold"/>
                <a:ea typeface="Montserrat ExtraBold"/>
                <a:cs typeface="Montserrat ExtraBold"/>
                <a:sym typeface="Montserrat ExtraBold"/>
              </a:rPr>
              <a:t>F I N I S H E R S</a:t>
            </a:r>
            <a:r>
              <a:rPr lang="en" sz="4800"/>
              <a:t> </a:t>
            </a:r>
            <a:endParaRPr sz="4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83850" y="415225"/>
            <a:ext cx="3081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Team Members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904475"/>
            <a:ext cx="3837000" cy="35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Sugumar 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Vasu 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Sakthivelan 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Sivaram P V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Sujay 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17343" l="28125" r="26650" t="25228"/>
          <a:stretch/>
        </p:blipFill>
        <p:spPr>
          <a:xfrm>
            <a:off x="1650462" y="484938"/>
            <a:ext cx="5843074" cy="41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4411" l="30534" r="23610" t="27479"/>
          <a:stretch/>
        </p:blipFill>
        <p:spPr>
          <a:xfrm>
            <a:off x="1721750" y="572100"/>
            <a:ext cx="5611402" cy="399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7117" l="30656" r="23737" t="25229"/>
          <a:stretch/>
        </p:blipFill>
        <p:spPr>
          <a:xfrm>
            <a:off x="1856512" y="710313"/>
            <a:ext cx="5654626" cy="4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21395" l="31170" r="23478" t="20951"/>
          <a:stretch/>
        </p:blipFill>
        <p:spPr>
          <a:xfrm>
            <a:off x="1727863" y="537951"/>
            <a:ext cx="5688274" cy="40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19146" l="32939" r="21583" t="23425"/>
          <a:stretch/>
        </p:blipFill>
        <p:spPr>
          <a:xfrm>
            <a:off x="1787512" y="593900"/>
            <a:ext cx="5568974" cy="3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64250" y="401450"/>
            <a:ext cx="8520600" cy="4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Links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92" name="Google Shape;92;p19"/>
          <p:cNvSpPr txBox="1"/>
          <p:nvPr/>
        </p:nvSpPr>
        <p:spPr>
          <a:xfrm>
            <a:off x="958950" y="2462775"/>
            <a:ext cx="27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18750" y="2156250"/>
            <a:ext cx="768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Figma</a:t>
            </a: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: </a:t>
            </a:r>
            <a:r>
              <a:rPr lang="en" sz="13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https://www.figma.com/file/0QVPTAGhKfXDF91bwGaUA3/Untitle</a:t>
            </a:r>
            <a:r>
              <a:rPr lang="en" sz="13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d</a:t>
            </a:r>
            <a:r>
              <a:rPr lang="en" sz="13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?node-id=0%3A1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18750" y="2775800"/>
            <a:ext cx="727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ld Standard TT"/>
                <a:ea typeface="Old Standard TT"/>
                <a:cs typeface="Old Standard TT"/>
                <a:sym typeface="Old Standard TT"/>
              </a:rPr>
              <a:t>Github: </a:t>
            </a:r>
            <a:r>
              <a:rPr lang="en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https://github.com/Vasu20041612/FINISHERS.git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490325" y="2321100"/>
            <a:ext cx="498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sz="7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