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 /><Relationship Id="rId2" Type="http://schemas.microsoft.com/office/2011/relationships/chartColorStyle" Target="colors1.xml" /><Relationship Id="rId1" Type="http://schemas.microsoft.com/office/2011/relationships/chartStyle" Target="style1.xml" /><Relationship Id="rId4" Type="http://schemas.openxmlformats.org/officeDocument/2006/relationships/oleObject" Target="file:///storage/emulated/0/Android/data/cn.wps.moffice_eng/.Cloud/i18n/558211974/f/a8a192c2-cd75-479c-ac94-8da83998a884/employee_data%2520(1).csv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1"/>
                <c:pt idx="0">
                  <c:v>Performance Score 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</c:v>
                </c:pt>
                <c:pt idx="1">
                  <c:v>7</c:v>
                </c:pt>
                <c:pt idx="2">
                  <c:v>6</c:v>
                </c:pt>
                <c:pt idx="3">
                  <c:v>3</c:v>
                </c:pt>
                <c:pt idx="4">
                  <c:v>3</c:v>
                </c:pt>
                <c:pt idx="5">
                  <c:v>8</c:v>
                </c:pt>
                <c:pt idx="6">
                  <c:v>2</c:v>
                </c:pt>
                <c:pt idx="7">
                  <c:v>4</c:v>
                </c:pt>
                <c:pt idx="8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F4-F948-89AB-74366975B363}"/>
            </c:ext>
          </c:extLst>
        </c:ser>
        <c:ser>
          <c:idx val="1"/>
          <c:order val="1"/>
          <c:tx>
            <c:strRef>
              <c:f>Sheet3!$C$2:$C$3</c:f>
              <c:strCache>
                <c:ptCount val="1"/>
                <c:pt idx="0">
                  <c:v>Performance Score 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7</c:v>
                </c:pt>
                <c:pt idx="8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F4-F948-89AB-74366975B363}"/>
            </c:ext>
          </c:extLst>
        </c:ser>
        <c:ser>
          <c:idx val="2"/>
          <c:order val="2"/>
          <c:tx>
            <c:strRef>
              <c:f>Sheet3!$D$2:$D$3</c:f>
              <c:strCache>
                <c:ptCount val="1"/>
                <c:pt idx="0">
                  <c:v>Performance Score 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4</c:v>
                </c:pt>
                <c:pt idx="8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F4-F948-89AB-74366975B3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5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29" name="TextBox 13"/>
          <p:cNvSpPr txBox="1"/>
          <p:nvPr/>
        </p:nvSpPr>
        <p:spPr>
          <a:xfrm>
            <a:off x="2554542" y="3314150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IN" sz="2400" dirty="0"/>
              <a:t>NAME: V. </a:t>
            </a:r>
            <a:r>
              <a:rPr lang="en-IN" sz="2400" dirty="0" err="1"/>
              <a:t>Vasudevan</a:t>
            </a:r>
            <a:r>
              <a:rPr lang="en-IN" sz="2400" dirty="0"/>
              <a:t> </a:t>
            </a:r>
            <a:endParaRPr lang="en-US" sz="2400" dirty="0"/>
          </a:p>
          <a:p>
            <a:r>
              <a:rPr lang="en-US" sz="2400" dirty="0"/>
              <a:t>REGISTER NO: 31221</a:t>
            </a:r>
            <a:r>
              <a:rPr lang="en-IN" altLang="en-US" sz="2400" dirty="0"/>
              <a:t>3675 </a:t>
            </a:r>
            <a:r>
              <a:rPr lang="en-US" sz="2400" dirty="0"/>
              <a:t>and </a:t>
            </a:r>
            <a:r>
              <a:rPr lang="en-US" sz="2400" dirty="0" err="1"/>
              <a:t>asunm</a:t>
            </a:r>
            <a:r>
              <a:rPr lang="en-IN" altLang="en-US" sz="2400" dirty="0"/>
              <a:t>1455312213675</a:t>
            </a:r>
            <a:endParaRPr lang="zh-CN" altLang="en-US" dirty="0"/>
          </a:p>
          <a:p>
            <a:r>
              <a:rPr lang="en-US" sz="2400" dirty="0"/>
              <a:t>DEPARTMENT: B. COM( GENERAL) </a:t>
            </a:r>
            <a:endParaRPr lang="zh-CN" altLang="en-US" dirty="0"/>
          </a:p>
          <a:p>
            <a:r>
              <a:rPr lang="en-US" sz="2400" dirty="0"/>
              <a:t>COLLEGE: Tagore  college of arts and science chrompet chennai-44   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TextBox 1048610"/>
          <p:cNvSpPr txBox="1"/>
          <p:nvPr/>
        </p:nvSpPr>
        <p:spPr>
          <a:xfrm>
            <a:off x="1886526" y="1993039"/>
            <a:ext cx="4000000" cy="2186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1. Descriptive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2. Inferential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3. Predictive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4. Correlation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5. Regression analytics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6" name="图表 1"/>
          <p:cNvGraphicFramePr/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extBox 1048600"/>
          <p:cNvSpPr txBox="1"/>
          <p:nvPr/>
        </p:nvSpPr>
        <p:spPr>
          <a:xfrm>
            <a:off x="1093395" y="1510727"/>
            <a:ext cx="4000000" cy="47015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9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6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6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66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2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72" name="TextBox 1048671"/>
          <p:cNvSpPr txBox="1"/>
          <p:nvPr/>
        </p:nvSpPr>
        <p:spPr>
          <a:xfrm>
            <a:off x="1374660" y="2160582"/>
            <a:ext cx="4000000" cy="4282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4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78" name="TextBox 10"/>
          <p:cNvSpPr txBox="1"/>
          <p:nvPr/>
        </p:nvSpPr>
        <p:spPr>
          <a:xfrm>
            <a:off x="990600" y="2133600"/>
            <a:ext cx="7924800" cy="186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employees performance data using excel and provide insights to inform talent development programs, improve team performance, and enhance the overall employee experience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5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84" name="TextBox 1048683"/>
          <p:cNvSpPr txBox="1"/>
          <p:nvPr/>
        </p:nvSpPr>
        <p:spPr>
          <a:xfrm rot="21600000">
            <a:off x="1288868" y="2152550"/>
            <a:ext cx="3232514" cy="2186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HR Manager,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Supervisor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Department heads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Operation manager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Business analysts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90" name="TextBox 1048689"/>
          <p:cNvSpPr txBox="1"/>
          <p:nvPr/>
        </p:nvSpPr>
        <p:spPr>
          <a:xfrm rot="21600000">
            <a:off x="3201014" y="2605959"/>
            <a:ext cx="5100944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Solutions: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   Collect and clean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    Create a customizable excel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Analyze performance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Identify top performance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Develop recommendations for improvement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0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1" name="TextBox 1048620"/>
          <p:cNvSpPr txBox="1"/>
          <p:nvPr/>
        </p:nvSpPr>
        <p:spPr>
          <a:xfrm>
            <a:off x="2529678" y="3729986"/>
            <a:ext cx="4116908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The data includes: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1. Employee id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2. Name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3. Department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4. Job title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5. Performance rating</a:t>
            </a:r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2" name="TextBox 1048621"/>
          <p:cNvSpPr txBox="1"/>
          <p:nvPr/>
        </p:nvSpPr>
        <p:spPr>
          <a:xfrm>
            <a:off x="2379023" y="1535746"/>
            <a:ext cx="5945151" cy="1767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This data set contains employee performance data for [company name] employees, collected over a period of [Time frame].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1815</Words>
  <Application>Microsoft Office PowerPoint</Application>
  <PresentationFormat>Widescreen</PresentationFormat>
  <Paragraphs>103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Kannan M Kannan M</cp:lastModifiedBy>
  <cp:revision>6</cp:revision>
  <dcterms:created xsi:type="dcterms:W3CDTF">2024-03-27T08:07:00Z</dcterms:created>
  <dcterms:modified xsi:type="dcterms:W3CDTF">2024-09-05T10:07:38Z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2024-03-20T17:00:00Z</vt:filetime>
  </property>
  <property fmtid="{D5CDD505-2E9C-101B-9397-08002B2CF9AE}" pid="3" name="LastSaved">
    <vt:filetime>2024-03-28T17:00:00Z</vt:filetime>
  </property>
  <property fmtid="{D5CDD505-2E9C-101B-9397-08002B2CF9AE}" pid="4" name="ICV">
    <vt:lpwstr>8A643D5638CD467487AD206B1A805D3C_13</vt:lpwstr>
  </property>
  <property fmtid="{D5CDD505-2E9C-101B-9397-08002B2CF9AE}" pid="5" name="KSOProductBuildVer">
    <vt:lpwstr>1033-12.2.0.17562</vt:lpwstr>
  </property>
</Properties>
</file>