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19"/>
  </p:notesMasterIdLst>
  <p:sldIdLst>
    <p:sldId id="256" r:id="rId5"/>
    <p:sldId id="387" r:id="rId6"/>
    <p:sldId id="406" r:id="rId7"/>
    <p:sldId id="398" r:id="rId8"/>
    <p:sldId id="399" r:id="rId9"/>
    <p:sldId id="408" r:id="rId10"/>
    <p:sldId id="410" r:id="rId11"/>
    <p:sldId id="400" r:id="rId12"/>
    <p:sldId id="395" r:id="rId13"/>
    <p:sldId id="401" r:id="rId14"/>
    <p:sldId id="403" r:id="rId15"/>
    <p:sldId id="411" r:id="rId16"/>
    <p:sldId id="407" r:id="rId17"/>
    <p:sldId id="405" r:id="rId1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97ACC5-B59D-D849-8854-17456889C29F}" v="78" dt="2022-03-20T21:13:52.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140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jal Narendra Upadhye" userId="S::213050017@iitb.ac.in::7bcdda87-f47e-44b5-9460-4e4508ff0bb7" providerId="AD" clId="Web-{11BADE4B-5B04-4423-9ABC-99D016F528F3}"/>
    <pc:docChg chg="modSld">
      <pc:chgData name="Sejal Narendra Upadhye" userId="S::213050017@iitb.ac.in::7bcdda87-f47e-44b5-9460-4e4508ff0bb7" providerId="AD" clId="Web-{11BADE4B-5B04-4423-9ABC-99D016F528F3}" dt="2022-03-05T12:45:27.944" v="0"/>
      <pc:docMkLst>
        <pc:docMk/>
      </pc:docMkLst>
      <pc:sldChg chg="delSp">
        <pc:chgData name="Sejal Narendra Upadhye" userId="S::213050017@iitb.ac.in::7bcdda87-f47e-44b5-9460-4e4508ff0bb7" providerId="AD" clId="Web-{11BADE4B-5B04-4423-9ABC-99D016F528F3}" dt="2022-03-05T12:45:27.944" v="0"/>
        <pc:sldMkLst>
          <pc:docMk/>
          <pc:sldMk cId="2447413344" sldId="406"/>
        </pc:sldMkLst>
        <pc:spChg chg="del">
          <ac:chgData name="Sejal Narendra Upadhye" userId="S::213050017@iitb.ac.in::7bcdda87-f47e-44b5-9460-4e4508ff0bb7" providerId="AD" clId="Web-{11BADE4B-5B04-4423-9ABC-99D016F528F3}" dt="2022-03-05T12:45:27.944" v="0"/>
          <ac:spMkLst>
            <pc:docMk/>
            <pc:sldMk cId="2447413344" sldId="406"/>
            <ac:spMk id="4" creationId="{A12ACB66-177F-4576-BBEA-ADB3C6D2767C}"/>
          </ac:spMkLst>
        </pc:spChg>
      </pc:sldChg>
    </pc:docChg>
  </pc:docChgLst>
  <pc:docChgLst>
    <pc:chgData name="vasudhan Varma" userId="d49587ee738b37aa" providerId="LiveId" clId="{4E97ACC5-B59D-D849-8854-17456889C29F}"/>
    <pc:docChg chg="undo custSel addSld delSld modSld">
      <pc:chgData name="vasudhan Varma" userId="d49587ee738b37aa" providerId="LiveId" clId="{4E97ACC5-B59D-D849-8854-17456889C29F}" dt="2022-03-20T21:14:02.828" v="1193" actId="255"/>
      <pc:docMkLst>
        <pc:docMk/>
      </pc:docMkLst>
      <pc:sldChg chg="modSp mod">
        <pc:chgData name="vasudhan Varma" userId="d49587ee738b37aa" providerId="LiveId" clId="{4E97ACC5-B59D-D849-8854-17456889C29F}" dt="2022-03-09T14:37:21.687" v="105" actId="20577"/>
        <pc:sldMkLst>
          <pc:docMk/>
          <pc:sldMk cId="0" sldId="256"/>
        </pc:sldMkLst>
        <pc:spChg chg="mod">
          <ac:chgData name="vasudhan Varma" userId="d49587ee738b37aa" providerId="LiveId" clId="{4E97ACC5-B59D-D849-8854-17456889C29F}" dt="2022-03-09T14:37:21.687" v="105" actId="20577"/>
          <ac:spMkLst>
            <pc:docMk/>
            <pc:sldMk cId="0" sldId="256"/>
            <ac:spMk id="60" creationId="{00000000-0000-0000-0000-000000000000}"/>
          </ac:spMkLst>
        </pc:spChg>
      </pc:sldChg>
      <pc:sldChg chg="modSp mod">
        <pc:chgData name="vasudhan Varma" userId="d49587ee738b37aa" providerId="LiveId" clId="{4E97ACC5-B59D-D849-8854-17456889C29F}" dt="2022-03-09T16:30:26.710" v="1131" actId="15"/>
        <pc:sldMkLst>
          <pc:docMk/>
          <pc:sldMk cId="3721198234" sldId="395"/>
        </pc:sldMkLst>
        <pc:spChg chg="mod">
          <ac:chgData name="vasudhan Varma" userId="d49587ee738b37aa" providerId="LiveId" clId="{4E97ACC5-B59D-D849-8854-17456889C29F}" dt="2022-03-09T16:30:26.710" v="1131" actId="15"/>
          <ac:spMkLst>
            <pc:docMk/>
            <pc:sldMk cId="3721198234" sldId="395"/>
            <ac:spMk id="3" creationId="{00000000-0000-0000-0000-000000000000}"/>
          </ac:spMkLst>
        </pc:spChg>
      </pc:sldChg>
      <pc:sldChg chg="delSp mod">
        <pc:chgData name="vasudhan Varma" userId="d49587ee738b37aa" providerId="LiveId" clId="{4E97ACC5-B59D-D849-8854-17456889C29F}" dt="2022-03-09T16:19:48.258" v="724" actId="478"/>
        <pc:sldMkLst>
          <pc:docMk/>
          <pc:sldMk cId="67232366" sldId="398"/>
        </pc:sldMkLst>
        <pc:spChg chg="del">
          <ac:chgData name="vasudhan Varma" userId="d49587ee738b37aa" providerId="LiveId" clId="{4E97ACC5-B59D-D849-8854-17456889C29F}" dt="2022-03-09T16:19:48.258" v="724" actId="478"/>
          <ac:spMkLst>
            <pc:docMk/>
            <pc:sldMk cId="67232366" sldId="398"/>
            <ac:spMk id="3" creationId="{00000000-0000-0000-0000-000000000000}"/>
          </ac:spMkLst>
        </pc:spChg>
      </pc:sldChg>
      <pc:sldChg chg="addSp delSp modSp mod setBg setClrOvrMap">
        <pc:chgData name="vasudhan Varma" userId="d49587ee738b37aa" providerId="LiveId" clId="{4E97ACC5-B59D-D849-8854-17456889C29F}" dt="2022-03-09T15:24:10.839" v="381" actId="20577"/>
        <pc:sldMkLst>
          <pc:docMk/>
          <pc:sldMk cId="917947284" sldId="399"/>
        </pc:sldMkLst>
        <pc:spChg chg="mod">
          <ac:chgData name="vasudhan Varma" userId="d49587ee738b37aa" providerId="LiveId" clId="{4E97ACC5-B59D-D849-8854-17456889C29F}" dt="2022-03-09T15:04:06.341" v="187" actId="26606"/>
          <ac:spMkLst>
            <pc:docMk/>
            <pc:sldMk cId="917947284" sldId="399"/>
            <ac:spMk id="2" creationId="{00000000-0000-0000-0000-000000000000}"/>
          </ac:spMkLst>
        </pc:spChg>
        <pc:spChg chg="mod">
          <ac:chgData name="vasudhan Varma" userId="d49587ee738b37aa" providerId="LiveId" clId="{4E97ACC5-B59D-D849-8854-17456889C29F}" dt="2022-03-09T15:24:10.839" v="381" actId="20577"/>
          <ac:spMkLst>
            <pc:docMk/>
            <pc:sldMk cId="917947284" sldId="399"/>
            <ac:spMk id="3" creationId="{00000000-0000-0000-0000-000000000000}"/>
          </ac:spMkLst>
        </pc:spChg>
        <pc:spChg chg="add del">
          <ac:chgData name="vasudhan Varma" userId="d49587ee738b37aa" providerId="LiveId" clId="{4E97ACC5-B59D-D849-8854-17456889C29F}" dt="2022-03-09T15:03:57.361" v="183" actId="26606"/>
          <ac:spMkLst>
            <pc:docMk/>
            <pc:sldMk cId="917947284" sldId="399"/>
            <ac:spMk id="71" creationId="{058A14AF-9FB5-4CC7-BA35-E8E85D3EDF0E}"/>
          </ac:spMkLst>
        </pc:spChg>
        <pc:spChg chg="add del">
          <ac:chgData name="vasudhan Varma" userId="d49587ee738b37aa" providerId="LiveId" clId="{4E97ACC5-B59D-D849-8854-17456889C29F}" dt="2022-03-09T15:03:57.361" v="183" actId="26606"/>
          <ac:spMkLst>
            <pc:docMk/>
            <pc:sldMk cId="917947284" sldId="399"/>
            <ac:spMk id="73" creationId="{3A9A4357-BD1D-4622-A4FE-766E6AB8DE84}"/>
          </ac:spMkLst>
        </pc:spChg>
        <pc:spChg chg="add del">
          <ac:chgData name="vasudhan Varma" userId="d49587ee738b37aa" providerId="LiveId" clId="{4E97ACC5-B59D-D849-8854-17456889C29F}" dt="2022-03-09T15:03:57.361" v="183" actId="26606"/>
          <ac:spMkLst>
            <pc:docMk/>
            <pc:sldMk cId="917947284" sldId="399"/>
            <ac:spMk id="75" creationId="{E659831F-0D9A-4C63-9EBB-8435B85A440F}"/>
          </ac:spMkLst>
        </pc:spChg>
        <pc:spChg chg="add del">
          <ac:chgData name="vasudhan Varma" userId="d49587ee738b37aa" providerId="LiveId" clId="{4E97ACC5-B59D-D849-8854-17456889C29F}" dt="2022-03-09T15:03:57.361" v="183" actId="26606"/>
          <ac:spMkLst>
            <pc:docMk/>
            <pc:sldMk cId="917947284" sldId="399"/>
            <ac:spMk id="77" creationId="{E6995CE5-F890-4ABA-82A2-26507CE8D2A3}"/>
          </ac:spMkLst>
        </pc:spChg>
        <pc:spChg chg="add del">
          <ac:chgData name="vasudhan Varma" userId="d49587ee738b37aa" providerId="LiveId" clId="{4E97ACC5-B59D-D849-8854-17456889C29F}" dt="2022-03-09T15:04:01.441" v="185" actId="26606"/>
          <ac:spMkLst>
            <pc:docMk/>
            <pc:sldMk cId="917947284" sldId="399"/>
            <ac:spMk id="1028" creationId="{5E39A796-BE83-48B1-B33F-35C4A32AAB57}"/>
          </ac:spMkLst>
        </pc:spChg>
        <pc:spChg chg="add del">
          <ac:chgData name="vasudhan Varma" userId="d49587ee738b37aa" providerId="LiveId" clId="{4E97ACC5-B59D-D849-8854-17456889C29F}" dt="2022-03-09T15:04:01.441" v="185" actId="26606"/>
          <ac:spMkLst>
            <pc:docMk/>
            <pc:sldMk cId="917947284" sldId="399"/>
            <ac:spMk id="1029" creationId="{72F84B47-E267-4194-8194-831DB7B5547F}"/>
          </ac:spMkLst>
        </pc:spChg>
        <pc:spChg chg="add del">
          <ac:chgData name="vasudhan Varma" userId="d49587ee738b37aa" providerId="LiveId" clId="{4E97ACC5-B59D-D849-8854-17456889C29F}" dt="2022-03-09T15:04:06.341" v="187" actId="26606"/>
          <ac:spMkLst>
            <pc:docMk/>
            <pc:sldMk cId="917947284" sldId="399"/>
            <ac:spMk id="1031" creationId="{2B566528-1B12-4246-9431-5C2D7D081168}"/>
          </ac:spMkLst>
        </pc:spChg>
        <pc:grpChg chg="add del">
          <ac:chgData name="vasudhan Varma" userId="d49587ee738b37aa" providerId="LiveId" clId="{4E97ACC5-B59D-D849-8854-17456889C29F}" dt="2022-03-09T15:04:06.341" v="187" actId="26606"/>
          <ac:grpSpMkLst>
            <pc:docMk/>
            <pc:sldMk cId="917947284" sldId="399"/>
            <ac:grpSpMk id="1032" creationId="{828A5161-06F1-46CF-8AD7-844680A59E13}"/>
          </ac:grpSpMkLst>
        </pc:grpChg>
        <pc:grpChg chg="add del">
          <ac:chgData name="vasudhan Varma" userId="d49587ee738b37aa" providerId="LiveId" clId="{4E97ACC5-B59D-D849-8854-17456889C29F}" dt="2022-03-09T15:04:06.341" v="187" actId="26606"/>
          <ac:grpSpMkLst>
            <pc:docMk/>
            <pc:sldMk cId="917947284" sldId="399"/>
            <ac:grpSpMk id="1034" creationId="{5995D10D-E9C9-47DB-AE7E-801FEF38F5C9}"/>
          </ac:grpSpMkLst>
        </pc:grpChg>
        <pc:graphicFrameChg chg="add del modGraphic">
          <ac:chgData name="vasudhan Varma" userId="d49587ee738b37aa" providerId="LiveId" clId="{4E97ACC5-B59D-D849-8854-17456889C29F}" dt="2022-03-09T14:55:20.932" v="166" actId="478"/>
          <ac:graphicFrameMkLst>
            <pc:docMk/>
            <pc:sldMk cId="917947284" sldId="399"/>
            <ac:graphicFrameMk id="4" creationId="{CDE6F3BC-3B0C-E147-8220-069D5A9A1558}"/>
          </ac:graphicFrameMkLst>
        </pc:graphicFrameChg>
        <pc:picChg chg="add del mod">
          <ac:chgData name="vasudhan Varma" userId="d49587ee738b37aa" providerId="LiveId" clId="{4E97ACC5-B59D-D849-8854-17456889C29F}" dt="2022-03-09T15:04:17.944" v="194"/>
          <ac:picMkLst>
            <pc:docMk/>
            <pc:sldMk cId="917947284" sldId="399"/>
            <ac:picMk id="5" creationId="{4BED5349-E542-674E-AE3C-96EC356753C7}"/>
          </ac:picMkLst>
        </pc:picChg>
        <pc:picChg chg="add del mod">
          <ac:chgData name="vasudhan Varma" userId="d49587ee738b37aa" providerId="LiveId" clId="{4E97ACC5-B59D-D849-8854-17456889C29F}" dt="2022-03-09T15:04:06.957" v="188"/>
          <ac:picMkLst>
            <pc:docMk/>
            <pc:sldMk cId="917947284" sldId="399"/>
            <ac:picMk id="1026" creationId="{66B44CB8-D647-214B-B24F-C70610F75AC9}"/>
          </ac:picMkLst>
        </pc:picChg>
        <pc:picChg chg="add mod">
          <ac:chgData name="vasudhan Varma" userId="d49587ee738b37aa" providerId="LiveId" clId="{4E97ACC5-B59D-D849-8854-17456889C29F}" dt="2022-03-09T15:07:29.012" v="220" actId="1076"/>
          <ac:picMkLst>
            <pc:docMk/>
            <pc:sldMk cId="917947284" sldId="399"/>
            <ac:picMk id="1030" creationId="{578B22D4-F0A5-A242-9D6F-2871D6EF1A88}"/>
          </ac:picMkLst>
        </pc:picChg>
      </pc:sldChg>
      <pc:sldChg chg="delSp mod">
        <pc:chgData name="vasudhan Varma" userId="d49587ee738b37aa" providerId="LiveId" clId="{4E97ACC5-B59D-D849-8854-17456889C29F}" dt="2022-03-09T14:40:53.521" v="106" actId="21"/>
        <pc:sldMkLst>
          <pc:docMk/>
          <pc:sldMk cId="1772850088" sldId="400"/>
        </pc:sldMkLst>
        <pc:spChg chg="del">
          <ac:chgData name="vasudhan Varma" userId="d49587ee738b37aa" providerId="LiveId" clId="{4E97ACC5-B59D-D849-8854-17456889C29F}" dt="2022-03-09T14:40:53.521" v="106" actId="21"/>
          <ac:spMkLst>
            <pc:docMk/>
            <pc:sldMk cId="1772850088" sldId="400"/>
            <ac:spMk id="3" creationId="{00000000-0000-0000-0000-000000000000}"/>
          </ac:spMkLst>
        </pc:spChg>
      </pc:sldChg>
      <pc:sldChg chg="modSp mod">
        <pc:chgData name="vasudhan Varma" userId="d49587ee738b37aa" providerId="LiveId" clId="{4E97ACC5-B59D-D849-8854-17456889C29F}" dt="2022-03-20T21:10:03.188" v="1159" actId="20577"/>
        <pc:sldMkLst>
          <pc:docMk/>
          <pc:sldMk cId="3971470920" sldId="401"/>
        </pc:sldMkLst>
        <pc:spChg chg="mod">
          <ac:chgData name="vasudhan Varma" userId="d49587ee738b37aa" providerId="LiveId" clId="{4E97ACC5-B59D-D849-8854-17456889C29F}" dt="2022-03-20T21:10:03.188" v="1159" actId="20577"/>
          <ac:spMkLst>
            <pc:docMk/>
            <pc:sldMk cId="3971470920" sldId="401"/>
            <ac:spMk id="3" creationId="{00000000-0000-0000-0000-000000000000}"/>
          </ac:spMkLst>
        </pc:spChg>
      </pc:sldChg>
      <pc:sldChg chg="addSp delSp modSp mod">
        <pc:chgData name="vasudhan Varma" userId="d49587ee738b37aa" providerId="LiveId" clId="{4E97ACC5-B59D-D849-8854-17456889C29F}" dt="2022-03-20T21:11:11.195" v="1164"/>
        <pc:sldMkLst>
          <pc:docMk/>
          <pc:sldMk cId="671193859" sldId="403"/>
        </pc:sldMkLst>
        <pc:spChg chg="del mod">
          <ac:chgData name="vasudhan Varma" userId="d49587ee738b37aa" providerId="LiveId" clId="{4E97ACC5-B59D-D849-8854-17456889C29F}" dt="2022-03-09T15:28:19.728" v="455" actId="478"/>
          <ac:spMkLst>
            <pc:docMk/>
            <pc:sldMk cId="671193859" sldId="403"/>
            <ac:spMk id="3" creationId="{00000000-0000-0000-0000-000000000000}"/>
          </ac:spMkLst>
        </pc:spChg>
        <pc:spChg chg="add del mod">
          <ac:chgData name="vasudhan Varma" userId="d49587ee738b37aa" providerId="LiveId" clId="{4E97ACC5-B59D-D849-8854-17456889C29F}" dt="2022-03-09T16:02:51.236" v="717"/>
          <ac:spMkLst>
            <pc:docMk/>
            <pc:sldMk cId="671193859" sldId="403"/>
            <ac:spMk id="5" creationId="{CB82CFBD-41C4-C647-AA04-0E5CFE9F6BBE}"/>
          </ac:spMkLst>
        </pc:spChg>
        <pc:graphicFrameChg chg="add mod modGraphic">
          <ac:chgData name="vasudhan Varma" userId="d49587ee738b37aa" providerId="LiveId" clId="{4E97ACC5-B59D-D849-8854-17456889C29F}" dt="2022-03-20T21:11:11.195" v="1164"/>
          <ac:graphicFrameMkLst>
            <pc:docMk/>
            <pc:sldMk cId="671193859" sldId="403"/>
            <ac:graphicFrameMk id="4" creationId="{168E21C0-DA01-5349-8893-7FA2F50DEDB5}"/>
          </ac:graphicFrameMkLst>
        </pc:graphicFrameChg>
      </pc:sldChg>
      <pc:sldChg chg="modSp mod">
        <pc:chgData name="vasudhan Varma" userId="d49587ee738b37aa" providerId="LiveId" clId="{4E97ACC5-B59D-D849-8854-17456889C29F}" dt="2022-03-09T16:32:22.015" v="1147" actId="313"/>
        <pc:sldMkLst>
          <pc:docMk/>
          <pc:sldMk cId="143228408" sldId="407"/>
        </pc:sldMkLst>
        <pc:spChg chg="mod">
          <ac:chgData name="vasudhan Varma" userId="d49587ee738b37aa" providerId="LiveId" clId="{4E97ACC5-B59D-D849-8854-17456889C29F}" dt="2022-03-09T16:32:22.015" v="1147" actId="313"/>
          <ac:spMkLst>
            <pc:docMk/>
            <pc:sldMk cId="143228408" sldId="407"/>
            <ac:spMk id="3" creationId="{00000000-0000-0000-0000-000000000000}"/>
          </ac:spMkLst>
        </pc:spChg>
      </pc:sldChg>
      <pc:sldChg chg="addSp delSp modSp add mod">
        <pc:chgData name="vasudhan Varma" userId="d49587ee738b37aa" providerId="LiveId" clId="{4E97ACC5-B59D-D849-8854-17456889C29F}" dt="2022-03-09T15:24:04.642" v="374" actId="20577"/>
        <pc:sldMkLst>
          <pc:docMk/>
          <pc:sldMk cId="3843805449" sldId="408"/>
        </pc:sldMkLst>
        <pc:spChg chg="mod">
          <ac:chgData name="vasudhan Varma" userId="d49587ee738b37aa" providerId="LiveId" clId="{4E97ACC5-B59D-D849-8854-17456889C29F}" dt="2022-03-09T15:24:04.642" v="374" actId="20577"/>
          <ac:spMkLst>
            <pc:docMk/>
            <pc:sldMk cId="3843805449" sldId="408"/>
            <ac:spMk id="3" creationId="{00000000-0000-0000-0000-000000000000}"/>
          </ac:spMkLst>
        </pc:spChg>
        <pc:picChg chg="add mod">
          <ac:chgData name="vasudhan Varma" userId="d49587ee738b37aa" providerId="LiveId" clId="{4E97ACC5-B59D-D849-8854-17456889C29F}" dt="2022-03-09T15:23:24.366" v="327" actId="1076"/>
          <ac:picMkLst>
            <pc:docMk/>
            <pc:sldMk cId="3843805449" sldId="408"/>
            <ac:picMk id="5" creationId="{FDC5CD43-FE74-9549-AF83-6E80B0854431}"/>
          </ac:picMkLst>
        </pc:picChg>
        <pc:picChg chg="del">
          <ac:chgData name="vasudhan Varma" userId="d49587ee738b37aa" providerId="LiveId" clId="{4E97ACC5-B59D-D849-8854-17456889C29F}" dt="2022-03-09T15:21:33.893" v="321" actId="478"/>
          <ac:picMkLst>
            <pc:docMk/>
            <pc:sldMk cId="3843805449" sldId="408"/>
            <ac:picMk id="1030" creationId="{578B22D4-F0A5-A242-9D6F-2871D6EF1A88}"/>
          </ac:picMkLst>
        </pc:picChg>
      </pc:sldChg>
      <pc:sldChg chg="new del">
        <pc:chgData name="vasudhan Varma" userId="d49587ee738b37aa" providerId="LiveId" clId="{4E97ACC5-B59D-D849-8854-17456889C29F}" dt="2022-03-09T15:23:40.483" v="330" actId="2696"/>
        <pc:sldMkLst>
          <pc:docMk/>
          <pc:sldMk cId="3730087684" sldId="409"/>
        </pc:sldMkLst>
      </pc:sldChg>
      <pc:sldChg chg="modSp add mod">
        <pc:chgData name="vasudhan Varma" userId="d49587ee738b37aa" providerId="LiveId" clId="{4E97ACC5-B59D-D849-8854-17456889C29F}" dt="2022-03-09T15:54:58.251" v="714" actId="14100"/>
        <pc:sldMkLst>
          <pc:docMk/>
          <pc:sldMk cId="460143069" sldId="410"/>
        </pc:sldMkLst>
        <pc:spChg chg="mod">
          <ac:chgData name="vasudhan Varma" userId="d49587ee738b37aa" providerId="LiveId" clId="{4E97ACC5-B59D-D849-8854-17456889C29F}" dt="2022-03-09T15:23:46.264" v="340" actId="20577"/>
          <ac:spMkLst>
            <pc:docMk/>
            <pc:sldMk cId="460143069" sldId="410"/>
            <ac:spMk id="2" creationId="{00000000-0000-0000-0000-000000000000}"/>
          </ac:spMkLst>
        </pc:spChg>
        <pc:spChg chg="mod">
          <ac:chgData name="vasudhan Varma" userId="d49587ee738b37aa" providerId="LiveId" clId="{4E97ACC5-B59D-D849-8854-17456889C29F}" dt="2022-03-09T15:23:58.455" v="362" actId="20577"/>
          <ac:spMkLst>
            <pc:docMk/>
            <pc:sldMk cId="460143069" sldId="410"/>
            <ac:spMk id="3" creationId="{00000000-0000-0000-0000-000000000000}"/>
          </ac:spMkLst>
        </pc:spChg>
        <pc:picChg chg="mod">
          <ac:chgData name="vasudhan Varma" userId="d49587ee738b37aa" providerId="LiveId" clId="{4E97ACC5-B59D-D849-8854-17456889C29F}" dt="2022-03-09T15:54:58.251" v="714" actId="14100"/>
          <ac:picMkLst>
            <pc:docMk/>
            <pc:sldMk cId="460143069" sldId="410"/>
            <ac:picMk id="5" creationId="{FDC5CD43-FE74-9549-AF83-6E80B0854431}"/>
          </ac:picMkLst>
        </pc:picChg>
      </pc:sldChg>
      <pc:sldChg chg="modSp add mod">
        <pc:chgData name="vasudhan Varma" userId="d49587ee738b37aa" providerId="LiveId" clId="{4E97ACC5-B59D-D849-8854-17456889C29F}" dt="2022-03-20T21:14:02.828" v="1193" actId="255"/>
        <pc:sldMkLst>
          <pc:docMk/>
          <pc:sldMk cId="2288590581" sldId="411"/>
        </pc:sldMkLst>
        <pc:graphicFrameChg chg="mod modGraphic">
          <ac:chgData name="vasudhan Varma" userId="d49587ee738b37aa" providerId="LiveId" clId="{4E97ACC5-B59D-D849-8854-17456889C29F}" dt="2022-03-20T21:14:02.828" v="1193" actId="255"/>
          <ac:graphicFrameMkLst>
            <pc:docMk/>
            <pc:sldMk cId="2288590581" sldId="411"/>
            <ac:graphicFrameMk id="4" creationId="{168E21C0-DA01-5349-8893-7FA2F50DEDB5}"/>
          </ac:graphicFrameMkLst>
        </pc:graphicFrameChg>
      </pc:sldChg>
      <pc:sldChg chg="new del">
        <pc:chgData name="vasudhan Varma" userId="d49587ee738b37aa" providerId="LiveId" clId="{4E97ACC5-B59D-D849-8854-17456889C29F}" dt="2022-03-09T16:20:27.663" v="752" actId="2696"/>
        <pc:sldMkLst>
          <pc:docMk/>
          <pc:sldMk cId="3311592245" sldId="411"/>
        </pc:sldMkLst>
      </pc:sldChg>
    </pc:docChg>
  </pc:docChgLst>
  <pc:docChgLst>
    <pc:chgData name="Sejal Narendra Upadhye" userId="S::213050017@iitb.ac.in::7bcdda87-f47e-44b5-9460-4e4508ff0bb7" providerId="AD" clId="Web-{F27F2D7B-56E7-4936-8FC2-F79754438CEF}"/>
    <pc:docChg chg="modSld">
      <pc:chgData name="Sejal Narendra Upadhye" userId="S::213050017@iitb.ac.in::7bcdda87-f47e-44b5-9460-4e4508ff0bb7" providerId="AD" clId="Web-{F27F2D7B-56E7-4936-8FC2-F79754438CEF}" dt="2022-03-05T06:49:45.161" v="1" actId="20577"/>
      <pc:docMkLst>
        <pc:docMk/>
      </pc:docMkLst>
      <pc:sldChg chg="addSp modSp">
        <pc:chgData name="Sejal Narendra Upadhye" userId="S::213050017@iitb.ac.in::7bcdda87-f47e-44b5-9460-4e4508ff0bb7" providerId="AD" clId="Web-{F27F2D7B-56E7-4936-8FC2-F79754438CEF}" dt="2022-03-05T06:49:45.161" v="1" actId="20577"/>
        <pc:sldMkLst>
          <pc:docMk/>
          <pc:sldMk cId="2447413344" sldId="406"/>
        </pc:sldMkLst>
        <pc:spChg chg="add mod">
          <ac:chgData name="Sejal Narendra Upadhye" userId="S::213050017@iitb.ac.in::7bcdda87-f47e-44b5-9460-4e4508ff0bb7" providerId="AD" clId="Web-{F27F2D7B-56E7-4936-8FC2-F79754438CEF}" dt="2022-03-05T06:49:45.161" v="1" actId="20577"/>
          <ac:spMkLst>
            <pc:docMk/>
            <pc:sldMk cId="2447413344" sldId="406"/>
            <ac:spMk id="4" creationId="{A12ACB66-177F-4576-BBEA-ADB3C6D2767C}"/>
          </ac:spMkLst>
        </pc:spChg>
      </pc:sldChg>
    </pc:docChg>
  </pc:docChgLst>
  <pc:docChgLst>
    <pc:chgData name="Sagar Poudel" userId="S::213051001@iitb.ac.in::c233f44b-fb58-41c4-ab54-92709a675147" providerId="AD" clId="Web-{31C26621-49F7-423A-9A57-52EB6380C4A3}"/>
    <pc:docChg chg="modSld">
      <pc:chgData name="Sagar Poudel" userId="S::213051001@iitb.ac.in::c233f44b-fb58-41c4-ab54-92709a675147" providerId="AD" clId="Web-{31C26621-49F7-423A-9A57-52EB6380C4A3}" dt="2022-03-04T12:03:18.725" v="2" actId="20577"/>
      <pc:docMkLst>
        <pc:docMk/>
      </pc:docMkLst>
      <pc:sldChg chg="modSp">
        <pc:chgData name="Sagar Poudel" userId="S::213051001@iitb.ac.in::c233f44b-fb58-41c4-ab54-92709a675147" providerId="AD" clId="Web-{31C26621-49F7-423A-9A57-52EB6380C4A3}" dt="2022-03-04T12:03:18.725" v="2" actId="20577"/>
        <pc:sldMkLst>
          <pc:docMk/>
          <pc:sldMk cId="1867842620" sldId="387"/>
        </pc:sldMkLst>
        <pc:spChg chg="mod">
          <ac:chgData name="Sagar Poudel" userId="S::213051001@iitb.ac.in::c233f44b-fb58-41c4-ab54-92709a675147" providerId="AD" clId="Web-{31C26621-49F7-423A-9A57-52EB6380C4A3}" dt="2022-03-04T12:03:18.725" v="2" actId="20577"/>
          <ac:spMkLst>
            <pc:docMk/>
            <pc:sldMk cId="1867842620" sldId="38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56" name="Google Shape;5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0000FF"/>
              </a:buClr>
              <a:buSzPts val="2400"/>
              <a:buFont typeface="Arial"/>
              <a:buNone/>
              <a:defRPr/>
            </a:lvl1pPr>
            <a:lvl2pPr lvl="1" algn="ctr">
              <a:spcBef>
                <a:spcPts val="480"/>
              </a:spcBef>
              <a:spcAft>
                <a:spcPts val="0"/>
              </a:spcAft>
              <a:buClr>
                <a:srgbClr val="0000FF"/>
              </a:buClr>
              <a:buSzPts val="2400"/>
              <a:buFont typeface="Arial"/>
              <a:buNone/>
              <a:defRPr/>
            </a:lvl2pPr>
            <a:lvl3pPr lvl="2" algn="ctr">
              <a:spcBef>
                <a:spcPts val="480"/>
              </a:spcBef>
              <a:spcAft>
                <a:spcPts val="0"/>
              </a:spcAft>
              <a:buClr>
                <a:srgbClr val="0000FF"/>
              </a:buClr>
              <a:buSzPts val="2400"/>
              <a:buFont typeface="Arial"/>
              <a:buNone/>
              <a:defRPr/>
            </a:lvl3pPr>
            <a:lvl4pPr lvl="3" algn="ctr">
              <a:spcBef>
                <a:spcPts val="480"/>
              </a:spcBef>
              <a:spcAft>
                <a:spcPts val="0"/>
              </a:spcAft>
              <a:buClr>
                <a:srgbClr val="0000FF"/>
              </a:buClr>
              <a:buSzPts val="2400"/>
              <a:buFont typeface="Arial"/>
              <a:buNone/>
              <a:defRPr/>
            </a:lvl4pPr>
            <a:lvl5pPr lvl="4" algn="ctr">
              <a:spcBef>
                <a:spcPts val="480"/>
              </a:spcBef>
              <a:spcAft>
                <a:spcPts val="0"/>
              </a:spcAft>
              <a:buClr>
                <a:srgbClr val="0000FF"/>
              </a:buClr>
              <a:buSzPts val="2400"/>
              <a:buFont typeface="Arial"/>
              <a:buNone/>
              <a:defRPr/>
            </a:lvl5pPr>
            <a:lvl6pPr lvl="5" algn="ctr">
              <a:spcBef>
                <a:spcPts val="480"/>
              </a:spcBef>
              <a:spcAft>
                <a:spcPts val="0"/>
              </a:spcAft>
              <a:buClr>
                <a:srgbClr val="0000FF"/>
              </a:buClr>
              <a:buSzPts val="2400"/>
              <a:buFont typeface="Arial"/>
              <a:buNone/>
              <a:defRPr/>
            </a:lvl6pPr>
            <a:lvl7pPr lvl="6" algn="ctr">
              <a:spcBef>
                <a:spcPts val="480"/>
              </a:spcBef>
              <a:spcAft>
                <a:spcPts val="0"/>
              </a:spcAft>
              <a:buClr>
                <a:srgbClr val="0000FF"/>
              </a:buClr>
              <a:buSzPts val="2400"/>
              <a:buFont typeface="Arial"/>
              <a:buNone/>
              <a:defRPr/>
            </a:lvl7pPr>
            <a:lvl8pPr lvl="7" algn="ctr">
              <a:spcBef>
                <a:spcPts val="480"/>
              </a:spcBef>
              <a:spcAft>
                <a:spcPts val="0"/>
              </a:spcAft>
              <a:buClr>
                <a:srgbClr val="0000FF"/>
              </a:buClr>
              <a:buSzPts val="2400"/>
              <a:buFont typeface="Arial"/>
              <a:buNone/>
              <a:defRPr/>
            </a:lvl8pPr>
            <a:lvl9pPr lvl="8" algn="ctr">
              <a:spcBef>
                <a:spcPts val="480"/>
              </a:spcBef>
              <a:spcAft>
                <a:spcPts val="0"/>
              </a:spcAft>
              <a:buClr>
                <a:srgbClr val="0000FF"/>
              </a:buClr>
              <a:buSzPts val="2400"/>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0000FF"/>
              </a:buClr>
              <a:buSzPts val="2000"/>
              <a:buFont typeface="Arial"/>
              <a:buNone/>
              <a:defRPr sz="2000"/>
            </a:lvl1pPr>
            <a:lvl2pPr marL="914400" lvl="1" indent="-228600" algn="l">
              <a:spcBef>
                <a:spcPts val="360"/>
              </a:spcBef>
              <a:spcAft>
                <a:spcPts val="0"/>
              </a:spcAft>
              <a:buClr>
                <a:srgbClr val="0000FF"/>
              </a:buClr>
              <a:buSzPts val="1800"/>
              <a:buFont typeface="Arial"/>
              <a:buNone/>
              <a:defRPr sz="1800"/>
            </a:lvl2pPr>
            <a:lvl3pPr marL="1371600" lvl="2" indent="-228600" algn="l">
              <a:spcBef>
                <a:spcPts val="320"/>
              </a:spcBef>
              <a:spcAft>
                <a:spcPts val="0"/>
              </a:spcAft>
              <a:buClr>
                <a:srgbClr val="0000FF"/>
              </a:buClr>
              <a:buSzPts val="1600"/>
              <a:buFont typeface="Arial"/>
              <a:buNone/>
              <a:defRPr sz="1600"/>
            </a:lvl3pPr>
            <a:lvl4pPr marL="1828800" lvl="3" indent="-228600" algn="l">
              <a:spcBef>
                <a:spcPts val="280"/>
              </a:spcBef>
              <a:spcAft>
                <a:spcPts val="0"/>
              </a:spcAft>
              <a:buClr>
                <a:srgbClr val="0000FF"/>
              </a:buClr>
              <a:buSzPts val="1400"/>
              <a:buFont typeface="Arial"/>
              <a:buNone/>
              <a:defRPr sz="1400"/>
            </a:lvl4pPr>
            <a:lvl5pPr marL="2286000" lvl="4" indent="-228600" algn="l">
              <a:spcBef>
                <a:spcPts val="280"/>
              </a:spcBef>
              <a:spcAft>
                <a:spcPts val="0"/>
              </a:spcAft>
              <a:buClr>
                <a:srgbClr val="0000FF"/>
              </a:buClr>
              <a:buSzPts val="1400"/>
              <a:buFont typeface="Arial"/>
              <a:buNone/>
              <a:defRPr sz="1400"/>
            </a:lvl5pPr>
            <a:lvl6pPr marL="2743200" lvl="5" indent="-228600" algn="l">
              <a:spcBef>
                <a:spcPts val="280"/>
              </a:spcBef>
              <a:spcAft>
                <a:spcPts val="0"/>
              </a:spcAft>
              <a:buClr>
                <a:srgbClr val="0000FF"/>
              </a:buClr>
              <a:buSzPts val="1400"/>
              <a:buFont typeface="Arial"/>
              <a:buNone/>
              <a:defRPr sz="1400"/>
            </a:lvl6pPr>
            <a:lvl7pPr marL="3200400" lvl="6" indent="-228600" algn="l">
              <a:spcBef>
                <a:spcPts val="280"/>
              </a:spcBef>
              <a:spcAft>
                <a:spcPts val="0"/>
              </a:spcAft>
              <a:buClr>
                <a:srgbClr val="0000FF"/>
              </a:buClr>
              <a:buSzPts val="1400"/>
              <a:buFont typeface="Arial"/>
              <a:buNone/>
              <a:defRPr sz="1400"/>
            </a:lvl7pPr>
            <a:lvl8pPr marL="3657600" lvl="7" indent="-228600" algn="l">
              <a:spcBef>
                <a:spcPts val="280"/>
              </a:spcBef>
              <a:spcAft>
                <a:spcPts val="0"/>
              </a:spcAft>
              <a:buClr>
                <a:srgbClr val="0000FF"/>
              </a:buClr>
              <a:buSzPts val="1400"/>
              <a:buFont typeface="Arial"/>
              <a:buNone/>
              <a:defRPr sz="1400"/>
            </a:lvl8pPr>
            <a:lvl9pPr marL="4114800" lvl="8" indent="-228600" algn="l">
              <a:spcBef>
                <a:spcPts val="280"/>
              </a:spcBef>
              <a:spcAft>
                <a:spcPts val="0"/>
              </a:spcAft>
              <a:buClr>
                <a:srgbClr val="0000FF"/>
              </a:buClr>
              <a:buSzPts val="1400"/>
              <a:buFont typeface="Arial"/>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1" name="Google Shape;31;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
        <p:nvSpPr>
          <p:cNvPr id="32" name="Google Shape;32;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3" name="Google Shape;33;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00FF"/>
              </a:buClr>
              <a:buSzPts val="3200"/>
              <a:buFont typeface="Arial"/>
              <a:buChar char="•"/>
              <a:defRPr sz="3200"/>
            </a:lvl1pPr>
            <a:lvl2pPr marL="914400" lvl="1" indent="-406400" algn="l">
              <a:spcBef>
                <a:spcPts val="560"/>
              </a:spcBef>
              <a:spcAft>
                <a:spcPts val="0"/>
              </a:spcAft>
              <a:buClr>
                <a:srgbClr val="0000FF"/>
              </a:buClr>
              <a:buSzPts val="2800"/>
              <a:buFont typeface="Arial"/>
              <a:buChar char="–"/>
              <a:defRPr sz="2800"/>
            </a:lvl2pPr>
            <a:lvl3pPr marL="1371600" lvl="2" indent="-381000" algn="l">
              <a:spcBef>
                <a:spcPts val="480"/>
              </a:spcBef>
              <a:spcAft>
                <a:spcPts val="0"/>
              </a:spcAft>
              <a:buClr>
                <a:srgbClr val="0000FF"/>
              </a:buClr>
              <a:buSzPts val="2400"/>
              <a:buFont typeface="Arial"/>
              <a:buChar char="•"/>
              <a:defRPr sz="2400"/>
            </a:lvl3pPr>
            <a:lvl4pPr marL="1828800" lvl="3" indent="-355600" algn="l">
              <a:spcBef>
                <a:spcPts val="400"/>
              </a:spcBef>
              <a:spcAft>
                <a:spcPts val="0"/>
              </a:spcAft>
              <a:buClr>
                <a:srgbClr val="0000FF"/>
              </a:buClr>
              <a:buSzPts val="2000"/>
              <a:buFont typeface="Arial"/>
              <a:buChar char="–"/>
              <a:defRPr sz="2000"/>
            </a:lvl4pPr>
            <a:lvl5pPr marL="2286000" lvl="4" indent="-355600" algn="l">
              <a:spcBef>
                <a:spcPts val="400"/>
              </a:spcBef>
              <a:spcAft>
                <a:spcPts val="0"/>
              </a:spcAft>
              <a:buClr>
                <a:srgbClr val="0000FF"/>
              </a:buClr>
              <a:buSzPts val="2000"/>
              <a:buFont typeface="Arial"/>
              <a:buChar char="»"/>
              <a:defRPr sz="2000"/>
            </a:lvl5pPr>
            <a:lvl6pPr marL="2743200" lvl="5" indent="-355600" algn="l">
              <a:spcBef>
                <a:spcPts val="400"/>
              </a:spcBef>
              <a:spcAft>
                <a:spcPts val="0"/>
              </a:spcAft>
              <a:buClr>
                <a:srgbClr val="0000FF"/>
              </a:buClr>
              <a:buSzPts val="2000"/>
              <a:buFont typeface="Arial"/>
              <a:buChar char="»"/>
              <a:defRPr sz="2000"/>
            </a:lvl6pPr>
            <a:lvl7pPr marL="3200400" lvl="6" indent="-355600" algn="l">
              <a:spcBef>
                <a:spcPts val="400"/>
              </a:spcBef>
              <a:spcAft>
                <a:spcPts val="0"/>
              </a:spcAft>
              <a:buClr>
                <a:srgbClr val="0000FF"/>
              </a:buClr>
              <a:buSzPts val="2000"/>
              <a:buFont typeface="Arial"/>
              <a:buChar char="»"/>
              <a:defRPr sz="2000"/>
            </a:lvl7pPr>
            <a:lvl8pPr marL="3657600" lvl="7" indent="-355600" algn="l">
              <a:spcBef>
                <a:spcPts val="400"/>
              </a:spcBef>
              <a:spcAft>
                <a:spcPts val="0"/>
              </a:spcAft>
              <a:buClr>
                <a:srgbClr val="0000FF"/>
              </a:buClr>
              <a:buSzPts val="2000"/>
              <a:buFont typeface="Arial"/>
              <a:buChar char="»"/>
              <a:defRPr sz="2000"/>
            </a:lvl8pPr>
            <a:lvl9pPr marL="4114800" lvl="8" indent="-355600" algn="l">
              <a:spcBef>
                <a:spcPts val="400"/>
              </a:spcBef>
              <a:spcAft>
                <a:spcPts val="0"/>
              </a:spcAft>
              <a:buClr>
                <a:srgbClr val="0000FF"/>
              </a:buClr>
              <a:buSzPts val="2000"/>
              <a:buFont typeface="Arial"/>
              <a:buChar char="»"/>
              <a:defRPr sz="2000"/>
            </a:lvl9pPr>
          </a:lstStyle>
          <a:p>
            <a:endParaRPr/>
          </a:p>
        </p:txBody>
      </p:sp>
      <p:sp>
        <p:nvSpPr>
          <p:cNvPr id="37" name="Google Shape;3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FF"/>
              </a:buClr>
              <a:buSzPts val="3200"/>
              <a:buFont typeface="Arial"/>
              <a:buNone/>
              <a:defRPr sz="3200" b="0" i="0" u="none" strike="noStrike" cap="none">
                <a:solidFill>
                  <a:srgbClr val="0000FF"/>
                </a:solidFill>
                <a:latin typeface="Arial"/>
                <a:ea typeface="Arial"/>
                <a:cs typeface="Arial"/>
                <a:sym typeface="Arial"/>
              </a:defRPr>
            </a:lvl1pPr>
            <a:lvl2pPr marR="0" lvl="1" algn="l" rtl="0">
              <a:spcBef>
                <a:spcPts val="560"/>
              </a:spcBef>
              <a:spcAft>
                <a:spcPts val="0"/>
              </a:spcAft>
              <a:buClr>
                <a:srgbClr val="0000FF"/>
              </a:buClr>
              <a:buSzPts val="2800"/>
              <a:buFont typeface="Arial"/>
              <a:buNone/>
              <a:defRPr sz="2800" b="0" i="0" u="none" strike="noStrike" cap="none">
                <a:solidFill>
                  <a:srgbClr val="0000FF"/>
                </a:solidFill>
                <a:latin typeface="Arial"/>
                <a:ea typeface="Arial"/>
                <a:cs typeface="Arial"/>
                <a:sym typeface="Arial"/>
              </a:defRPr>
            </a:lvl2pPr>
            <a:lvl3pPr marR="0" lvl="2" algn="l" rtl="0">
              <a:spcBef>
                <a:spcPts val="480"/>
              </a:spcBef>
              <a:spcAft>
                <a:spcPts val="0"/>
              </a:spcAft>
              <a:buClr>
                <a:srgbClr val="0000FF"/>
              </a:buClr>
              <a:buSzPts val="2400"/>
              <a:buFont typeface="Arial"/>
              <a:buNone/>
              <a:defRPr sz="2400" b="0" i="0" u="none" strike="noStrike" cap="none">
                <a:solidFill>
                  <a:srgbClr val="0000FF"/>
                </a:solidFill>
                <a:latin typeface="Arial"/>
                <a:ea typeface="Arial"/>
                <a:cs typeface="Arial"/>
                <a:sym typeface="Arial"/>
              </a:defRPr>
            </a:lvl3pPr>
            <a:lvl4pPr marR="0" lvl="3"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4pPr>
            <a:lvl5pPr marR="0" lvl="4"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5pPr>
            <a:lvl6pPr marR="0" lvl="5"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6pPr>
            <a:lvl7pPr marR="0" lvl="6"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7pPr>
            <a:lvl8pPr marR="0" lvl="7"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8pPr>
            <a:lvl9pPr marR="0" lvl="8"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9pPr>
          </a:lstStyle>
          <a:p>
            <a:endParaRPr/>
          </a:p>
        </p:txBody>
      </p:sp>
      <p:sp>
        <p:nvSpPr>
          <p:cNvPr id="41" name="Google Shape;4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
        <p:nvSpPr>
          <p:cNvPr id="51" name="Google Shape;51;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84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09900"/>
                </a:solidFill>
                <a:latin typeface="Arial"/>
                <a:ea typeface="Arial"/>
                <a:cs typeface="Arial"/>
                <a:sym typeface="Arial"/>
              </a:defRPr>
            </a:lvl1pPr>
            <a:lvl2pPr marR="0" lvl="1" algn="ctr" rtl="0">
              <a:spcBef>
                <a:spcPts val="0"/>
              </a:spcBef>
              <a:spcAft>
                <a:spcPts val="0"/>
              </a:spcAft>
              <a:buSzPts val="1400"/>
              <a:buNone/>
              <a:defRPr sz="4000" b="0" i="0" u="none" strike="noStrike" cap="none">
                <a:solidFill>
                  <a:srgbClr val="009900"/>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rgbClr val="009900"/>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rgbClr val="009900"/>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rgbClr val="009900"/>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rgbClr val="009900"/>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rgbClr val="009900"/>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rgbClr val="009900"/>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rgbClr val="0099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1pPr>
            <a:lvl2pPr marL="914400" marR="0" lvl="1"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2pPr>
            <a:lvl3pPr marL="1371600" marR="0" lvl="2"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3pPr>
            <a:lvl4pPr marL="1828800" marR="0" lvl="3"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4pPr>
            <a:lvl5pPr marL="2286000" marR="0" lvl="4"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5pPr>
            <a:lvl6pPr marL="2743200" marR="0" lvl="5"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6pPr>
            <a:lvl7pPr marL="3200400" marR="0" lvl="6"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7pPr>
            <a:lvl8pPr marL="3657600" marR="0" lvl="7"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8pPr>
            <a:lvl9pPr marL="4114800" marR="0" lvl="8"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 id="2147483659" r:id="rId8"/>
    <p:sldLayoutId id="2147483663"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rajpurkar.github.io/SQuAD-explorer/"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04800" y="762000"/>
            <a:ext cx="8686800" cy="2209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b="1"/>
              <a:t> </a:t>
            </a:r>
            <a:r>
              <a:rPr lang="en-IN" sz="4400" b="1"/>
              <a:t>Assignment-2 Discussion</a:t>
            </a:r>
            <a:br>
              <a:rPr lang="en-IN" sz="4400" b="1"/>
            </a:br>
            <a:r>
              <a:rPr lang="en-IN" sz="4400" b="1"/>
              <a:t>(Question Answering)</a:t>
            </a:r>
            <a:endParaRPr sz="4400"/>
          </a:p>
        </p:txBody>
      </p:sp>
      <p:sp>
        <p:nvSpPr>
          <p:cNvPr id="60" name="Google Shape;60;p15"/>
          <p:cNvSpPr txBox="1">
            <a:spLocks noGrp="1"/>
          </p:cNvSpPr>
          <p:nvPr>
            <p:ph type="subTitle" idx="1"/>
          </p:nvPr>
        </p:nvSpPr>
        <p:spPr>
          <a:xfrm>
            <a:off x="115887" y="3276600"/>
            <a:ext cx="8610600" cy="1600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E8637"/>
              </a:buClr>
              <a:buSzPts val="2240"/>
              <a:buFont typeface="Arial"/>
              <a:buNone/>
            </a:pPr>
            <a:r>
              <a:rPr lang="en-IN" sz="3200" dirty="0"/>
              <a:t>NVS Abhishek 213050019</a:t>
            </a:r>
          </a:p>
          <a:p>
            <a:pPr marL="0" lvl="0" indent="0">
              <a:lnSpc>
                <a:spcPct val="90000"/>
              </a:lnSpc>
              <a:spcBef>
                <a:spcPts val="0"/>
              </a:spcBef>
              <a:buClr>
                <a:srgbClr val="FE8637"/>
              </a:buClr>
              <a:buSzPts val="2240"/>
            </a:pPr>
            <a:r>
              <a:rPr lang="en-IN" sz="3200" dirty="0"/>
              <a:t>Gunjan Kumari 213050062</a:t>
            </a:r>
          </a:p>
          <a:p>
            <a:pPr marL="0" lvl="0" indent="0">
              <a:lnSpc>
                <a:spcPct val="90000"/>
              </a:lnSpc>
              <a:spcBef>
                <a:spcPts val="0"/>
              </a:spcBef>
              <a:buClr>
                <a:srgbClr val="FE8637"/>
              </a:buClr>
              <a:buSzPts val="2240"/>
            </a:pPr>
            <a:r>
              <a:rPr lang="en-IN" sz="3200" dirty="0"/>
              <a:t>Vasudhan Varma 213050015</a:t>
            </a:r>
          </a:p>
          <a:p>
            <a:pPr marL="0" lvl="0" indent="0" algn="ctr" rtl="0">
              <a:lnSpc>
                <a:spcPct val="90000"/>
              </a:lnSpc>
              <a:spcBef>
                <a:spcPts val="600"/>
              </a:spcBef>
              <a:spcAft>
                <a:spcPts val="0"/>
              </a:spcAft>
              <a:buClr>
                <a:srgbClr val="FE8637"/>
              </a:buClr>
              <a:buSzPts val="2240"/>
              <a:buFont typeface="Arial"/>
              <a:buNone/>
            </a:pPr>
            <a:r>
              <a:rPr lang="en-IN" sz="3200" dirty="0"/>
              <a:t>March 9,2022</a:t>
            </a:r>
          </a:p>
          <a:p>
            <a:pPr marL="0" lvl="0" indent="0" algn="ctr" rtl="0">
              <a:lnSpc>
                <a:spcPct val="90000"/>
              </a:lnSpc>
              <a:spcBef>
                <a:spcPts val="600"/>
              </a:spcBef>
              <a:spcAft>
                <a:spcPts val="0"/>
              </a:spcAft>
              <a:buClr>
                <a:srgbClr val="FE8637"/>
              </a:buClr>
              <a:buSzPts val="2240"/>
              <a:buFont typeface="Arial"/>
              <a:buNone/>
            </a:pP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Training details (hyper-parameters)</a:t>
            </a:r>
          </a:p>
        </p:txBody>
      </p:sp>
      <p:sp>
        <p:nvSpPr>
          <p:cNvPr id="3" name="Content Placeholder 2"/>
          <p:cNvSpPr>
            <a:spLocks noGrp="1"/>
          </p:cNvSpPr>
          <p:nvPr>
            <p:ph idx="1"/>
          </p:nvPr>
        </p:nvSpPr>
        <p:spPr/>
        <p:txBody>
          <a:bodyPr/>
          <a:lstStyle/>
          <a:p>
            <a:r>
              <a:rPr lang="en-IN" dirty="0"/>
              <a:t>How many epochs?</a:t>
            </a:r>
          </a:p>
          <a:p>
            <a:pPr lvl="1"/>
            <a:r>
              <a:rPr lang="en-IN" dirty="0"/>
              <a:t>Embedding_50: 40 epochs</a:t>
            </a:r>
          </a:p>
          <a:p>
            <a:pPr lvl="1"/>
            <a:r>
              <a:rPr lang="en-IN" dirty="0"/>
              <a:t>Embedding_300: 38 epochs</a:t>
            </a:r>
          </a:p>
          <a:p>
            <a:endParaRPr lang="en-IN" dirty="0"/>
          </a:p>
          <a:p>
            <a:r>
              <a:rPr lang="en-IN" dirty="0"/>
              <a:t>What is the learning rate?</a:t>
            </a:r>
          </a:p>
          <a:p>
            <a:pPr lvl="1"/>
            <a:r>
              <a:rPr lang="en-IN" dirty="0"/>
              <a:t>0.001</a:t>
            </a:r>
          </a:p>
          <a:p>
            <a:endParaRPr lang="en-IN" dirty="0"/>
          </a:p>
          <a:p>
            <a:r>
              <a:rPr lang="en-IN" dirty="0"/>
              <a:t>Convergence criterion (at what error level do you stop)</a:t>
            </a:r>
          </a:p>
          <a:p>
            <a:pPr lvl="1"/>
            <a:r>
              <a:rPr lang="en-IN" dirty="0"/>
              <a:t>Embedding50: 1.4411 loss</a:t>
            </a:r>
          </a:p>
          <a:p>
            <a:pPr lvl="1"/>
            <a:r>
              <a:rPr lang="en-IN" dirty="0"/>
              <a:t>Embedding300: 1.74 loss</a:t>
            </a:r>
          </a:p>
        </p:txBody>
      </p:sp>
    </p:spTree>
    <p:extLst>
      <p:ext uri="{BB962C8B-B14F-4D97-AF65-F5344CB8AC3E}">
        <p14:creationId xmlns:p14="http://schemas.microsoft.com/office/powerpoint/2010/main" val="397147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Various performance parameters: P, R, F-score, Accuracy</a:t>
            </a:r>
          </a:p>
        </p:txBody>
      </p:sp>
      <p:graphicFrame>
        <p:nvGraphicFramePr>
          <p:cNvPr id="4" name="Table 4">
            <a:extLst>
              <a:ext uri="{FF2B5EF4-FFF2-40B4-BE49-F238E27FC236}">
                <a16:creationId xmlns:a16="http://schemas.microsoft.com/office/drawing/2014/main" id="{168E21C0-DA01-5349-8893-7FA2F50DEDB5}"/>
              </a:ext>
            </a:extLst>
          </p:cNvPr>
          <p:cNvGraphicFramePr>
            <a:graphicFrameLocks noGrp="1"/>
          </p:cNvGraphicFramePr>
          <p:nvPr>
            <p:extLst>
              <p:ext uri="{D42A27DB-BD31-4B8C-83A1-F6EECF244321}">
                <p14:modId xmlns:p14="http://schemas.microsoft.com/office/powerpoint/2010/main" val="3214128586"/>
              </p:ext>
            </p:extLst>
          </p:nvPr>
        </p:nvGraphicFramePr>
        <p:xfrm>
          <a:off x="974649" y="2212339"/>
          <a:ext cx="7499500" cy="3635565"/>
        </p:xfrm>
        <a:graphic>
          <a:graphicData uri="http://schemas.openxmlformats.org/drawingml/2006/table">
            <a:tbl>
              <a:tblPr firstRow="1" bandRow="1">
                <a:tableStyleId>{5C22544A-7EE6-4342-B048-85BDC9FD1C3A}</a:tableStyleId>
              </a:tblPr>
              <a:tblGrid>
                <a:gridCol w="1499900">
                  <a:extLst>
                    <a:ext uri="{9D8B030D-6E8A-4147-A177-3AD203B41FA5}">
                      <a16:colId xmlns:a16="http://schemas.microsoft.com/office/drawing/2014/main" val="251532829"/>
                    </a:ext>
                  </a:extLst>
                </a:gridCol>
                <a:gridCol w="1499900">
                  <a:extLst>
                    <a:ext uri="{9D8B030D-6E8A-4147-A177-3AD203B41FA5}">
                      <a16:colId xmlns:a16="http://schemas.microsoft.com/office/drawing/2014/main" val="31756647"/>
                    </a:ext>
                  </a:extLst>
                </a:gridCol>
                <a:gridCol w="1499900">
                  <a:extLst>
                    <a:ext uri="{9D8B030D-6E8A-4147-A177-3AD203B41FA5}">
                      <a16:colId xmlns:a16="http://schemas.microsoft.com/office/drawing/2014/main" val="732473348"/>
                    </a:ext>
                  </a:extLst>
                </a:gridCol>
                <a:gridCol w="1499900">
                  <a:extLst>
                    <a:ext uri="{9D8B030D-6E8A-4147-A177-3AD203B41FA5}">
                      <a16:colId xmlns:a16="http://schemas.microsoft.com/office/drawing/2014/main" val="3346254028"/>
                    </a:ext>
                  </a:extLst>
                </a:gridCol>
                <a:gridCol w="1499900">
                  <a:extLst>
                    <a:ext uri="{9D8B030D-6E8A-4147-A177-3AD203B41FA5}">
                      <a16:colId xmlns:a16="http://schemas.microsoft.com/office/drawing/2014/main" val="3823690974"/>
                    </a:ext>
                  </a:extLst>
                </a:gridCol>
              </a:tblGrid>
              <a:tr h="865250">
                <a:tc>
                  <a:txBody>
                    <a:bodyPr/>
                    <a:lstStyle/>
                    <a:p>
                      <a:pPr algn="r"/>
                      <a:r>
                        <a:rPr lang="en-US" sz="1800" b="1" dirty="0"/>
                        <a:t>Embedding size: 50</a:t>
                      </a:r>
                    </a:p>
                  </a:txBody>
                  <a:tcPr/>
                </a:tc>
                <a:tc>
                  <a:txBody>
                    <a:bodyPr/>
                    <a:lstStyle/>
                    <a:p>
                      <a:pPr algn="r"/>
                      <a:r>
                        <a:rPr lang="en-US" sz="1800" b="1" dirty="0"/>
                        <a:t>Precision</a:t>
                      </a:r>
                    </a:p>
                  </a:txBody>
                  <a:tcPr/>
                </a:tc>
                <a:tc>
                  <a:txBody>
                    <a:bodyPr/>
                    <a:lstStyle/>
                    <a:p>
                      <a:pPr algn="r"/>
                      <a:r>
                        <a:rPr lang="en-US" sz="1800" b="1" dirty="0"/>
                        <a:t>Recall</a:t>
                      </a:r>
                    </a:p>
                  </a:txBody>
                  <a:tcPr/>
                </a:tc>
                <a:tc>
                  <a:txBody>
                    <a:bodyPr/>
                    <a:lstStyle/>
                    <a:p>
                      <a:pPr algn="r"/>
                      <a:r>
                        <a:rPr lang="en-US" sz="1800" b="1" dirty="0"/>
                        <a:t>F1-score</a:t>
                      </a:r>
                    </a:p>
                  </a:txBody>
                  <a:tcPr/>
                </a:tc>
                <a:tc>
                  <a:txBody>
                    <a:bodyPr/>
                    <a:lstStyle/>
                    <a:p>
                      <a:pPr algn="r"/>
                      <a:r>
                        <a:rPr lang="en-US" sz="1800" b="1" dirty="0"/>
                        <a:t>Similarity Score</a:t>
                      </a:r>
                    </a:p>
                  </a:txBody>
                  <a:tcPr/>
                </a:tc>
                <a:extLst>
                  <a:ext uri="{0D108BD9-81ED-4DB2-BD59-A6C34878D82A}">
                    <a16:rowId xmlns:a16="http://schemas.microsoft.com/office/drawing/2014/main" val="440272578"/>
                  </a:ext>
                </a:extLst>
              </a:tr>
              <a:tr h="554063">
                <a:tc>
                  <a:txBody>
                    <a:bodyPr/>
                    <a:lstStyle/>
                    <a:p>
                      <a:pPr algn="r"/>
                      <a:r>
                        <a:rPr lang="en-US" sz="1800" b="1" dirty="0"/>
                        <a:t>Who</a:t>
                      </a:r>
                    </a:p>
                  </a:txBody>
                  <a:tcPr/>
                </a:tc>
                <a:tc>
                  <a:txBody>
                    <a:bodyPr/>
                    <a:lstStyle/>
                    <a:p>
                      <a:pPr algn="r"/>
                      <a:r>
                        <a:rPr lang="en-US" sz="1800" b="0" dirty="0"/>
                        <a:t>0.355</a:t>
                      </a:r>
                    </a:p>
                  </a:txBody>
                  <a:tcPr/>
                </a:tc>
                <a:tc>
                  <a:txBody>
                    <a:bodyPr/>
                    <a:lstStyle/>
                    <a:p>
                      <a:pPr algn="r"/>
                      <a:r>
                        <a:rPr lang="en-US" sz="1800" b="0" dirty="0"/>
                        <a:t>0.35</a:t>
                      </a:r>
                    </a:p>
                  </a:txBody>
                  <a:tcPr/>
                </a:tc>
                <a:tc>
                  <a:txBody>
                    <a:bodyPr/>
                    <a:lstStyle/>
                    <a:p>
                      <a:pPr algn="r"/>
                      <a:r>
                        <a:rPr lang="en-US" sz="1800" b="0" dirty="0"/>
                        <a:t>0.355</a:t>
                      </a:r>
                    </a:p>
                  </a:txBody>
                  <a:tcPr/>
                </a:tc>
                <a:tc>
                  <a:txBody>
                    <a:bodyPr/>
                    <a:lstStyle/>
                    <a:p>
                      <a:pPr algn="r"/>
                      <a:r>
                        <a:rPr lang="en-US" sz="1800" b="0" dirty="0"/>
                        <a:t>0.459</a:t>
                      </a:r>
                    </a:p>
                  </a:txBody>
                  <a:tcPr/>
                </a:tc>
                <a:extLst>
                  <a:ext uri="{0D108BD9-81ED-4DB2-BD59-A6C34878D82A}">
                    <a16:rowId xmlns:a16="http://schemas.microsoft.com/office/drawing/2014/main" val="253665413"/>
                  </a:ext>
                </a:extLst>
              </a:tr>
              <a:tr h="554063">
                <a:tc>
                  <a:txBody>
                    <a:bodyPr/>
                    <a:lstStyle/>
                    <a:p>
                      <a:pPr algn="r"/>
                      <a:r>
                        <a:rPr lang="en-US" sz="1800" b="1" dirty="0"/>
                        <a:t>What</a:t>
                      </a:r>
                    </a:p>
                  </a:txBody>
                  <a:tcPr/>
                </a:tc>
                <a:tc>
                  <a:txBody>
                    <a:bodyPr/>
                    <a:lstStyle/>
                    <a:p>
                      <a:pPr algn="r"/>
                      <a:r>
                        <a:rPr lang="en-US" sz="1800" b="0" dirty="0"/>
                        <a:t>0.268</a:t>
                      </a:r>
                    </a:p>
                  </a:txBody>
                  <a:tcPr/>
                </a:tc>
                <a:tc>
                  <a:txBody>
                    <a:bodyPr/>
                    <a:lstStyle/>
                    <a:p>
                      <a:pPr algn="r"/>
                      <a:r>
                        <a:rPr lang="en-US" sz="1800" b="0" dirty="0"/>
                        <a:t>0.268</a:t>
                      </a:r>
                    </a:p>
                  </a:txBody>
                  <a:tcPr/>
                </a:tc>
                <a:tc>
                  <a:txBody>
                    <a:bodyPr/>
                    <a:lstStyle/>
                    <a:p>
                      <a:pPr algn="r"/>
                      <a:r>
                        <a:rPr lang="en-US" sz="1800" b="0" dirty="0"/>
                        <a:t>0.267</a:t>
                      </a:r>
                    </a:p>
                  </a:txBody>
                  <a:tcPr/>
                </a:tc>
                <a:tc>
                  <a:txBody>
                    <a:bodyPr/>
                    <a:lstStyle/>
                    <a:p>
                      <a:pPr algn="r"/>
                      <a:r>
                        <a:rPr lang="en-US" sz="1800" b="0" dirty="0"/>
                        <a:t>0.412</a:t>
                      </a:r>
                    </a:p>
                  </a:txBody>
                  <a:tcPr/>
                </a:tc>
                <a:extLst>
                  <a:ext uri="{0D108BD9-81ED-4DB2-BD59-A6C34878D82A}">
                    <a16:rowId xmlns:a16="http://schemas.microsoft.com/office/drawing/2014/main" val="1878761088"/>
                  </a:ext>
                </a:extLst>
              </a:tr>
              <a:tr h="554063">
                <a:tc>
                  <a:txBody>
                    <a:bodyPr/>
                    <a:lstStyle/>
                    <a:p>
                      <a:pPr algn="r"/>
                      <a:r>
                        <a:rPr lang="en-US" sz="1800" b="1" dirty="0"/>
                        <a:t>When</a:t>
                      </a:r>
                    </a:p>
                  </a:txBody>
                  <a:tcPr/>
                </a:tc>
                <a:tc>
                  <a:txBody>
                    <a:bodyPr/>
                    <a:lstStyle/>
                    <a:p>
                      <a:pPr algn="r"/>
                      <a:r>
                        <a:rPr lang="en-US" sz="1800" b="0" dirty="0"/>
                        <a:t>0.168</a:t>
                      </a:r>
                    </a:p>
                  </a:txBody>
                  <a:tcPr/>
                </a:tc>
                <a:tc>
                  <a:txBody>
                    <a:bodyPr/>
                    <a:lstStyle/>
                    <a:p>
                      <a:pPr algn="r"/>
                      <a:r>
                        <a:rPr lang="en-US" sz="1800" b="0" dirty="0"/>
                        <a:t>0.1685</a:t>
                      </a:r>
                    </a:p>
                  </a:txBody>
                  <a:tcPr/>
                </a:tc>
                <a:tc>
                  <a:txBody>
                    <a:bodyPr/>
                    <a:lstStyle/>
                    <a:p>
                      <a:pPr algn="r"/>
                      <a:r>
                        <a:rPr lang="en-US" sz="1800" b="0" dirty="0"/>
                        <a:t>0.168</a:t>
                      </a:r>
                    </a:p>
                  </a:txBody>
                  <a:tcPr/>
                </a:tc>
                <a:tc>
                  <a:txBody>
                    <a:bodyPr/>
                    <a:lstStyle/>
                    <a:p>
                      <a:pPr algn="r"/>
                      <a:r>
                        <a:rPr lang="en-US" sz="1800" b="0" dirty="0"/>
                        <a:t>0.361</a:t>
                      </a:r>
                    </a:p>
                  </a:txBody>
                  <a:tcPr/>
                </a:tc>
                <a:extLst>
                  <a:ext uri="{0D108BD9-81ED-4DB2-BD59-A6C34878D82A}">
                    <a16:rowId xmlns:a16="http://schemas.microsoft.com/office/drawing/2014/main" val="1218328457"/>
                  </a:ext>
                </a:extLst>
              </a:tr>
              <a:tr h="554063">
                <a:tc>
                  <a:txBody>
                    <a:bodyPr/>
                    <a:lstStyle/>
                    <a:p>
                      <a:pPr algn="r"/>
                      <a:r>
                        <a:rPr lang="en-US" sz="1800" b="1" dirty="0"/>
                        <a:t>Where</a:t>
                      </a:r>
                    </a:p>
                  </a:txBody>
                  <a:tcPr/>
                </a:tc>
                <a:tc>
                  <a:txBody>
                    <a:bodyPr/>
                    <a:lstStyle/>
                    <a:p>
                      <a:pPr algn="r"/>
                      <a:r>
                        <a:rPr lang="en-US" sz="1800" b="0" dirty="0"/>
                        <a:t>0.269</a:t>
                      </a:r>
                    </a:p>
                  </a:txBody>
                  <a:tcPr/>
                </a:tc>
                <a:tc>
                  <a:txBody>
                    <a:bodyPr/>
                    <a:lstStyle/>
                    <a:p>
                      <a:pPr algn="r"/>
                      <a:r>
                        <a:rPr lang="en-US" sz="1800" b="0" dirty="0"/>
                        <a:t>0.269</a:t>
                      </a:r>
                    </a:p>
                  </a:txBody>
                  <a:tcPr/>
                </a:tc>
                <a:tc>
                  <a:txBody>
                    <a:bodyPr/>
                    <a:lstStyle/>
                    <a:p>
                      <a:pPr algn="r"/>
                      <a:r>
                        <a:rPr lang="en-US" sz="1800" b="0" dirty="0"/>
                        <a:t>0.269</a:t>
                      </a:r>
                    </a:p>
                  </a:txBody>
                  <a:tcPr/>
                </a:tc>
                <a:tc>
                  <a:txBody>
                    <a:bodyPr/>
                    <a:lstStyle/>
                    <a:p>
                      <a:pPr algn="r"/>
                      <a:r>
                        <a:rPr lang="en-US" sz="1800" b="0" dirty="0"/>
                        <a:t>0.40</a:t>
                      </a:r>
                    </a:p>
                  </a:txBody>
                  <a:tcPr/>
                </a:tc>
                <a:extLst>
                  <a:ext uri="{0D108BD9-81ED-4DB2-BD59-A6C34878D82A}">
                    <a16:rowId xmlns:a16="http://schemas.microsoft.com/office/drawing/2014/main" val="857569702"/>
                  </a:ext>
                </a:extLst>
              </a:tr>
              <a:tr h="554063">
                <a:tc>
                  <a:txBody>
                    <a:bodyPr/>
                    <a:lstStyle/>
                    <a:p>
                      <a:pPr algn="r"/>
                      <a:r>
                        <a:rPr lang="en-US" sz="1800" b="1" dirty="0"/>
                        <a:t>Total</a:t>
                      </a:r>
                    </a:p>
                  </a:txBody>
                  <a:tcPr/>
                </a:tc>
                <a:tc>
                  <a:txBody>
                    <a:bodyPr/>
                    <a:lstStyle/>
                    <a:p>
                      <a:pPr algn="r"/>
                      <a:r>
                        <a:rPr lang="en-US" sz="1800" b="0" dirty="0"/>
                        <a:t>0.263</a:t>
                      </a:r>
                    </a:p>
                  </a:txBody>
                  <a:tcPr/>
                </a:tc>
                <a:tc>
                  <a:txBody>
                    <a:bodyPr/>
                    <a:lstStyle/>
                    <a:p>
                      <a:pPr algn="r"/>
                      <a:r>
                        <a:rPr lang="en-US" sz="1800" b="0" dirty="0"/>
                        <a:t>0.2628</a:t>
                      </a:r>
                    </a:p>
                  </a:txBody>
                  <a:tcPr/>
                </a:tc>
                <a:tc>
                  <a:txBody>
                    <a:bodyPr/>
                    <a:lstStyle/>
                    <a:p>
                      <a:pPr algn="r"/>
                      <a:r>
                        <a:rPr lang="en-US" sz="1800" b="0" dirty="0"/>
                        <a:t>0.262</a:t>
                      </a:r>
                    </a:p>
                  </a:txBody>
                  <a:tcPr/>
                </a:tc>
                <a:tc>
                  <a:txBody>
                    <a:bodyPr/>
                    <a:lstStyle/>
                    <a:p>
                      <a:pPr algn="r"/>
                      <a:r>
                        <a:rPr lang="en-US" sz="1800" b="0" dirty="0"/>
                        <a:t>0.408</a:t>
                      </a:r>
                    </a:p>
                  </a:txBody>
                  <a:tcPr/>
                </a:tc>
                <a:extLst>
                  <a:ext uri="{0D108BD9-81ED-4DB2-BD59-A6C34878D82A}">
                    <a16:rowId xmlns:a16="http://schemas.microsoft.com/office/drawing/2014/main" val="1550385742"/>
                  </a:ext>
                </a:extLst>
              </a:tr>
            </a:tbl>
          </a:graphicData>
        </a:graphic>
      </p:graphicFrame>
    </p:spTree>
    <p:extLst>
      <p:ext uri="{BB962C8B-B14F-4D97-AF65-F5344CB8AC3E}">
        <p14:creationId xmlns:p14="http://schemas.microsoft.com/office/powerpoint/2010/main" val="67119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Various performance parameters: P, R, F-score, Accuracy</a:t>
            </a:r>
          </a:p>
        </p:txBody>
      </p:sp>
      <p:graphicFrame>
        <p:nvGraphicFramePr>
          <p:cNvPr id="4" name="Table 4">
            <a:extLst>
              <a:ext uri="{FF2B5EF4-FFF2-40B4-BE49-F238E27FC236}">
                <a16:creationId xmlns:a16="http://schemas.microsoft.com/office/drawing/2014/main" id="{168E21C0-DA01-5349-8893-7FA2F50DEDB5}"/>
              </a:ext>
            </a:extLst>
          </p:cNvPr>
          <p:cNvGraphicFramePr>
            <a:graphicFrameLocks noGrp="1"/>
          </p:cNvGraphicFramePr>
          <p:nvPr>
            <p:extLst>
              <p:ext uri="{D42A27DB-BD31-4B8C-83A1-F6EECF244321}">
                <p14:modId xmlns:p14="http://schemas.microsoft.com/office/powerpoint/2010/main" val="3009111775"/>
              </p:ext>
            </p:extLst>
          </p:nvPr>
        </p:nvGraphicFramePr>
        <p:xfrm>
          <a:off x="974649" y="2212339"/>
          <a:ext cx="7499500" cy="3700533"/>
        </p:xfrm>
        <a:graphic>
          <a:graphicData uri="http://schemas.openxmlformats.org/drawingml/2006/table">
            <a:tbl>
              <a:tblPr firstRow="1" bandRow="1">
                <a:tableStyleId>{5C22544A-7EE6-4342-B048-85BDC9FD1C3A}</a:tableStyleId>
              </a:tblPr>
              <a:tblGrid>
                <a:gridCol w="1499900">
                  <a:extLst>
                    <a:ext uri="{9D8B030D-6E8A-4147-A177-3AD203B41FA5}">
                      <a16:colId xmlns:a16="http://schemas.microsoft.com/office/drawing/2014/main" val="251532829"/>
                    </a:ext>
                  </a:extLst>
                </a:gridCol>
                <a:gridCol w="1499900">
                  <a:extLst>
                    <a:ext uri="{9D8B030D-6E8A-4147-A177-3AD203B41FA5}">
                      <a16:colId xmlns:a16="http://schemas.microsoft.com/office/drawing/2014/main" val="31756647"/>
                    </a:ext>
                  </a:extLst>
                </a:gridCol>
                <a:gridCol w="1499900">
                  <a:extLst>
                    <a:ext uri="{9D8B030D-6E8A-4147-A177-3AD203B41FA5}">
                      <a16:colId xmlns:a16="http://schemas.microsoft.com/office/drawing/2014/main" val="732473348"/>
                    </a:ext>
                  </a:extLst>
                </a:gridCol>
                <a:gridCol w="1499900">
                  <a:extLst>
                    <a:ext uri="{9D8B030D-6E8A-4147-A177-3AD203B41FA5}">
                      <a16:colId xmlns:a16="http://schemas.microsoft.com/office/drawing/2014/main" val="3346254028"/>
                    </a:ext>
                  </a:extLst>
                </a:gridCol>
                <a:gridCol w="1499900">
                  <a:extLst>
                    <a:ext uri="{9D8B030D-6E8A-4147-A177-3AD203B41FA5}">
                      <a16:colId xmlns:a16="http://schemas.microsoft.com/office/drawing/2014/main" val="3823690974"/>
                    </a:ext>
                  </a:extLst>
                </a:gridCol>
              </a:tblGrid>
              <a:tr h="865250">
                <a:tc>
                  <a:txBody>
                    <a:bodyPr/>
                    <a:lstStyle/>
                    <a:p>
                      <a:pPr algn="r"/>
                      <a:r>
                        <a:rPr lang="en-US" sz="1800" b="1" dirty="0"/>
                        <a:t>Embedding size: 300</a:t>
                      </a:r>
                    </a:p>
                  </a:txBody>
                  <a:tcPr/>
                </a:tc>
                <a:tc>
                  <a:txBody>
                    <a:bodyPr/>
                    <a:lstStyle/>
                    <a:p>
                      <a:pPr algn="r"/>
                      <a:r>
                        <a:rPr lang="en-US" sz="1800" b="1" dirty="0"/>
                        <a:t>Precision</a:t>
                      </a:r>
                    </a:p>
                  </a:txBody>
                  <a:tcPr/>
                </a:tc>
                <a:tc>
                  <a:txBody>
                    <a:bodyPr/>
                    <a:lstStyle/>
                    <a:p>
                      <a:pPr algn="r"/>
                      <a:r>
                        <a:rPr lang="en-US" sz="1800" b="1" dirty="0"/>
                        <a:t>Recall</a:t>
                      </a:r>
                    </a:p>
                  </a:txBody>
                  <a:tcPr/>
                </a:tc>
                <a:tc>
                  <a:txBody>
                    <a:bodyPr/>
                    <a:lstStyle/>
                    <a:p>
                      <a:pPr algn="r"/>
                      <a:r>
                        <a:rPr lang="en-US" sz="1800" b="1" dirty="0"/>
                        <a:t>F1-score</a:t>
                      </a:r>
                    </a:p>
                  </a:txBody>
                  <a:tcPr/>
                </a:tc>
                <a:tc>
                  <a:txBody>
                    <a:bodyPr/>
                    <a:lstStyle/>
                    <a:p>
                      <a:pPr algn="r"/>
                      <a:r>
                        <a:rPr lang="en-US" sz="1800" b="1" dirty="0"/>
                        <a:t>Similarity Score</a:t>
                      </a:r>
                    </a:p>
                  </a:txBody>
                  <a:tcPr/>
                </a:tc>
                <a:extLst>
                  <a:ext uri="{0D108BD9-81ED-4DB2-BD59-A6C34878D82A}">
                    <a16:rowId xmlns:a16="http://schemas.microsoft.com/office/drawing/2014/main" val="440272578"/>
                  </a:ext>
                </a:extLst>
              </a:tr>
              <a:tr h="554063">
                <a:tc>
                  <a:txBody>
                    <a:bodyPr/>
                    <a:lstStyle/>
                    <a:p>
                      <a:pPr algn="r"/>
                      <a:r>
                        <a:rPr lang="en-US" sz="1800" b="1" dirty="0"/>
                        <a:t>Who</a:t>
                      </a:r>
                    </a:p>
                  </a:txBody>
                  <a:tcPr/>
                </a:tc>
                <a:tc>
                  <a:txBody>
                    <a:bodyPr/>
                    <a:lstStyle/>
                    <a:p>
                      <a:pPr algn="r"/>
                      <a:r>
                        <a:rPr lang="en-IN" sz="1600" b="0" i="0" u="none" strike="noStrike" cap="none" dirty="0">
                          <a:solidFill>
                            <a:schemeClr val="dk1"/>
                          </a:solidFill>
                          <a:effectLst/>
                          <a:latin typeface="+mn-lt"/>
                          <a:ea typeface="+mn-ea"/>
                          <a:cs typeface="+mn-cs"/>
                          <a:sym typeface="Arial"/>
                        </a:rPr>
                        <a:t>0.171</a:t>
                      </a:r>
                    </a:p>
                  </a:txBody>
                  <a:tcPr/>
                </a:tc>
                <a:tc>
                  <a:txBody>
                    <a:bodyPr/>
                    <a:lstStyle/>
                    <a:p>
                      <a:pPr algn="r"/>
                      <a:r>
                        <a:rPr lang="en-IN" sz="1600" b="0" i="0" u="none" strike="noStrike" cap="none" dirty="0">
                          <a:solidFill>
                            <a:schemeClr val="dk1"/>
                          </a:solidFill>
                          <a:effectLst/>
                          <a:latin typeface="+mn-lt"/>
                          <a:ea typeface="+mn-ea"/>
                          <a:cs typeface="+mn-cs"/>
                          <a:sym typeface="Arial"/>
                        </a:rPr>
                        <a:t>0.171</a:t>
                      </a:r>
                    </a:p>
                  </a:txBody>
                  <a:tcPr/>
                </a:tc>
                <a:tc>
                  <a:txBody>
                    <a:bodyPr/>
                    <a:lstStyle/>
                    <a:p>
                      <a:pPr algn="r"/>
                      <a:r>
                        <a:rPr lang="en-IN" sz="1600" b="0" i="0" u="none" strike="noStrike" cap="none" dirty="0">
                          <a:solidFill>
                            <a:schemeClr val="dk1"/>
                          </a:solidFill>
                          <a:effectLst/>
                          <a:latin typeface="+mn-lt"/>
                          <a:ea typeface="+mn-ea"/>
                          <a:cs typeface="+mn-cs"/>
                          <a:sym typeface="Arial"/>
                        </a:rPr>
                        <a:t>0.165</a:t>
                      </a:r>
                    </a:p>
                  </a:txBody>
                  <a:tcPr/>
                </a:tc>
                <a:tc>
                  <a:txBody>
                    <a:bodyPr/>
                    <a:lstStyle/>
                    <a:p>
                      <a:pPr algn="r"/>
                      <a:r>
                        <a:rPr lang="en-US" sz="1600" b="0" dirty="0"/>
                        <a:t>0.326</a:t>
                      </a:r>
                    </a:p>
                  </a:txBody>
                  <a:tcPr/>
                </a:tc>
                <a:extLst>
                  <a:ext uri="{0D108BD9-81ED-4DB2-BD59-A6C34878D82A}">
                    <a16:rowId xmlns:a16="http://schemas.microsoft.com/office/drawing/2014/main" val="253665413"/>
                  </a:ext>
                </a:extLst>
              </a:tr>
              <a:tr h="554063">
                <a:tc>
                  <a:txBody>
                    <a:bodyPr/>
                    <a:lstStyle/>
                    <a:p>
                      <a:pPr algn="r"/>
                      <a:r>
                        <a:rPr lang="en-US" sz="1800" b="1" dirty="0"/>
                        <a:t>What</a:t>
                      </a:r>
                    </a:p>
                  </a:txBody>
                  <a:tcPr/>
                </a:tc>
                <a:tc>
                  <a:txBody>
                    <a:bodyPr/>
                    <a:lstStyle/>
                    <a:p>
                      <a:pPr algn="r"/>
                      <a:r>
                        <a:rPr lang="en-IN" sz="1600" b="0" i="0" u="none" strike="noStrike" cap="none" dirty="0">
                          <a:solidFill>
                            <a:schemeClr val="dk1"/>
                          </a:solidFill>
                          <a:effectLst/>
                          <a:latin typeface="+mn-lt"/>
                          <a:ea typeface="+mn-ea"/>
                          <a:cs typeface="+mn-cs"/>
                          <a:sym typeface="Arial"/>
                        </a:rPr>
                        <a:t>0.237</a:t>
                      </a:r>
                    </a:p>
                  </a:txBody>
                  <a:tcPr/>
                </a:tc>
                <a:tc>
                  <a:txBody>
                    <a:bodyPr/>
                    <a:lstStyle/>
                    <a:p>
                      <a:pPr algn="r"/>
                      <a:r>
                        <a:rPr lang="en-IN" sz="1600" b="0" i="0" u="none" strike="noStrike" cap="none" dirty="0">
                          <a:solidFill>
                            <a:schemeClr val="dk1"/>
                          </a:solidFill>
                          <a:effectLst/>
                          <a:latin typeface="+mn-lt"/>
                          <a:ea typeface="+mn-ea"/>
                          <a:cs typeface="+mn-cs"/>
                          <a:sym typeface="Arial"/>
                        </a:rPr>
                        <a:t>0.237</a:t>
                      </a:r>
                    </a:p>
                  </a:txBody>
                  <a:tcPr/>
                </a:tc>
                <a:tc>
                  <a:txBody>
                    <a:bodyPr/>
                    <a:lstStyle/>
                    <a:p>
                      <a:pPr algn="r"/>
                      <a:r>
                        <a:rPr lang="en-IN" sz="1600" b="0" i="0" u="none" strike="noStrike" cap="none" dirty="0">
                          <a:solidFill>
                            <a:schemeClr val="dk1"/>
                          </a:solidFill>
                          <a:effectLst/>
                          <a:latin typeface="+mn-lt"/>
                          <a:ea typeface="+mn-ea"/>
                          <a:cs typeface="+mn-cs"/>
                          <a:sym typeface="Arial"/>
                        </a:rPr>
                        <a:t>0.237</a:t>
                      </a:r>
                    </a:p>
                  </a:txBody>
                  <a:tcPr/>
                </a:tc>
                <a:tc>
                  <a:txBody>
                    <a:bodyPr/>
                    <a:lstStyle/>
                    <a:p>
                      <a:pPr algn="r"/>
                      <a:r>
                        <a:rPr lang="en-IN" sz="1600" b="0" i="0" u="none" strike="noStrike" cap="none" dirty="0">
                          <a:solidFill>
                            <a:schemeClr val="dk1"/>
                          </a:solidFill>
                          <a:effectLst/>
                          <a:latin typeface="+mn-lt"/>
                          <a:ea typeface="+mn-ea"/>
                          <a:cs typeface="+mn-cs"/>
                          <a:sym typeface="Arial"/>
                        </a:rPr>
                        <a:t>0.396</a:t>
                      </a:r>
                    </a:p>
                  </a:txBody>
                  <a:tcPr/>
                </a:tc>
                <a:extLst>
                  <a:ext uri="{0D108BD9-81ED-4DB2-BD59-A6C34878D82A}">
                    <a16:rowId xmlns:a16="http://schemas.microsoft.com/office/drawing/2014/main" val="1878761088"/>
                  </a:ext>
                </a:extLst>
              </a:tr>
              <a:tr h="554063">
                <a:tc>
                  <a:txBody>
                    <a:bodyPr/>
                    <a:lstStyle/>
                    <a:p>
                      <a:pPr algn="r"/>
                      <a:r>
                        <a:rPr lang="en-US" sz="1800" b="1" dirty="0"/>
                        <a:t>When</a:t>
                      </a:r>
                    </a:p>
                  </a:txBody>
                  <a:tcPr/>
                </a:tc>
                <a:tc>
                  <a:txBody>
                    <a:bodyPr/>
                    <a:lstStyle/>
                    <a:p>
                      <a:pPr algn="r"/>
                      <a:r>
                        <a:rPr lang="en-IN" sz="1600" b="0" i="0" u="none" strike="noStrike" cap="none" dirty="0">
                          <a:solidFill>
                            <a:schemeClr val="dk1"/>
                          </a:solidFill>
                          <a:effectLst/>
                          <a:latin typeface="+mn-lt"/>
                          <a:ea typeface="+mn-ea"/>
                          <a:cs typeface="+mn-cs"/>
                          <a:sym typeface="Arial"/>
                        </a:rPr>
                        <a:t>0.488</a:t>
                      </a:r>
                    </a:p>
                  </a:txBody>
                  <a:tcPr/>
                </a:tc>
                <a:tc>
                  <a:txBody>
                    <a:bodyPr/>
                    <a:lstStyle/>
                    <a:p>
                      <a:pPr algn="r"/>
                      <a:r>
                        <a:rPr lang="en-IN" sz="1600" b="0" i="0" u="none" strike="noStrike" cap="none" dirty="0">
                          <a:solidFill>
                            <a:schemeClr val="dk1"/>
                          </a:solidFill>
                          <a:effectLst/>
                          <a:latin typeface="+mn-lt"/>
                          <a:ea typeface="+mn-ea"/>
                          <a:cs typeface="+mn-cs"/>
                          <a:sym typeface="Arial"/>
                        </a:rPr>
                        <a:t>0.488</a:t>
                      </a:r>
                    </a:p>
                  </a:txBody>
                  <a:tcPr/>
                </a:tc>
                <a:tc>
                  <a:txBody>
                    <a:bodyPr/>
                    <a:lstStyle/>
                    <a:p>
                      <a:pPr algn="r"/>
                      <a:r>
                        <a:rPr lang="en-IN" sz="1600" b="0" i="0" u="none" strike="noStrike" cap="none" dirty="0">
                          <a:solidFill>
                            <a:schemeClr val="dk1"/>
                          </a:solidFill>
                          <a:effectLst/>
                          <a:latin typeface="+mn-lt"/>
                          <a:ea typeface="+mn-ea"/>
                          <a:cs typeface="+mn-cs"/>
                          <a:sym typeface="Arial"/>
                        </a:rPr>
                        <a:t>0.486</a:t>
                      </a:r>
                    </a:p>
                  </a:txBody>
                  <a:tcPr/>
                </a:tc>
                <a:tc>
                  <a:txBody>
                    <a:bodyPr/>
                    <a:lstStyle/>
                    <a:p>
                      <a:pPr algn="r"/>
                      <a:r>
                        <a:rPr lang="en-IN" sz="1600" b="0" i="0" u="none" strike="noStrike" cap="none" dirty="0">
                          <a:solidFill>
                            <a:schemeClr val="dk1"/>
                          </a:solidFill>
                          <a:effectLst/>
                          <a:latin typeface="+mn-lt"/>
                          <a:ea typeface="+mn-ea"/>
                          <a:cs typeface="+mn-cs"/>
                          <a:sym typeface="Arial"/>
                        </a:rPr>
                        <a:t>0.677</a:t>
                      </a:r>
                    </a:p>
                  </a:txBody>
                  <a:tcPr/>
                </a:tc>
                <a:extLst>
                  <a:ext uri="{0D108BD9-81ED-4DB2-BD59-A6C34878D82A}">
                    <a16:rowId xmlns:a16="http://schemas.microsoft.com/office/drawing/2014/main" val="1218328457"/>
                  </a:ext>
                </a:extLst>
              </a:tr>
              <a:tr h="619031">
                <a:tc>
                  <a:txBody>
                    <a:bodyPr/>
                    <a:lstStyle/>
                    <a:p>
                      <a:pPr algn="r"/>
                      <a:r>
                        <a:rPr lang="en-US" sz="1800" b="1" dirty="0"/>
                        <a:t>Where</a:t>
                      </a:r>
                    </a:p>
                  </a:txBody>
                  <a:tcPr/>
                </a:tc>
                <a:tc>
                  <a:txBody>
                    <a:bodyPr/>
                    <a:lstStyle/>
                    <a:p>
                      <a:pPr algn="r"/>
                      <a:r>
                        <a:rPr lang="en-IN" sz="1600" b="0" i="0" u="none" strike="noStrike" cap="none" dirty="0">
                          <a:solidFill>
                            <a:schemeClr val="dk1"/>
                          </a:solidFill>
                          <a:effectLst/>
                          <a:latin typeface="+mn-lt"/>
                          <a:ea typeface="+mn-ea"/>
                          <a:cs typeface="+mn-cs"/>
                          <a:sym typeface="Arial"/>
                        </a:rPr>
                        <a:t>0.221</a:t>
                      </a:r>
                    </a:p>
                  </a:txBody>
                  <a:tcPr/>
                </a:tc>
                <a:tc>
                  <a:txBody>
                    <a:bodyPr/>
                    <a:lstStyle/>
                    <a:p>
                      <a:pPr algn="r"/>
                      <a:r>
                        <a:rPr lang="en-IN" sz="1600" b="0" i="0" u="none" strike="noStrike" cap="none" dirty="0">
                          <a:solidFill>
                            <a:schemeClr val="dk1"/>
                          </a:solidFill>
                          <a:effectLst/>
                          <a:latin typeface="+mn-lt"/>
                          <a:ea typeface="+mn-ea"/>
                          <a:cs typeface="+mn-cs"/>
                          <a:sym typeface="Arial"/>
                        </a:rPr>
                        <a:t>0.221</a:t>
                      </a:r>
                    </a:p>
                  </a:txBody>
                  <a:tcPr/>
                </a:tc>
                <a:tc>
                  <a:txBody>
                    <a:bodyPr/>
                    <a:lstStyle/>
                    <a:p>
                      <a:pPr algn="r"/>
                      <a:r>
                        <a:rPr lang="en-IN" sz="1600" b="0" i="0" u="none" strike="noStrike" cap="none" dirty="0">
                          <a:solidFill>
                            <a:schemeClr val="dk1"/>
                          </a:solidFill>
                          <a:effectLst/>
                          <a:latin typeface="+mn-lt"/>
                          <a:ea typeface="+mn-ea"/>
                          <a:cs typeface="+mn-cs"/>
                          <a:sym typeface="Arial"/>
                        </a:rPr>
                        <a:t>0.221</a:t>
                      </a:r>
                    </a:p>
                  </a:txBody>
                  <a:tcPr/>
                </a:tc>
                <a:tc>
                  <a:txBody>
                    <a:bodyPr/>
                    <a:lstStyle/>
                    <a:p>
                      <a:pPr algn="r"/>
                      <a:r>
                        <a:rPr lang="en-IN" sz="1600" b="0" i="0" u="none" strike="noStrike" cap="none" dirty="0">
                          <a:solidFill>
                            <a:schemeClr val="dk1"/>
                          </a:solidFill>
                          <a:effectLst/>
                          <a:latin typeface="+mn-lt"/>
                          <a:ea typeface="+mn-ea"/>
                          <a:cs typeface="+mn-cs"/>
                          <a:sym typeface="Arial"/>
                        </a:rPr>
                        <a:t>0.366</a:t>
                      </a:r>
                    </a:p>
                  </a:txBody>
                  <a:tcPr/>
                </a:tc>
                <a:extLst>
                  <a:ext uri="{0D108BD9-81ED-4DB2-BD59-A6C34878D82A}">
                    <a16:rowId xmlns:a16="http://schemas.microsoft.com/office/drawing/2014/main" val="857569702"/>
                  </a:ext>
                </a:extLst>
              </a:tr>
              <a:tr h="554063">
                <a:tc>
                  <a:txBody>
                    <a:bodyPr/>
                    <a:lstStyle/>
                    <a:p>
                      <a:pPr algn="r"/>
                      <a:r>
                        <a:rPr lang="en-US" sz="1800" b="1" dirty="0"/>
                        <a:t>Total</a:t>
                      </a:r>
                    </a:p>
                  </a:txBody>
                  <a:tcPr/>
                </a:tc>
                <a:tc>
                  <a:txBody>
                    <a:bodyPr/>
                    <a:lstStyle/>
                    <a:p>
                      <a:pPr algn="r"/>
                      <a:r>
                        <a:rPr lang="en-IN" sz="1600" b="0" i="0" u="none" strike="noStrike" cap="none" dirty="0">
                          <a:solidFill>
                            <a:schemeClr val="dk1"/>
                          </a:solidFill>
                          <a:effectLst/>
                          <a:latin typeface="+mn-lt"/>
                          <a:ea typeface="+mn-ea"/>
                          <a:cs typeface="+mn-cs"/>
                          <a:sym typeface="Arial"/>
                        </a:rPr>
                        <a:t>0.264</a:t>
                      </a:r>
                    </a:p>
                  </a:txBody>
                  <a:tcPr/>
                </a:tc>
                <a:tc>
                  <a:txBody>
                    <a:bodyPr/>
                    <a:lstStyle/>
                    <a:p>
                      <a:pPr algn="r"/>
                      <a:r>
                        <a:rPr lang="en-IN" sz="1600" b="0" i="0" u="none" strike="noStrike" cap="none" dirty="0">
                          <a:solidFill>
                            <a:schemeClr val="dk1"/>
                          </a:solidFill>
                          <a:effectLst/>
                          <a:latin typeface="+mn-lt"/>
                          <a:ea typeface="+mn-ea"/>
                          <a:cs typeface="+mn-cs"/>
                          <a:sym typeface="Arial"/>
                        </a:rPr>
                        <a:t>0.264</a:t>
                      </a:r>
                    </a:p>
                  </a:txBody>
                  <a:tcPr/>
                </a:tc>
                <a:tc>
                  <a:txBody>
                    <a:bodyPr/>
                    <a:lstStyle/>
                    <a:p>
                      <a:pPr algn="r"/>
                      <a:r>
                        <a:rPr lang="en-IN" sz="1600" b="0" i="0" u="none" strike="noStrike" cap="none" dirty="0">
                          <a:solidFill>
                            <a:schemeClr val="dk1"/>
                          </a:solidFill>
                          <a:effectLst/>
                          <a:latin typeface="+mn-lt"/>
                          <a:ea typeface="+mn-ea"/>
                          <a:cs typeface="+mn-cs"/>
                          <a:sym typeface="Arial"/>
                        </a:rPr>
                        <a:t>0.263</a:t>
                      </a:r>
                    </a:p>
                  </a:txBody>
                  <a:tcPr/>
                </a:tc>
                <a:tc>
                  <a:txBody>
                    <a:bodyPr/>
                    <a:lstStyle/>
                    <a:p>
                      <a:pPr algn="r"/>
                      <a:r>
                        <a:rPr lang="en-IN" sz="1600" b="0" i="0" u="none" strike="noStrike" cap="none" dirty="0">
                          <a:solidFill>
                            <a:schemeClr val="dk1"/>
                          </a:solidFill>
                          <a:effectLst/>
                          <a:latin typeface="+mn-lt"/>
                          <a:ea typeface="+mn-ea"/>
                          <a:cs typeface="+mn-cs"/>
                          <a:sym typeface="Arial"/>
                        </a:rPr>
                        <a:t>0.426</a:t>
                      </a:r>
                    </a:p>
                  </a:txBody>
                  <a:tcPr/>
                </a:tc>
                <a:extLst>
                  <a:ext uri="{0D108BD9-81ED-4DB2-BD59-A6C34878D82A}">
                    <a16:rowId xmlns:a16="http://schemas.microsoft.com/office/drawing/2014/main" val="1550385742"/>
                  </a:ext>
                </a:extLst>
              </a:tr>
            </a:tbl>
          </a:graphicData>
        </a:graphic>
      </p:graphicFrame>
    </p:spTree>
    <p:extLst>
      <p:ext uri="{BB962C8B-B14F-4D97-AF65-F5344CB8AC3E}">
        <p14:creationId xmlns:p14="http://schemas.microsoft.com/office/powerpoint/2010/main" val="228859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Error Analysis</a:t>
            </a:r>
          </a:p>
        </p:txBody>
      </p:sp>
      <p:sp>
        <p:nvSpPr>
          <p:cNvPr id="3" name="Content Placeholder 2"/>
          <p:cNvSpPr>
            <a:spLocks noGrp="1"/>
          </p:cNvSpPr>
          <p:nvPr>
            <p:ph idx="1"/>
          </p:nvPr>
        </p:nvSpPr>
        <p:spPr/>
        <p:txBody>
          <a:bodyPr/>
          <a:lstStyle/>
          <a:p>
            <a:r>
              <a:rPr lang="en-IN" dirty="0"/>
              <a:t>Good cases</a:t>
            </a:r>
          </a:p>
          <a:p>
            <a:pPr lvl="1"/>
            <a:r>
              <a:rPr lang="en-IN" dirty="0"/>
              <a:t>For embedding size 50 “who” questions have been answered properly and for embedding size 300 “when” questions have high accuracy.</a:t>
            </a:r>
          </a:p>
          <a:p>
            <a:r>
              <a:rPr lang="en-IN" dirty="0"/>
              <a:t>Bad cases</a:t>
            </a:r>
          </a:p>
          <a:p>
            <a:pPr lvl="1"/>
            <a:r>
              <a:rPr lang="en-IN" dirty="0"/>
              <a:t>For embedding size 50 “when” questions have been answered poorly and for embedding size 300 “who” questions have poor accuracy.</a:t>
            </a:r>
          </a:p>
        </p:txBody>
      </p:sp>
    </p:spTree>
    <p:extLst>
      <p:ext uri="{BB962C8B-B14F-4D97-AF65-F5344CB8AC3E}">
        <p14:creationId xmlns:p14="http://schemas.microsoft.com/office/powerpoint/2010/main" val="14322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Comment slide (evaluation guideline- students to note)</a:t>
            </a:r>
          </a:p>
        </p:txBody>
      </p:sp>
      <p:sp>
        <p:nvSpPr>
          <p:cNvPr id="3" name="Content Placeholder 2"/>
          <p:cNvSpPr>
            <a:spLocks noGrp="1"/>
          </p:cNvSpPr>
          <p:nvPr>
            <p:ph idx="1"/>
          </p:nvPr>
        </p:nvSpPr>
        <p:spPr/>
        <p:txBody>
          <a:bodyPr/>
          <a:lstStyle/>
          <a:p>
            <a:r>
              <a:rPr lang="en-IN" dirty="0"/>
              <a:t>You are being evaluated on:</a:t>
            </a:r>
          </a:p>
          <a:p>
            <a:endParaRPr lang="en-IN" dirty="0"/>
          </a:p>
          <a:p>
            <a:r>
              <a:rPr lang="en-IN" dirty="0"/>
              <a:t>Data gathering and preparation (10 marks)</a:t>
            </a:r>
          </a:p>
          <a:p>
            <a:r>
              <a:rPr lang="en-IN" dirty="0"/>
              <a:t>RNN implementation (10)</a:t>
            </a:r>
          </a:p>
          <a:p>
            <a:r>
              <a:rPr lang="en-IN" dirty="0"/>
              <a:t>Performance reporting (10)</a:t>
            </a:r>
          </a:p>
          <a:p>
            <a:r>
              <a:rPr lang="en-IN" dirty="0"/>
              <a:t>Performance demonstration (10)</a:t>
            </a:r>
          </a:p>
          <a:p>
            <a:r>
              <a:rPr lang="en-IN" dirty="0"/>
              <a:t>Error Analysis (10)</a:t>
            </a:r>
          </a:p>
          <a:p>
            <a:endParaRPr lang="en-IN" dirty="0"/>
          </a:p>
          <a:p>
            <a:endParaRPr lang="en-IN" dirty="0"/>
          </a:p>
        </p:txBody>
      </p:sp>
    </p:spTree>
    <p:extLst>
      <p:ext uri="{BB962C8B-B14F-4D97-AF65-F5344CB8AC3E}">
        <p14:creationId xmlns:p14="http://schemas.microsoft.com/office/powerpoint/2010/main" val="172796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19"/>
          </a:xfrm>
        </p:spPr>
        <p:txBody>
          <a:bodyPr/>
          <a:lstStyle/>
          <a:p>
            <a:r>
              <a:rPr lang="en-IN"/>
              <a:t>Problem Statement (1/2)</a:t>
            </a:r>
          </a:p>
        </p:txBody>
      </p:sp>
      <p:sp>
        <p:nvSpPr>
          <p:cNvPr id="3" name="Content Placeholder 2"/>
          <p:cNvSpPr>
            <a:spLocks noGrp="1"/>
          </p:cNvSpPr>
          <p:nvPr>
            <p:ph idx="1"/>
          </p:nvPr>
        </p:nvSpPr>
        <p:spPr>
          <a:xfrm>
            <a:off x="0" y="947058"/>
            <a:ext cx="9056914" cy="5179106"/>
          </a:xfrm>
        </p:spPr>
        <p:txBody>
          <a:bodyPr/>
          <a:lstStyle/>
          <a:p>
            <a:r>
              <a:rPr lang="en-US" dirty="0"/>
              <a:t>Create a question answering system using a Recurrent Neural Network (RNN)</a:t>
            </a:r>
          </a:p>
          <a:p>
            <a:r>
              <a:rPr lang="en-US" dirty="0"/>
              <a:t>Dataset: SQUAD (</a:t>
            </a:r>
            <a:r>
              <a:rPr lang="en-US" dirty="0">
                <a:hlinkClick r:id="rId2"/>
              </a:rPr>
              <a:t>https://rajpurkar.github.io/SQuAD-explorer/</a:t>
            </a:r>
            <a:r>
              <a:rPr lang="en-US" dirty="0"/>
              <a:t>). </a:t>
            </a:r>
          </a:p>
          <a:p>
            <a:r>
              <a:rPr lang="en-US" dirty="0"/>
              <a:t>Consider only FACTOID type questions. Answers to such questions are single words and phrases. Thus, only WHO, WHAT, WHEN, WHERE questions are admitted and not WHY and HOW (pl do not quibble about 'what is the reason of' and 'what is the process of' which are equivalent to 'why' and 'how'!).  </a:t>
            </a:r>
          </a:p>
          <a:p>
            <a:r>
              <a:rPr lang="en-US" dirty="0"/>
              <a:t>Create an encoder decoder network for the above task. </a:t>
            </a:r>
          </a:p>
        </p:txBody>
      </p:sp>
    </p:spTree>
    <p:extLst>
      <p:ext uri="{BB962C8B-B14F-4D97-AF65-F5344CB8AC3E}">
        <p14:creationId xmlns:p14="http://schemas.microsoft.com/office/powerpoint/2010/main" val="186784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Problem Statement (2/2)</a:t>
            </a:r>
          </a:p>
        </p:txBody>
      </p:sp>
      <p:sp>
        <p:nvSpPr>
          <p:cNvPr id="3" name="Content Placeholder 2"/>
          <p:cNvSpPr>
            <a:spLocks noGrp="1"/>
          </p:cNvSpPr>
          <p:nvPr>
            <p:ph idx="1"/>
          </p:nvPr>
        </p:nvSpPr>
        <p:spPr/>
        <p:txBody>
          <a:bodyPr/>
          <a:lstStyle/>
          <a:p>
            <a:r>
              <a:rPr lang="en-US" dirty="0"/>
              <a:t>Extract factoid QA pairs from SQUAD. </a:t>
            </a:r>
          </a:p>
          <a:p>
            <a:r>
              <a:rPr lang="en-US" dirty="0"/>
              <a:t>Train with this data</a:t>
            </a:r>
          </a:p>
          <a:p>
            <a:r>
              <a:rPr lang="en-US" dirty="0"/>
              <a:t>QA system performance metrics: precision, recall and F-score. </a:t>
            </a:r>
          </a:p>
          <a:p>
            <a:r>
              <a:rPr lang="en-US" dirty="0"/>
              <a:t>Compare numbers with the state of the art. SQUAD is the standard benchmark for QA and umpteen number of papers report results on this data. A part of the assignment will be to tabulate these reported results along with their corresponding techniques.</a:t>
            </a:r>
          </a:p>
        </p:txBody>
      </p:sp>
    </p:spTree>
    <p:extLst>
      <p:ext uri="{BB962C8B-B14F-4D97-AF65-F5344CB8AC3E}">
        <p14:creationId xmlns:p14="http://schemas.microsoft.com/office/powerpoint/2010/main" val="244741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Dataset Discussion</a:t>
            </a:r>
          </a:p>
        </p:txBody>
      </p:sp>
    </p:spTree>
    <p:extLst>
      <p:ext uri="{BB962C8B-B14F-4D97-AF65-F5344CB8AC3E}">
        <p14:creationId xmlns:p14="http://schemas.microsoft.com/office/powerpoint/2010/main" val="6723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of Questions</a:t>
            </a:r>
          </a:p>
        </p:txBody>
      </p:sp>
      <p:sp>
        <p:nvSpPr>
          <p:cNvPr id="3" name="Content Placeholder 2"/>
          <p:cNvSpPr>
            <a:spLocks noGrp="1"/>
          </p:cNvSpPr>
          <p:nvPr>
            <p:ph idx="1"/>
          </p:nvPr>
        </p:nvSpPr>
        <p:spPr/>
        <p:txBody>
          <a:bodyPr/>
          <a:lstStyle/>
          <a:p>
            <a:r>
              <a:rPr lang="en-IN" dirty="0"/>
              <a:t>Distribution of question: who, what, when, where</a:t>
            </a:r>
          </a:p>
        </p:txBody>
      </p:sp>
      <p:pic>
        <p:nvPicPr>
          <p:cNvPr id="1030" name="Picture 6">
            <a:extLst>
              <a:ext uri="{FF2B5EF4-FFF2-40B4-BE49-F238E27FC236}">
                <a16:creationId xmlns:a16="http://schemas.microsoft.com/office/drawing/2014/main" id="{578B22D4-F0A5-A242-9D6F-2871D6EF1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84" y="2079766"/>
            <a:ext cx="7325832" cy="431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94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of Questions</a:t>
            </a:r>
          </a:p>
        </p:txBody>
      </p:sp>
      <p:sp>
        <p:nvSpPr>
          <p:cNvPr id="3" name="Content Placeholder 2"/>
          <p:cNvSpPr>
            <a:spLocks noGrp="1"/>
          </p:cNvSpPr>
          <p:nvPr>
            <p:ph idx="1"/>
          </p:nvPr>
        </p:nvSpPr>
        <p:spPr/>
        <p:txBody>
          <a:bodyPr/>
          <a:lstStyle/>
          <a:p>
            <a:r>
              <a:rPr lang="en-IN" dirty="0"/>
              <a:t>Distribution on length of the question </a:t>
            </a:r>
          </a:p>
          <a:p>
            <a:pPr marL="76200" indent="0">
              <a:buNone/>
            </a:pPr>
            <a:endParaRPr lang="en-IN" dirty="0"/>
          </a:p>
        </p:txBody>
      </p:sp>
      <p:pic>
        <p:nvPicPr>
          <p:cNvPr id="5" name="Picture 4">
            <a:extLst>
              <a:ext uri="{FF2B5EF4-FFF2-40B4-BE49-F238E27FC236}">
                <a16:creationId xmlns:a16="http://schemas.microsoft.com/office/drawing/2014/main" id="{FDC5CD43-FE74-9549-AF83-6E80B0854431}"/>
              </a:ext>
            </a:extLst>
          </p:cNvPr>
          <p:cNvPicPr>
            <a:picLocks noChangeAspect="1"/>
          </p:cNvPicPr>
          <p:nvPr/>
        </p:nvPicPr>
        <p:blipFill>
          <a:blip r:embed="rId2"/>
          <a:stretch>
            <a:fillRect/>
          </a:stretch>
        </p:blipFill>
        <p:spPr>
          <a:xfrm>
            <a:off x="617427" y="2366963"/>
            <a:ext cx="7632700" cy="3759200"/>
          </a:xfrm>
          <a:prstGeom prst="rect">
            <a:avLst/>
          </a:prstGeom>
        </p:spPr>
      </p:pic>
    </p:spTree>
    <p:extLst>
      <p:ext uri="{BB962C8B-B14F-4D97-AF65-F5344CB8AC3E}">
        <p14:creationId xmlns:p14="http://schemas.microsoft.com/office/powerpoint/2010/main" val="384380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of Paragraphs</a:t>
            </a:r>
          </a:p>
        </p:txBody>
      </p:sp>
      <p:sp>
        <p:nvSpPr>
          <p:cNvPr id="3" name="Content Placeholder 2"/>
          <p:cNvSpPr>
            <a:spLocks noGrp="1"/>
          </p:cNvSpPr>
          <p:nvPr>
            <p:ph idx="1"/>
          </p:nvPr>
        </p:nvSpPr>
        <p:spPr/>
        <p:txBody>
          <a:bodyPr/>
          <a:lstStyle/>
          <a:p>
            <a:r>
              <a:rPr lang="en-IN" dirty="0"/>
              <a:t>Distribution on length of the paragraphs </a:t>
            </a:r>
          </a:p>
          <a:p>
            <a:pPr marL="76200" indent="0">
              <a:buNone/>
            </a:pPr>
            <a:endParaRPr lang="en-IN" dirty="0"/>
          </a:p>
        </p:txBody>
      </p:sp>
      <p:pic>
        <p:nvPicPr>
          <p:cNvPr id="5" name="Picture 4">
            <a:extLst>
              <a:ext uri="{FF2B5EF4-FFF2-40B4-BE49-F238E27FC236}">
                <a16:creationId xmlns:a16="http://schemas.microsoft.com/office/drawing/2014/main" id="{FDC5CD43-FE74-9549-AF83-6E80B0854431}"/>
              </a:ext>
            </a:extLst>
          </p:cNvPr>
          <p:cNvPicPr>
            <a:picLocks noChangeAspect="1"/>
          </p:cNvPicPr>
          <p:nvPr/>
        </p:nvPicPr>
        <p:blipFill>
          <a:blip r:embed="rId2"/>
          <a:srcRect/>
          <a:stretch/>
        </p:blipFill>
        <p:spPr>
          <a:xfrm>
            <a:off x="687320" y="2366963"/>
            <a:ext cx="8229600" cy="3941762"/>
          </a:xfrm>
          <a:prstGeom prst="rect">
            <a:avLst/>
          </a:prstGeom>
        </p:spPr>
      </p:pic>
    </p:spTree>
    <p:extLst>
      <p:ext uri="{BB962C8B-B14F-4D97-AF65-F5344CB8AC3E}">
        <p14:creationId xmlns:p14="http://schemas.microsoft.com/office/powerpoint/2010/main" val="46014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System implementation</a:t>
            </a:r>
          </a:p>
        </p:txBody>
      </p:sp>
    </p:spTree>
    <p:extLst>
      <p:ext uri="{BB962C8B-B14F-4D97-AF65-F5344CB8AC3E}">
        <p14:creationId xmlns:p14="http://schemas.microsoft.com/office/powerpoint/2010/main" val="177285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Details of the RNN N/W</a:t>
            </a:r>
          </a:p>
        </p:txBody>
      </p:sp>
      <p:sp>
        <p:nvSpPr>
          <p:cNvPr id="3" name="Content Placeholder 2"/>
          <p:cNvSpPr>
            <a:spLocks noGrp="1"/>
          </p:cNvSpPr>
          <p:nvPr>
            <p:ph idx="1"/>
          </p:nvPr>
        </p:nvSpPr>
        <p:spPr>
          <a:xfrm>
            <a:off x="457200" y="1169582"/>
            <a:ext cx="8229600" cy="4956582"/>
          </a:xfrm>
        </p:spPr>
        <p:txBody>
          <a:bodyPr/>
          <a:lstStyle/>
          <a:p>
            <a:r>
              <a:rPr lang="en-IN" dirty="0"/>
              <a:t>Layers: </a:t>
            </a:r>
          </a:p>
          <a:p>
            <a:r>
              <a:rPr lang="en-IN" dirty="0"/>
              <a:t>Neurons/layer: </a:t>
            </a:r>
          </a:p>
          <a:p>
            <a:r>
              <a:rPr lang="en-IN" dirty="0"/>
              <a:t>Embedding dimension: 50, 300</a:t>
            </a:r>
          </a:p>
          <a:p>
            <a:r>
              <a:rPr lang="en-IN" dirty="0"/>
              <a:t>Attention: Bahdanau Attention</a:t>
            </a:r>
          </a:p>
          <a:p>
            <a:r>
              <a:rPr lang="en-IN" dirty="0"/>
              <a:t>Different Hyper parameters:</a:t>
            </a:r>
          </a:p>
          <a:p>
            <a:pPr lvl="1"/>
            <a:r>
              <a:rPr lang="en-IN" dirty="0"/>
              <a:t>Batch size - 1 </a:t>
            </a:r>
            <a:endParaRPr lang="en-IN" sz="2200" dirty="0"/>
          </a:p>
          <a:p>
            <a:pPr lvl="1"/>
            <a:r>
              <a:rPr lang="en-IN" sz="2300" dirty="0"/>
              <a:t>Encoder: </a:t>
            </a:r>
          </a:p>
          <a:p>
            <a:pPr lvl="2"/>
            <a:r>
              <a:rPr lang="en-IN" sz="2300" dirty="0"/>
              <a:t>Max sequence length observed-579</a:t>
            </a:r>
          </a:p>
          <a:p>
            <a:pPr lvl="2"/>
            <a:r>
              <a:rPr lang="en-IN" sz="2300" dirty="0"/>
              <a:t>Hidden Layer size - 50</a:t>
            </a:r>
          </a:p>
          <a:p>
            <a:pPr lvl="1"/>
            <a:r>
              <a:rPr lang="en-IN" sz="2300" dirty="0"/>
              <a:t>Attention result shape: (1,50)</a:t>
            </a:r>
          </a:p>
          <a:p>
            <a:pPr lvl="1"/>
            <a:r>
              <a:rPr lang="en-IN" sz="2300" dirty="0"/>
              <a:t>Decoder output shape: </a:t>
            </a:r>
          </a:p>
          <a:p>
            <a:pPr lvl="2"/>
            <a:r>
              <a:rPr lang="en-IN" sz="2300" dirty="0"/>
              <a:t>vocab size-9720</a:t>
            </a:r>
          </a:p>
        </p:txBody>
      </p:sp>
    </p:spTree>
    <p:extLst>
      <p:ext uri="{BB962C8B-B14F-4D97-AF65-F5344CB8AC3E}">
        <p14:creationId xmlns:p14="http://schemas.microsoft.com/office/powerpoint/2010/main" val="37211982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894de71-cc64-4fe6-a299-3b27350ef29b">
      <UserInfo>
        <DisplayName>CS772-2022 (DL4NLP)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029EE05F520A49BC1D06A98F5DED53" ma:contentTypeVersion="10" ma:contentTypeDescription="Create a new document." ma:contentTypeScope="" ma:versionID="0a657bfb46069e5f19fc2c07c5e6d7b2">
  <xsd:schema xmlns:xsd="http://www.w3.org/2001/XMLSchema" xmlns:xs="http://www.w3.org/2001/XMLSchema" xmlns:p="http://schemas.microsoft.com/office/2006/metadata/properties" xmlns:ns2="29e0ff12-0b34-46dd-b4b4-a7eb21e2297a" xmlns:ns3="5894de71-cc64-4fe6-a299-3b27350ef29b" targetNamespace="http://schemas.microsoft.com/office/2006/metadata/properties" ma:root="true" ma:fieldsID="9ab8e9e3512fd57753f4a2818d294ca9" ns2:_="" ns3:_="">
    <xsd:import namespace="29e0ff12-0b34-46dd-b4b4-a7eb21e2297a"/>
    <xsd:import namespace="5894de71-cc64-4fe6-a299-3b27350ef2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0ff12-0b34-46dd-b4b4-a7eb21e22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94de71-cc64-4fe6-a299-3b27350ef29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0B93B-C008-40FA-8E41-F6F7D63096D9}">
  <ds:schemaRefs>
    <ds:schemaRef ds:uri="http://schemas.microsoft.com/sharepoint/v3/contenttype/forms"/>
  </ds:schemaRefs>
</ds:datastoreItem>
</file>

<file path=customXml/itemProps2.xml><?xml version="1.0" encoding="utf-8"?>
<ds:datastoreItem xmlns:ds="http://schemas.openxmlformats.org/officeDocument/2006/customXml" ds:itemID="{BFE592D9-F4A8-4216-8019-A27CF5615794}">
  <ds:schemaRefs>
    <ds:schemaRef ds:uri="http://schemas.microsoft.com/office/2006/metadata/properties"/>
    <ds:schemaRef ds:uri="http://schemas.microsoft.com/office/infopath/2007/PartnerControls"/>
    <ds:schemaRef ds:uri="5894de71-cc64-4fe6-a299-3b27350ef29b"/>
  </ds:schemaRefs>
</ds:datastoreItem>
</file>

<file path=customXml/itemProps3.xml><?xml version="1.0" encoding="utf-8"?>
<ds:datastoreItem xmlns:ds="http://schemas.openxmlformats.org/officeDocument/2006/customXml" ds:itemID="{4A1A2D4A-A8B0-465E-80A8-BF4159D393E3}">
  <ds:schemaRefs>
    <ds:schemaRef ds:uri="29e0ff12-0b34-46dd-b4b4-a7eb21e2297a"/>
    <ds:schemaRef ds:uri="5894de71-cc64-4fe6-a299-3b27350ef2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TotalTime>
  <Words>523</Words>
  <Application>Microsoft Macintosh PowerPoint</Application>
  <PresentationFormat>On-screen Show (4:3)</PresentationFormat>
  <Paragraphs>123</Paragraphs>
  <Slides>14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Default Design</vt:lpstr>
      <vt:lpstr> Assignment-2 Discussion (Question Answering)</vt:lpstr>
      <vt:lpstr>Problem Statement (1/2)</vt:lpstr>
      <vt:lpstr>Problem Statement (2/2)</vt:lpstr>
      <vt:lpstr>Dataset Discussion</vt:lpstr>
      <vt:lpstr>Details of Questions</vt:lpstr>
      <vt:lpstr>Details of Questions</vt:lpstr>
      <vt:lpstr>Details of Paragraphs</vt:lpstr>
      <vt:lpstr>System implementation</vt:lpstr>
      <vt:lpstr>Details of the RNN N/W</vt:lpstr>
      <vt:lpstr>Training details (hyper-parameters)</vt:lpstr>
      <vt:lpstr>Various performance parameters: P, R, F-score, Accuracy</vt:lpstr>
      <vt:lpstr>Various performance parameters: P, R, F-score, Accuracy</vt:lpstr>
      <vt:lpstr>Error Analysis</vt:lpstr>
      <vt:lpstr>Comment slide (evaluation guideline- students to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Pushpak</dc:creator>
  <cp:lastModifiedBy>vasudhan Varma</cp:lastModifiedBy>
  <cp:revision>1</cp:revision>
  <dcterms:modified xsi:type="dcterms:W3CDTF">2022-03-20T21:14:04Z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0x01010044029EE05F520A49BC1D06A98F5DED53</vt:lpwstr>
  </property>
</Properties>
</file>