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District Manager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Store Locations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 (ArcGIS)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Territory (Filled Map)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one / more territories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cylindricalGauge73A12A442345453EB69B593649C3A341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2f6dc26-3968-448f-a90a-ce9b2ad882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c2ff1f7671b43a7" /><Relationship Type="http://schemas.openxmlformats.org/officeDocument/2006/relationships/slideLayout" Target="/ppt/slideLayouts/slideLayout8.xml" Id="R04f1306c041340b4" /><Relationship Type="http://schemas.openxmlformats.org/officeDocument/2006/relationships/hyperlink" Target="https://app.powerbi.com/groups/me/reports/32f6dc26-3968-448f-a90a-ce9b2ad882a1/?pbi_source=PowerPoint" TargetMode="External" Id="RelId0" /><Relationship Type="http://schemas.openxmlformats.org/officeDocument/2006/relationships/image" Target="/ppt/media/image4.png" Id="imgId17838342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a32a29a3c084610" /><Relationship Type="http://schemas.openxmlformats.org/officeDocument/2006/relationships/slideLayout" Target="/ppt/slideLayouts/slideLayout8.xml" Id="R178b439f49e14e89" /><Relationship Type="http://schemas.openxmlformats.org/officeDocument/2006/relationships/hyperlink" Target="https://app.powerbi.com/groups/me/reports/32f6dc26-3968-448f-a90a-ce9b2ad882a1/?pbi_source=PowerPoint" TargetMode="External" Id="RelId1" /><Relationship Type="http://schemas.openxmlformats.org/officeDocument/2006/relationships/image" Target="/ppt/media/image5.png" Id="imgId1783862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6ede5e2972a64393" /><Relationship Type="http://schemas.openxmlformats.org/officeDocument/2006/relationships/slideLayout" Target="/ppt/slideLayouts/slideLayout8.xml" Id="R3f955bc54f634dd7" /><Relationship Type="http://schemas.openxmlformats.org/officeDocument/2006/relationships/hyperlink" Target="https://app.powerbi.com/groups/me/reports/32f6dc26-3968-448f-a90a-ce9b2ad882a1/?pbi_source=PowerPoint" TargetMode="External" Id="RelId2" /><Relationship Type="http://schemas.openxmlformats.org/officeDocument/2006/relationships/image" Target="/ppt/media/image6.png" Id="imgId17838859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94dceef7c1241a6" /><Relationship Type="http://schemas.openxmlformats.org/officeDocument/2006/relationships/slideLayout" Target="/ppt/slideLayouts/slideLayout8.xml" Id="R5a5c89a0dce74747" /><Relationship Type="http://schemas.openxmlformats.org/officeDocument/2006/relationships/hyperlink" Target="https://app.powerbi.com/groups/me/reports/32f6dc26-3968-448f-a90a-ce9b2ad882a1/?pbi_source=PowerPoint" TargetMode="External" Id="RelId3" /><Relationship Type="http://schemas.openxmlformats.org/officeDocument/2006/relationships/image" Target="/ppt/media/image7.png" Id="imgId17839072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first_report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4/25/2023 2:25:31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4/24/2023 4:12:54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istrict Manager ,Store Locations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834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ba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862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auge ,City (ArcGIS) ,Territory (Filled Map) ,Choose one / more territories ,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885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Territories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ylindricalGauge73A12A442345453EB69B593649C3A341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907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