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58" r:id="rId6"/>
    <p:sldId id="260" r:id="rId7"/>
    <p:sldId id="256" r:id="rId8"/>
    <p:sldId id="257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F9C4-0DF2-ED31-1938-641D89B9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4D21A6D6-8544-F1EA-48B4-3BC3E435C3F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4D21A6D6-8544-F1EA-48B4-3BC3E435C3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52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7B26-D250-0504-9A15-792A1168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6B35170-5DF3-C6BC-E54C-373FE703E5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532704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6B35170-5DF3-C6BC-E54C-373FE703E5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724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2C6E-85BA-DFD9-8622-F1E56FE5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26A6E14D-9E00-19AE-B294-6A27AF9A1E6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26A6E14D-9E00-19AE-B294-6A27AF9A1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25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4AA36CD0-35C7-413A-BE79-0ED59D72382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32f6dc26-3968-448f-a90a-ce9b2ad882a1/ReportSection?bookmarkGuid=fa1d6136-7f19-4f84-9f1d-b6aef849cee7&amp;bookmarkUsage=1&amp;ctid=e14e73eb-5251-4388-8d67-8f9f2e2d5a46&amp;fromEntryPoint=export&quot;"/>
    <we:property name="reportName" value="&quot;first_report&quot;"/>
    <we:property name="reportState" value="&quot;CONNECTED&quot;"/>
    <we:property name="embedUrl" value="&quot;/reportEmbed?reportId=32f6dc26-3968-448f-a90a-ce9b2ad882a1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&quot;"/>
    <we:property name="pageDisplayName" value="&quot;Page 1&quot;"/>
    <we:property name="datasetId" value="&quot;27276013-436d-4b59-9be4-0cd5c257b10e&quot;"/>
    <we:property name="backgroundColor" value="&quot;#FFFFFF&quot;"/>
    <we:property name="bookmark" value="&quot;H4sIAAAAAAAAA8VUXW/bMAz8K4aejcF2HOfjbU2DvaxD0GQFhqEYaIlJ1SqSIclZsiL/fZSctkuKYkOxbk+WTjTveKR0z4R0jYLdJ1gjG7MzY+7WYO+SnKVMH2PlCEvI82VW82owzOt+f1hRlGm8NNqx8T3zYFfor6RrQYWEBH69ThkoNYNV2C1BOUxZg9YZDUr+wC6YjrxtcZ8y3DbKWAgp5x48hrQbCqc9Scnf9YgRuJcbnCP3HXqJjbH+YZ8y162ipOOzkCwSToz2IDUlDli/KoeDohpVPSgGQ45Zr4jES6n8IaTeTbeNpXqoyl0TbJmQupWxkoNiUbdF5w4kE6PadVxNj/C5aS3HS1zGI+2l31Gmc+k85fFsTwbMrCF7OvwiIjfm+8QisQk2zvbpo4D3YgOaE3rKfoHgWot/Sj8HRb054f62uJEu+YJgk3iefDBU53M514Q4qVfq0MknixedSg+1wuk2DEp9S20IbtI/xgq0Z7to6Lm0D/0p0hPJb1kLiafAvByJgvNeHwSMBv2yzKD4h82fe0PlnSieGefDkAp8jeVraE7t7q4MMdz+cjcORXRN+NuqydtwnZdFBSBEXuMARlmvQp791tw3HeyFIY3JZy29Sx7n4jUuc7Dif071S4VE50PskzK2RnqYw8K03jXAcQYao8qmSygxxpHdoEUwIK5t+H6U1Kmu/itQbSg9PuMs0kSyn/Gkn+BGBgAA&quot;"/>
    <we:property name="initialStateBookmark" value="&quot;H4sIAAAAAAAAA8VUUW/aMBD+K5GfoykECIU3StEeOloErNI0VdVhH9StsSPbYbCK/76zk7Yr09SpWren2J8v93333dkPTEhXKthfwAbZgJ0ac78Be5+0WMp0g11enk+Gs/Obi+FkTLApvTTascED82DX6K+kq0CFDAR+vU4ZKDWFdditQDlMWYnWGQ1Kfsc6mI68rfCQMtyVylgIKecePIa0WwqnPXG3PrSJEbiXW5wj9zU6w9JY/7hPmatXUdLLs5AsEo6M9iA1JQ5Yt+ic9PKiX7Qh751wzNp5JF5J5ZuQ5X68Ky3VQ1Xuy+DDiNStjZUcFIu6LTrXkIyMqjZxNX6Bz01lOc5wFY+0l35Pmc6k85THswMZMLWG7KnxSURuzbeRRWITbJAd0icBQ7EFzQk9Zp8guMrin9LPQVFvjrhvFrfSJV8QbBLPk4+G6vxVzjUhTuq1ajr5bPGiVulhqXC8C4OyvKM2BDfpH2MF2tN9NPRM2sf+5OmR5PeshcRTYKvTFznn7S4I6Pe6nU4G+T9s/twbKu9I8dQ4H4ZU4Fss30B5bHd9ZYjh7qe70RRRN+FvqyZvw3Ve5QWAEK0l9qCftQvk2avmvutgLwxpTD5r6V3yNBdvcZmDFf9zqn9XSHQ+xD4rYxukhzksTOVdCRynoDGqLOuEEmMc2Q1aBAPi2obvJ0mdquu/AlWF0uMzziIJWSLpgr/yQ3jcWZQVxf0ADOdIF2cGAAA=&quot;"/>
    <we:property name="isFiltersActionButtonVisible" value="true"/>
    <we:property name="reportEmbeddedTime" value="&quot;2023-04-25T14:37:03.572Z&quot;"/>
    <we:property name="creatorTenantId" value="&quot;e14e73eb-5251-4388-8d67-8f9f2e2d5a46&quot;"/>
    <we:property name="creatorUserId" value="&quot;1003200081C1EA27&quot;"/>
    <we:property name="creatorSessionId" value="&quot;33456bb7-10c6-464d-8d75-b3474d19414a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27C7023-D175-4BF8-A1A5-EB3CAA4B550E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32f6dc26-3968-448f-a90a-ce9b2ad882a1/ReportSectioncc9cade84b8a1d09cd90?bookmarkGuid=ba5e6907-e623-41ac-855b-b193f32bf441&amp;bookmarkUsage=1&amp;ctid=e14e73eb-5251-4388-8d67-8f9f2e2d5a46&amp;fromEntryPoint=export&quot;"/>
    <we:property name="reportName" value="&quot;first_report&quot;"/>
    <we:property name="reportState" value="&quot;CONNECTED&quot;"/>
    <we:property name="embedUrl" value="&quot;/reportEmbed?reportId=32f6dc26-3968-448f-a90a-ce9b2ad882a1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cc9cade84b8a1d09cd90&quot;"/>
    <we:property name="pageDisplayName" value="&quot;Page 2&quot;"/>
    <we:property name="datasetId" value="&quot;27276013-436d-4b59-9be4-0cd5c257b10e&quot;"/>
    <we:property name="backgroundColor" value="&quot;#FFFFFF&quot;"/>
    <we:property name="bookmark" value="&quot;H4sIAAAAAAAAA9VVTY/aMBD9K8hnVCUkEMKt0FVVaVuhha60qjhM7AG868SR7dBNEf+9Y4f97Ac97FbtKfabyczzm2d5z4S0tYL2E5TIJmyq9U0J5qYXsz6rnmJxmkRJFifDNBoXSRoP+AgoS9dO6sqyyZ45MBt0l9I2oHxBAr+s+gyUmsPG79agLPZZjcbqCpT8hl0yhZxp8NBneFsrbcCXXDhw6MvuKJ32RCV+k1BH4E7ucIHcdegF1tq4457znIPAcVqMIRZRzkUe0T+2iwaap/N900BspisHsiICHksg4jyNuciGEeaQZ+lo5PG1VO6YUrRnt7Whc5Mabe3leyt2UHEULBzOoO3OsmcfEWxjwgnPngQWujEcL3AdQpWTrqU6C1Ak4YE0mhtNCgZwqR2o3udKOttbbqXtXSGYkLTVX2cGSUHBJtGhf09nRtBGG8lB/cBoplVTVn9K6IPD8jmfadPiz/qvCLGy2qjjwB8UXna0nEEsofZ+Kq5pMl5M+kcbgWbaBj3fSXM38kH/GcPX1PKwurMcJV8/8tF7o5s6UHs54VYHH0AU4yLL8nhQiMEwirI4FieN9rqTPVZvf2uuf8zrf43OOVj3KzonrV+AmW3BuP/K+/d2eBn7P3KXvwHhEjyIwUqkh8UvdONsDRznUGFoXXc1JIY8mjJUAsVxbfz3XNKV6WS/BNV4xcMzxEKb0O070EMjiwYHAAA=&quot;"/>
    <we:property name="initialStateBookmark" value="&quot;H4sIAAAAAAAAA9VVy27bMBD8FYNnoZAcJ37cbNcoisSJYbsBisIoVuTaZkKJAkm5UQ3/e5eU8mj6cA9J0Z4kzi53h7NDcM+EtIWC6hIyZAM20vo2A3PbSljE8ga7ujqfDufnny+H0wnBunBS55YN9syB2aC7lrYE5SsQ+GkVMVBqBhu/WoOyGLECjdU5KPkV62QKOVPiIWJ4VyhtwJdcOHDoy+4ondbUO3lzQh2BO7nDBXJXo3MstHHNmvM+B4G9TtqDRMR9Lvox7bF1NNA8nu+bBmJjnTuQORHw2AnEnHcSLrqnMfah3+2cnXl8LZVrUtJqclcYOjepURVer6HYQc5RsHA4g7Y+y55NEWxpwgkn3wUWujQc57gOodxJV1GdBSiS8EAazYwmBQO41A5U60MunW0tt9K2PiKYkLTVX8YGSUHBBvEheqAzJmijjeSgfmA01qrM8j8l9N5h9pzPqKzwZ/1XhFiZb1Qz8EeFlzUtZxAzKLyf0huajBeT9mgj0IyqoOdbae5H3o6eMXxNLQ+re8tR8s0TH70zuiwCtZcTbnXwAUTRS7vdftJORfs0jrtJIo4a7XUn21Svfmuuf8zrf43OBVj3KzpHrZ+CGW/BuP/K+w92eBn7P3GXvwHhEjyKwTKkh8X/6NLZAjjOIMfQuqhrSAx5NGXIBYrm3/jvhaQrU8t+Dar0iodniIUmNAmZKjyywT9OLNAK7L4B8TaQxycHAAA=&quot;"/>
    <we:property name="isFiltersActionButtonVisible" value="true"/>
    <we:property name="reportEmbeddedTime" value="&quot;2023-04-25T14:35:38.593Z&quot;"/>
    <we:property name="creatorTenantId" value="&quot;e14e73eb-5251-4388-8d67-8f9f2e2d5a46&quot;"/>
    <we:property name="creatorUserId" value="&quot;1003200081C1EA27&quot;"/>
    <we:property name="creatorSessionId" value="&quot;01cbc083-766a-4992-a78f-5dc3c8e2e593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0ED1A17-378E-4EA2-BEEC-DA4CFC5718D1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32f6dc26-3968-448f-a90a-ce9b2ad882a1/ReportSectionad7eb86f006750220d25?bookmarkGuid=48c6778b-0e77-4f88-a532-055f793f11c9&amp;bookmarkUsage=1&amp;ctid=e14e73eb-5251-4388-8d67-8f9f2e2d5a46&amp;fromEntryPoint=export&quot;"/>
    <we:property name="reportName" value="&quot;first_report&quot;"/>
    <we:property name="reportState" value="&quot;CONNECTED&quot;"/>
    <we:property name="embedUrl" value="&quot;/reportEmbed?reportId=32f6dc26-3968-448f-a90a-ce9b2ad882a1&amp;config=eyJjbHVzdGVyVXJsIjoiaHR0cHM6Ly9XQUJJLVNPVVRILUVBU1QtQVNJQS1yZWRpcmVjdC5hbmFseXNpcy53aW5kb3dzLm5ldCIsImVtYmVkRmVhdHVyZXMiOnsibW9kZXJuRW1iZWQiOnRydWUsInVzYWdlTWV0cmljc1ZOZXh0Ijp0cnVlfX0%3D&amp;disableSensitivityBanner=true&quot;"/>
    <we:property name="pageName" value="&quot;ReportSectionad7eb86f006750220d25&quot;"/>
    <we:property name="pageDisplayName" value="&quot;Territories&quot;"/>
    <we:property name="datasetId" value="&quot;27276013-436d-4b59-9be4-0cd5c257b10e&quot;"/>
    <we:property name="backgroundColor" value="&quot;#FFFFFF&quot;"/>
    <we:property name="bookmark" value="&quot;H4sIAAAAAAAAA9VV3W/TMBD/Vyq/7KVCjtMkXd9YqXhhaFqnSQhN6GJfOm9uHNnOWKn6v3NxCqNVxVDFmHiL7y53vw9/rJnSvjGw+ghLZBN2Zu39Etz9IGFDVu/GOBYJpJAKLjhmKLjkSFW2CdrWnk3WLIBbYLjWvgXTNaTg55shA2MuYNGtKjAeh6xB520NRn/DvphSwbW4GTJ8bIx10LWcBwjYtX2gcloTlORNShNBBv2Ac5Shj15iY13YrkEVWI7zivO8yLgQXImM/vF9NsJ8vr4bGoFNbR1A1wSgi6WVqKpMIhcgs6wU6rSIACttwrakXM0eG0e8SY1V08n3Vj1ALVGxSM6h77ms2TmCb11sMNtJzG3rJF5iFVN10GFFfeZgSMINaXThLCkYg1e32g8+IbjBU/rWfp06JO0Um/DN8N8A+bKHZPDegjkA54YiXtcLs3X+SeqrHuUC2kXcVuUdGdRpSn9Yp9CdraKs77T74bwY7gF+GUkJNJWk+ahIqzzHkcih4CrnWfKs+VPivbBOS2K6L/vUmnZZ/zHWYInYHtZplztCZPROb1M7Skee4zQfqyxVCKe5zEvOlXxtnlfonKbEUWQJuEF1Ds3+rurvERpz98vlsGXS77W/DP0mCjwux7LIBCSCp0mGI7pG/2+BvdES3Y66bIn0FHQfCgJEIk0/TWOftyqmMfJcsw+auPe9r8G0XduTM/BannQHcHsEDxoWy/3L2ZUkFSePlCqyRGX8VIxAvLZdx577AKXB2eP+oY88D5ln2+AbkHgBNR4wkXhBrbrZvzUyvvo/bdxsvgOTWfMvdQgAAA==&quot;"/>
    <we:property name="initialStateBookmark" value="&quot;H4sIAAAAAAAAA9VW3U/bMBD/Vyq/8FJN+WiSwht01R5YAVGENE0IXexLMbhxZDuMrur/ztnJxqiqMaExtLf47nz3+7CTrJmQtlGwOoElsgN2pPXdEszdIGZDVvex09Pj2eH58fXJ4WxKYd04qWvLDtbMgVmgu5S2BeU7UPDr1ZCBUmew8KsKlMUha9BYXYOS37ErppQzLW6GDB8apQ34lnMHDn3beyqnNc2OP6Q0EbiT9zhH7rroOTbauH4NosBynFdRlBdZlCSRSDLaY7tsgPlyvR8agE107UDWBMDH0iqpqoxjlADPsjIR+0UAWEnl+pJyNX1oDPEmNVaN1+tQ3EPNUbBAzqDtuKzZDMG2JjSYPkvMdWs4nmMVUrWTbkV95qBIwg1pdGY0KRiCFzfSDr4gmMFT+kZ/mxgk7QQ7iDbDfwPkegvJ4JMGtQPOFUWsrBeqd/5J6osO5QLaBfpjVd6SQV5T2qGNQHO0CrJ+lOaH88lwC/DbSEqgqSTNR0Va5TmOkhyKSORRFr9o/oR4L7SRnJhuyz7Rql3Wf4zVaSK2hXXic68QGa2RfeqZ0oHnOM3HIksFwn7O8zKKBH9vnhdojKTEq8gScIViBs32qereIzTm9peXQ8+kO2t/GfpVEHhcjnmRJRAnURpnOOIR/t8CWyU5mmfqsiXSp8A/CHAQiDTdNIldXouQxsBzzT5L4t71vgTV+rZ7R2Al3/MXsL+COw0L5fbt7IrjKiKPhCiyWGTRfjKC5L3teu29d1AqnD5sX/rAc5d5unW2AY5nUOMOE4kX1MLP/q2R4avPwhBCIwnCCxv8v8BP2zebR8hxQZCWCAAA&quot;"/>
    <we:property name="isFiltersActionButtonVisible" value="true"/>
    <we:property name="reportEmbeddedTime" value="&quot;2023-04-25T14:37:53.824Z&quot;"/>
    <we:property name="creatorTenantId" value="&quot;e14e73eb-5251-4388-8d67-8f9f2e2d5a46&quot;"/>
    <we:property name="creatorUserId" value="&quot;1003200081C1EA27&quot;"/>
    <we:property name="creatorSessionId" value="&quot;306f4a26-cbae-487b-9f09-d4a6e0b6dad8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6d7d73f-1fa9-41fc-8be4-b4d6abcb7f0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32f6dc26-3968-448f-a90a-ce9b2ad882a1/ReportSectiond1c2528cd0e2d8b938a9?bookmarkGuid=042152ee-e438-4e10-8b8c-8d34262e735b&amp;bookmarkUsage=1&amp;ctid=e14e73eb-5251-4388-8d67-8f9f2e2d5a46&amp;fromEntryPoint=export&quot;"/>
    <we:property name="reportState" value="&quot;CONNECTED&quot;"/>
    <we:property name="reportEmbeddedTime" value="&quot;2023-04-25T14:32:46.974Z&quot;"/>
    <we:property name="creatorSessionId" value="&quot;bc677bb9-e325-45fb-9b57-6b955833c7ec&quot;"/>
    <we:property name="creatorUserId" value="&quot;1003200081C1EA27&quot;"/>
    <we:property name="creatorTenantId" value="&quot;e14e73eb-5251-4388-8d67-8f9f2e2d5a46&quot;"/>
    <we:property name="reportName" value="&quot;first_report&quot;"/>
    <we:property name="isFiltersActionButtonVisible" value="true"/>
    <we:property name="initialStateBookmark" value="&quot;H4sIAAAAAAAAA71TTW/bMAz9K4HOxpD4I7Vzc7Kghy5tkBQFiqEoGIlJtSqSIclZvSD/fZScoVtRoKfOF4uPFPn4KB6ZkK5R0F3DHtmETY153oN9HoxYwvQZu7m5WtSrq8frejEn2DReGu3Y5Mg82B36O+laUCEDgd8fEgZKLWEXrC0ohwlr0DqjQclf2AeTy9sWTwnDl0YZCyHl2oPHkPZA4WRT7dGXjCoC9/KAa+S+R1fYGOvPthjxtEhLLoaYinJTZSVUdMf13kjz4/hQNBKbGe1BaiIQMFHytByPi2GRigIvSsjLYcC3UvlzyKabvzSW+iY1uiboVYsDaI6CxeYsur6XI1sguNbGDuf/ONamtRxXuI0u7aXvKM8aFEl4Io2W1pCCEbx9km5wj2AHr+4n83NmkbQTbDI8Jf+HyOMbJoNLA+odOg+EOKl36jz5V6lve5a8U1ILKzmoS2h3eJHVo7TO8zTLi7zI5tNxNS2qbJxXs6zO8vAwzeYHzTLIT8mNFWinXZzAV2n/PJI0edPb56hP/YXvb05sj7QV4WBa7xrguASNkV/Tp5IY42gooEWQKZ5t+H+T9LB6le5AtUGguEMsFiHh5EbhBxfCZrFIK5L7DQ/RRY3kAwAA&quot;"/>
    <we:property name="bookmark" value="&quot;H4sIAAAAAAAAA71TTW/bMAz9K4HOxuD4I7VzS7Kgl20ImqLAMBQDI9GpVkUSJDmrF+S/j5IzdC0G7NT6YvGRIh8fqRMT0lsFwxc4IJuzpTGPB3CPkynLmH6J5V25A9EhosAqBxA5VBRlbJBGezY/sQBuj+FO+h5UTEjgt/uMgVIb2EerA+UxYxadNxqU/IVjMLmC6/GcMXyyyjiIKbcBAsa0Rwonm6hMP5RUEXiQR9wiDyN6g9a4cLHFlBd10XCRYyGaXVs20NIdP3oTzf/Hx6KJ2MroAFITgYiJhhfNbFbndSFqvGqgavKId1KFS8huWD9ZR32TGoON8i3EETRHwVJzDv3Yy4l9RvC9Sx2uXzi2pnccb7BLLh1kGCjPFhRJeCaNNs6Qggm8fZB+8hXBTZ7dD+bnyiFpJ9g8P2fvQ+T7KyaTawPqH3TuCfFS79Vl8s9S344s+aCkFk5yUNfQ7/GqXEyLRVUVZVVXdbleztpl3Zazql2Vi7KKe2p2P2iWUX5KbpxAtxzSBD5K92dJiuxVb2+jPvUXv785sQPSq4gH0wdvgeMGNCZ+dkwlMcXRUECLKFM6u/j/JGmxRpXuQPVRoPSGWCqTiv0GCUhBWcMDAAA=&quot;"/>
    <we:property name="embedUrl" value="&quot;/reportEmbed?reportId=32f6dc26-3968-448f-a90a-ce9b2ad882a1&amp;config=eyJjbHVzdGVyVXJsIjoiaHR0cHM6Ly9XQUJJLVNPVVRILUVBU1QtQVNJQS1yZWRpcmVjdC5hbmFseXNpcy53aW5kb3dzLm5ldCIsImVtYmVkRmVhdHVyZXMiOnsibW9kZXJuRW1iZWQiOnRydWUsInVzYWdlTWV0cmljc1ZOZXh0Ijp0cnVlfX0%3D&amp;disableSensitivityBanner=true&quot;"/>
    <we:property name="datasetId" value="&quot;27276013-436d-4b59-9be4-0cd5c257b10e&quot;"/>
    <we:property name="pageName" value="&quot;ReportSectiond1c2528cd0e2d8b938a9&quot;"/>
    <we:property name="pageDisplayName" value="&quot;Page 3&quot;"/>
    <we:property name="backgroundColor" value="&quot;#FFFFFF&quot;"/>
    <we:property name="isFooterCollapsed" value="fals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85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PowerPoint Presentation</vt:lpstr>
      <vt:lpstr>PowerPoint Presentation</vt:lpstr>
      <vt:lpstr>PowerPoint Presentation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vasu adireddy</cp:lastModifiedBy>
  <cp:revision>3</cp:revision>
  <dcterms:created xsi:type="dcterms:W3CDTF">2018-06-07T21:39:02Z</dcterms:created>
  <dcterms:modified xsi:type="dcterms:W3CDTF">2023-04-25T14:38:35Z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