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766906-6FD3-D734-4C78-1841E64D707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34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0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4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03D3-4CBD-1B3A-A5D4-E5D74593FD7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8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4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0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0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8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4F67D-FD14-97CE-6700-5B2ECEB5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Reviews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C124FF-2539-EEFF-4974-5404FB71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Analysis, I extracted and used 2500 reviews.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">
            <a:extLst>
              <a:ext uri="{FF2B5EF4-FFF2-40B4-BE49-F238E27FC236}">
                <a16:creationId xmlns:a16="http://schemas.microsoft.com/office/drawing/2014/main" id="{45ECB5D4-3865-A72B-968C-FFD98D0D7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124" y="2633472"/>
            <a:ext cx="7172704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</a:t>
            </a:r>
          </a:p>
        </p:txBody>
      </p:sp>
      <p:pic>
        <p:nvPicPr>
          <p:cNvPr id="9" name="Content Placeholder 8" descr="A picture containing text">
            <a:extLst>
              <a:ext uri="{FF2B5EF4-FFF2-40B4-BE49-F238E27FC236}">
                <a16:creationId xmlns:a16="http://schemas.microsoft.com/office/drawing/2014/main" id="{8483EB0A-A2F8-1C72-8453-92F883F2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954181"/>
            <a:ext cx="7225748" cy="49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44411-9F83-E0FA-1ADD-F2E923CC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Frequency of Words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2667E4-0814-FB93-046B-128438F9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Here we can see the most used words by reviewers in their reviews</a:t>
            </a:r>
          </a:p>
          <a:p>
            <a:r>
              <a:rPr lang="en-US" sz="2200"/>
              <a:t>This words include for both positive and negative reviews</a:t>
            </a:r>
            <a:endParaRPr lang="en-US" sz="2200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C254A60-A667-0DB1-1B98-A7F6F81C0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59638-75D4-27E6-4AC8-BFCFF2D0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8D403B-5D27-7514-2373-C48CA7E9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is the Mean Sentiment Analysis of all the reviews.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It is Slightly positive.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From this we can say that the reviews from users/reviewers is neutral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B01DA03-C4E0-434A-18CA-CA3FBD1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123475"/>
            <a:ext cx="10917936" cy="29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6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1251B-B59A-16BD-3825-DB3B8008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Modeling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0754F8A-9C3A-2728-DF99-EC0319D88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058352"/>
            <a:ext cx="7608304" cy="48122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</TotalTime>
  <Words>81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TASK-1</vt:lpstr>
      <vt:lpstr>Total Reviews</vt:lpstr>
      <vt:lpstr>Word Cloud</vt:lpstr>
      <vt:lpstr>Frequency of Words</vt:lpstr>
      <vt:lpstr>Sentiment Analysis</vt:lpstr>
      <vt:lpstr>Topic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vasu adireddy</cp:lastModifiedBy>
  <cp:revision>8</cp:revision>
  <dcterms:created xsi:type="dcterms:W3CDTF">2022-12-06T11:13:27Z</dcterms:created>
  <dcterms:modified xsi:type="dcterms:W3CDTF">2023-05-02T03:01:15Z</dcterms:modified>
</cp:coreProperties>
</file>