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2766906-6FD3-D734-4C78-1841E64D707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3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1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03D3-4CBD-1B3A-A5D4-E5D74593FD7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8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97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0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effectLst/>
                <a:latin typeface="Open Sans" panose="020B0606030504020204" pitchFamily="34" charset="0"/>
              </a:rPr>
              <a:t>Predicting customer buying behavior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diagram, screenshot, plot">
            <a:extLst>
              <a:ext uri="{FF2B5EF4-FFF2-40B4-BE49-F238E27FC236}">
                <a16:creationId xmlns:a16="http://schemas.microsoft.com/office/drawing/2014/main" id="{9019DC1B-79AB-5079-D4AF-D05C0CC7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2"/>
            <a:ext cx="10905066" cy="54525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7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creenshot, font, line">
            <a:extLst>
              <a:ext uri="{FF2B5EF4-FFF2-40B4-BE49-F238E27FC236}">
                <a16:creationId xmlns:a16="http://schemas.microsoft.com/office/drawing/2014/main" id="{C9CA3B92-9CF3-B633-E5E2-EBC0A0424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2"/>
            <a:ext cx="10905066" cy="545253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TASK-2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vasu adireddy</cp:lastModifiedBy>
  <cp:revision>12</cp:revision>
  <dcterms:created xsi:type="dcterms:W3CDTF">2022-12-06T11:13:27Z</dcterms:created>
  <dcterms:modified xsi:type="dcterms:W3CDTF">2023-05-06T05:40:00Z</dcterms:modified>
</cp:coreProperties>
</file>