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2"/>
  </p:sldMasterIdLst>
  <p:notesMasterIdLst>
    <p:notesMasterId r:id="rId14"/>
  </p:notesMasterIdLst>
  <p:sldIdLst>
    <p:sldId id="256" r:id="rId3"/>
    <p:sldId id="257" r:id="rId4"/>
    <p:sldId id="258" r:id="rId5"/>
    <p:sldId id="261" r:id="rId6"/>
    <p:sldId id="264" r:id="rId7"/>
    <p:sldId id="265" r:id="rId8"/>
    <p:sldId id="266" r:id="rId9"/>
    <p:sldId id="267" r:id="rId10"/>
    <p:sldId id="272" r:id="rId11"/>
    <p:sldId id="273" r:id="rId12"/>
    <p:sldId id="274" r:id="rId13"/>
  </p:sldIdLst>
  <p:sldSz cx="12192000" cy="6858000"/>
  <p:notesSz cx="6858000" cy="9144000"/>
  <p:embeddedFontLst>
    <p:embeddedFont>
      <p:font typeface="Helvetica Neue" panose="020B0604020202020204" charset="0"/>
      <p:regular r:id="rId15"/>
      <p:bold r:id="rId16"/>
      <p:italic r:id="rId17"/>
      <p:boldItalic r:id="rId18"/>
    </p:embeddedFont>
    <p:embeddedFont>
      <p:font typeface="Microsoft Sans Serif" panose="020B0604020202020204" pitchFamily="34" charset="0"/>
      <p:regular r:id="rId19"/>
    </p:embeddedFont>
    <p:embeddedFont>
      <p:font typeface="Poppins Black" panose="00000A00000000000000" pitchFamily="2" charset="0"/>
      <p:bold r:id="rId20"/>
      <p:boldItalic r:id="rId21"/>
    </p:embeddedFont>
    <p:embeddedFont>
      <p:font typeface="Poppins Medium" panose="000006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9eoWJtSUHhR8S1C+idcnS7tfF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F95"/>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155805-257D-4CD2-AC88-52D2936043B7}">
  <a:tblStyle styleId="{92155805-257D-4CD2-AC88-52D2936043B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62" d="100"/>
          <a:sy n="62"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gopal.dubey.lv\Downloads\cc_num_segmenta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opal.dubey.lv\Downloads\cc_num_segmenta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[cc_num_segmentation.csv]Sheet1!PivotTable2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Total Customers by Clusters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pivotFmt>
      <c:pivotFmt>
        <c:idx val="2"/>
        <c:spPr>
          <a:solidFill>
            <a:schemeClr val="accent5">
              <a:lumMod val="75000"/>
            </a:schemeClr>
          </a:solidFill>
          <a:ln>
            <a:noFill/>
          </a:ln>
          <a:effectLst/>
        </c:spPr>
      </c:pivotFmt>
      <c:pivotFmt>
        <c:idx val="3"/>
        <c:spPr>
          <a:solidFill>
            <a:schemeClr val="bg1">
              <a:lumMod val="50000"/>
            </a:schemeClr>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2060"/>
          </a:solidFill>
          <a:ln>
            <a:noFill/>
          </a:ln>
          <a:effectLst/>
        </c:spPr>
      </c:pivotFmt>
      <c:pivotFmt>
        <c:idx val="6"/>
        <c:spPr>
          <a:solidFill>
            <a:schemeClr val="accent5">
              <a:lumMod val="75000"/>
            </a:schemeClr>
          </a:solidFill>
          <a:ln>
            <a:noFill/>
          </a:ln>
          <a:effectLst/>
        </c:spPr>
      </c:pivotFmt>
      <c:pivotFmt>
        <c:idx val="7"/>
        <c:spPr>
          <a:solidFill>
            <a:schemeClr val="bg1">
              <a:lumMod val="50000"/>
            </a:schemeClr>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2060"/>
          </a:solidFill>
          <a:ln>
            <a:noFill/>
          </a:ln>
          <a:effectLst/>
        </c:spPr>
      </c:pivotFmt>
      <c:pivotFmt>
        <c:idx val="10"/>
        <c:spPr>
          <a:solidFill>
            <a:schemeClr val="accent5">
              <a:lumMod val="75000"/>
            </a:schemeClr>
          </a:solidFill>
          <a:ln>
            <a:noFill/>
          </a:ln>
          <a:effectLst/>
        </c:spPr>
      </c:pivotFmt>
      <c:pivotFmt>
        <c:idx val="11"/>
        <c:spPr>
          <a:solidFill>
            <a:schemeClr val="bg1">
              <a:lumMod val="50000"/>
            </a:schemeClr>
          </a:solidFill>
          <a:ln>
            <a:noFill/>
          </a:ln>
          <a:effectLst/>
        </c:spP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72FC-4B5E-B568-A9CE91CF86CD}"/>
              </c:ext>
            </c:extLst>
          </c:dPt>
          <c:dPt>
            <c:idx val="1"/>
            <c:invertIfNegative val="0"/>
            <c:bubble3D val="0"/>
            <c:spPr>
              <a:solidFill>
                <a:schemeClr val="accent5">
                  <a:lumMod val="75000"/>
                </a:schemeClr>
              </a:solidFill>
              <a:ln>
                <a:noFill/>
              </a:ln>
              <a:effectLst/>
            </c:spPr>
            <c:extLst>
              <c:ext xmlns:c16="http://schemas.microsoft.com/office/drawing/2014/chart" uri="{C3380CC4-5D6E-409C-BE32-E72D297353CC}">
                <c16:uniqueId val="{00000003-72FC-4B5E-B568-A9CE91CF86CD}"/>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5-72FC-4B5E-B568-A9CE91CF86CD}"/>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Sheet1!$A$4:$A$7</c:f>
              <c:strCache>
                <c:ptCount val="3"/>
                <c:pt idx="0">
                  <c:v>Low Risk</c:v>
                </c:pt>
                <c:pt idx="1">
                  <c:v>High Risk</c:v>
                </c:pt>
                <c:pt idx="2">
                  <c:v>Mid Risk</c:v>
                </c:pt>
              </c:strCache>
            </c:strRef>
          </c:cat>
          <c:val>
            <c:numRef>
              <c:f>Sheet1!$B$4:$B$7</c:f>
              <c:numCache>
                <c:formatCode>General</c:formatCode>
                <c:ptCount val="3"/>
                <c:pt idx="0">
                  <c:v>755</c:v>
                </c:pt>
                <c:pt idx="1">
                  <c:v>91</c:v>
                </c:pt>
                <c:pt idx="2">
                  <c:v>76</c:v>
                </c:pt>
              </c:numCache>
            </c:numRef>
          </c:val>
          <c:extLst>
            <c:ext xmlns:c16="http://schemas.microsoft.com/office/drawing/2014/chart" uri="{C3380CC4-5D6E-409C-BE32-E72D297353CC}">
              <c16:uniqueId val="{00000006-72FC-4B5E-B568-A9CE91CF86CD}"/>
            </c:ext>
          </c:extLst>
        </c:ser>
        <c:dLbls>
          <c:dLblPos val="outEnd"/>
          <c:showLegendKey val="0"/>
          <c:showVal val="1"/>
          <c:showCatName val="0"/>
          <c:showSerName val="0"/>
          <c:showPercent val="0"/>
          <c:showBubbleSize val="0"/>
        </c:dLbls>
        <c:gapWidth val="219"/>
        <c:overlap val="-27"/>
        <c:axId val="1993517152"/>
        <c:axId val="1407344032"/>
      </c:barChart>
      <c:catAx>
        <c:axId val="1993517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a:t>Clusters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07344032"/>
        <c:crosses val="autoZero"/>
        <c:auto val="1"/>
        <c:lblAlgn val="ctr"/>
        <c:lblOffset val="100"/>
        <c:noMultiLvlLbl val="0"/>
      </c:catAx>
      <c:valAx>
        <c:axId val="1407344032"/>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a:t>Total</a:t>
                </a:r>
                <a:r>
                  <a:rPr lang="en-IN" sz="1400" b="1" baseline="0"/>
                  <a:t> Customers</a:t>
                </a:r>
                <a:endParaRPr lang="en-IN" sz="14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199351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[cc_num_segmentation.csv]Sheet3!PivotTable4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Total Fraud Transactions By</a:t>
            </a:r>
            <a:r>
              <a:rPr lang="en-US" sz="1600" b="1" baseline="0"/>
              <a:t> Clusters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spPr>
          <a:solidFill>
            <a:schemeClr val="bg1">
              <a:lumMod val="50000"/>
            </a:schemeClr>
          </a:solidFill>
          <a:ln w="19050">
            <a:solidFill>
              <a:schemeClr val="lt1"/>
            </a:solidFill>
          </a:ln>
          <a:effectLst/>
        </c:spPr>
        <c:dLbl>
          <c:idx val="0"/>
          <c:layout>
            <c:manualLayout>
              <c:x val="9.166666666666666E-2"/>
              <c:y val="6.481481481481472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
        <c:spPr>
          <a:solidFill>
            <a:schemeClr val="accent5">
              <a:lumMod val="75000"/>
            </a:schemeClr>
          </a:solidFill>
          <a:ln w="19050">
            <a:solidFill>
              <a:schemeClr val="lt1"/>
            </a:solidFill>
          </a:ln>
          <a:effectLst/>
        </c:spPr>
        <c:dLbl>
          <c:idx val="0"/>
          <c:layout>
            <c:manualLayout>
              <c:x val="-9.166666666666666E-2"/>
              <c:y val="1.388888888888888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spPr>
          <a:solidFill>
            <a:srgbClr val="002060"/>
          </a:solidFill>
          <a:ln w="19050">
            <a:solidFill>
              <a:schemeClr val="lt1"/>
            </a:solidFill>
          </a:ln>
          <a:effectLst/>
        </c:spPr>
        <c:dLbl>
          <c:idx val="0"/>
          <c:layout>
            <c:manualLayout>
              <c:x val="6.1111111111111012E-2"/>
              <c:y val="-6.944444444444444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
        <c:spPr>
          <a:solidFill>
            <a:srgbClr val="002060"/>
          </a:solidFill>
          <a:ln w="19050">
            <a:solidFill>
              <a:schemeClr val="lt1"/>
            </a:solidFill>
          </a:ln>
          <a:effectLst/>
        </c:spPr>
        <c:dLbl>
          <c:idx val="0"/>
          <c:layout>
            <c:manualLayout>
              <c:x val="6.1111111111111012E-2"/>
              <c:y val="-6.944444444444444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
        <c:spPr>
          <a:solidFill>
            <a:schemeClr val="bg1">
              <a:lumMod val="50000"/>
            </a:schemeClr>
          </a:solidFill>
          <a:ln w="19050">
            <a:solidFill>
              <a:schemeClr val="lt1"/>
            </a:solidFill>
          </a:ln>
          <a:effectLst/>
        </c:spPr>
        <c:dLbl>
          <c:idx val="0"/>
          <c:layout>
            <c:manualLayout>
              <c:x val="9.166666666666666E-2"/>
              <c:y val="6.481481481481472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
        <c:spPr>
          <a:solidFill>
            <a:schemeClr val="accent5">
              <a:lumMod val="75000"/>
            </a:schemeClr>
          </a:solidFill>
          <a:ln w="19050">
            <a:solidFill>
              <a:schemeClr val="lt1"/>
            </a:solidFill>
          </a:ln>
          <a:effectLst/>
        </c:spPr>
        <c:dLbl>
          <c:idx val="0"/>
          <c:layout>
            <c:manualLayout>
              <c:x val="-9.166666666666666E-2"/>
              <c:y val="1.388888888888888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9"/>
        <c:spPr>
          <a:solidFill>
            <a:srgbClr val="002060"/>
          </a:solidFill>
          <a:ln w="19050">
            <a:solidFill>
              <a:schemeClr val="lt1"/>
            </a:solidFill>
          </a:ln>
          <a:effectLst/>
        </c:spPr>
        <c:dLbl>
          <c:idx val="0"/>
          <c:layout>
            <c:manualLayout>
              <c:x val="6.1111111111111012E-2"/>
              <c:y val="-6.944444444444444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0"/>
        <c:spPr>
          <a:solidFill>
            <a:schemeClr val="bg1">
              <a:lumMod val="50000"/>
            </a:schemeClr>
          </a:solidFill>
          <a:ln w="19050">
            <a:solidFill>
              <a:schemeClr val="lt1"/>
            </a:solidFill>
          </a:ln>
          <a:effectLst/>
        </c:spPr>
        <c:dLbl>
          <c:idx val="0"/>
          <c:layout>
            <c:manualLayout>
              <c:x val="9.166666666666666E-2"/>
              <c:y val="6.481481481481472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1"/>
        <c:spPr>
          <a:solidFill>
            <a:schemeClr val="accent5">
              <a:lumMod val="75000"/>
            </a:schemeClr>
          </a:solidFill>
          <a:ln w="19050">
            <a:solidFill>
              <a:schemeClr val="lt1"/>
            </a:solidFill>
          </a:ln>
          <a:effectLst/>
        </c:spPr>
        <c:dLbl>
          <c:idx val="0"/>
          <c:layout>
            <c:manualLayout>
              <c:x val="-9.166666666666666E-2"/>
              <c:y val="1.3888888888888888E-2"/>
            </c:manualLayout>
          </c:layout>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s>
    <c:plotArea>
      <c:layout/>
      <c:doughnutChart>
        <c:varyColors val="1"/>
        <c:ser>
          <c:idx val="0"/>
          <c:order val="0"/>
          <c:tx>
            <c:strRef>
              <c:f>Sheet3!$B$3</c:f>
              <c:strCache>
                <c:ptCount val="1"/>
                <c:pt idx="0">
                  <c:v>Total</c:v>
                </c:pt>
              </c:strCache>
            </c:strRef>
          </c:tx>
          <c:dPt>
            <c:idx val="0"/>
            <c:bubble3D val="0"/>
            <c:spPr>
              <a:solidFill>
                <a:srgbClr val="002060"/>
              </a:solidFill>
              <a:ln w="19050">
                <a:solidFill>
                  <a:schemeClr val="lt1"/>
                </a:solidFill>
              </a:ln>
              <a:effectLst/>
            </c:spPr>
            <c:extLst>
              <c:ext xmlns:c16="http://schemas.microsoft.com/office/drawing/2014/chart" uri="{C3380CC4-5D6E-409C-BE32-E72D297353CC}">
                <c16:uniqueId val="{00000001-AF98-41E8-8BC6-E7A3FCD55743}"/>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AF98-41E8-8BC6-E7A3FCD55743}"/>
              </c:ext>
            </c:extLst>
          </c:dPt>
          <c:dPt>
            <c:idx val="2"/>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5-AF98-41E8-8BC6-E7A3FCD55743}"/>
              </c:ext>
            </c:extLst>
          </c:dPt>
          <c:dLbls>
            <c:dLbl>
              <c:idx val="0"/>
              <c:layout>
                <c:manualLayout>
                  <c:x val="6.1111111111111012E-2"/>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98-41E8-8BC6-E7A3FCD55743}"/>
                </c:ext>
              </c:extLst>
            </c:dLbl>
            <c:dLbl>
              <c:idx val="1"/>
              <c:layout>
                <c:manualLayout>
                  <c:x val="9.166666666666666E-2"/>
                  <c:y val="6.48148148148147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98-41E8-8BC6-E7A3FCD55743}"/>
                </c:ext>
              </c:extLst>
            </c:dLbl>
            <c:dLbl>
              <c:idx val="2"/>
              <c:layout>
                <c:manualLayout>
                  <c:x val="-9.166666666666666E-2"/>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98-41E8-8BC6-E7A3FCD55743}"/>
                </c:ext>
              </c:extLst>
            </c:dLbl>
            <c:spPr>
              <a:noFill/>
              <a:ln>
                <a:noFill/>
              </a:ln>
              <a:effectLst/>
            </c:spPr>
            <c:txPr>
              <a:bodyPr rot="0" spcFirstLastPara="1" vertOverflow="ellipsis" horzOverflow="clip" vert="horz" wrap="non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Sheet3!$A$4:$A$7</c:f>
              <c:strCache>
                <c:ptCount val="3"/>
                <c:pt idx="0">
                  <c:v>Low Risk</c:v>
                </c:pt>
                <c:pt idx="1">
                  <c:v>Mid Risk</c:v>
                </c:pt>
                <c:pt idx="2">
                  <c:v>High Risk</c:v>
                </c:pt>
              </c:strCache>
            </c:strRef>
          </c:cat>
          <c:val>
            <c:numRef>
              <c:f>Sheet3!$B$4:$B$7</c:f>
              <c:numCache>
                <c:formatCode>General</c:formatCode>
                <c:ptCount val="3"/>
                <c:pt idx="0">
                  <c:v>51</c:v>
                </c:pt>
                <c:pt idx="1">
                  <c:v>624</c:v>
                </c:pt>
                <c:pt idx="2">
                  <c:v>1101</c:v>
                </c:pt>
              </c:numCache>
            </c:numRef>
          </c:val>
          <c:extLst>
            <c:ext xmlns:c16="http://schemas.microsoft.com/office/drawing/2014/chart" uri="{C3380CC4-5D6E-409C-BE32-E72D297353CC}">
              <c16:uniqueId val="{00000006-AF98-41E8-8BC6-E7A3FCD55743}"/>
            </c:ext>
          </c:extLst>
        </c:ser>
        <c:dLbls>
          <c:showLegendKey val="0"/>
          <c:showVal val="1"/>
          <c:showCatName val="0"/>
          <c:showSerName val="0"/>
          <c:showPercent val="0"/>
          <c:showBubbleSize val="0"/>
          <c:showLeaderLines val="1"/>
        </c:dLbls>
        <c:firstSliceAng val="20"/>
        <c:holeSize val="65"/>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[cc_num_segmentation.csv]Sheet2!PivotTable3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Total Fraud Amount by Clusters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pivotFmt>
      <c:pivotFmt>
        <c:idx val="2"/>
        <c:spPr>
          <a:solidFill>
            <a:schemeClr val="bg1">
              <a:lumMod val="50000"/>
            </a:schemeClr>
          </a:solidFill>
          <a:ln>
            <a:noFill/>
          </a:ln>
          <a:effectLst/>
        </c:spPr>
      </c:pivotFmt>
      <c:pivotFmt>
        <c:idx val="3"/>
        <c:spPr>
          <a:solidFill>
            <a:schemeClr val="accent5">
              <a:lumMod val="75000"/>
            </a:schemeClr>
          </a:solidFill>
          <a:ln>
            <a:noFill/>
          </a:ln>
          <a:effectLst/>
        </c:spPr>
      </c:pivotFmt>
      <c:pivotFmt>
        <c:idx val="4"/>
        <c:spPr>
          <a:solidFill>
            <a:srgbClr val="00206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1">
              <a:lumMod val="50000"/>
            </a:schemeClr>
          </a:solidFill>
          <a:ln>
            <a:noFill/>
          </a:ln>
          <a:effectLst/>
        </c:spPr>
      </c:pivotFmt>
      <c:pivotFmt>
        <c:idx val="6"/>
        <c:spPr>
          <a:solidFill>
            <a:schemeClr val="accent5">
              <a:lumMod val="75000"/>
            </a:schemeClr>
          </a:solidFill>
          <a:ln>
            <a:noFill/>
          </a:ln>
          <a:effectLst/>
        </c:spPr>
      </c:pivotFmt>
      <c:pivotFmt>
        <c:idx val="7"/>
        <c:spPr>
          <a:solidFill>
            <a:srgbClr val="00206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50000"/>
            </a:schemeClr>
          </a:solidFill>
          <a:ln>
            <a:noFill/>
          </a:ln>
          <a:effectLst/>
        </c:spPr>
      </c:pivotFmt>
      <c:pivotFmt>
        <c:idx val="9"/>
        <c:spPr>
          <a:solidFill>
            <a:schemeClr val="accent5">
              <a:lumMod val="75000"/>
            </a:schemeClr>
          </a:solidFill>
          <a:ln>
            <a:noFill/>
          </a:ln>
          <a:effectLst/>
        </c:spPr>
      </c:pivotFmt>
      <c:pivotFmt>
        <c:idx val="10"/>
        <c:spPr>
          <a:solidFill>
            <a:srgbClr val="00206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1">
              <a:lumMod val="50000"/>
            </a:schemeClr>
          </a:solidFill>
          <a:ln>
            <a:noFill/>
          </a:ln>
          <a:effectLst/>
        </c:spPr>
      </c:pivotFmt>
      <c:pivotFmt>
        <c:idx val="12"/>
        <c:spPr>
          <a:solidFill>
            <a:schemeClr val="accent5">
              <a:lumMod val="75000"/>
            </a:schemeClr>
          </a:solidFill>
          <a:ln>
            <a:noFill/>
          </a:ln>
          <a:effectLst/>
        </c:spPr>
      </c:pivotFmt>
    </c:pivotFmts>
    <c:plotArea>
      <c:layout/>
      <c:barChart>
        <c:barDir val="col"/>
        <c:grouping val="clustered"/>
        <c:varyColors val="0"/>
        <c:ser>
          <c:idx val="0"/>
          <c:order val="0"/>
          <c:tx>
            <c:strRef>
              <c:f>Sheet2!$B$3</c:f>
              <c:strCache>
                <c:ptCount val="1"/>
                <c:pt idx="0">
                  <c:v>Total</c:v>
                </c:pt>
              </c:strCache>
            </c:strRef>
          </c:tx>
          <c:spPr>
            <a:solidFill>
              <a:srgbClr val="002060"/>
            </a:solidFill>
            <a:ln>
              <a:noFill/>
            </a:ln>
            <a:effectLst/>
          </c:spPr>
          <c:invertIfNegative val="0"/>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1-7248-4559-A027-FBE161A7F60E}"/>
              </c:ext>
            </c:extLst>
          </c:dPt>
          <c:dPt>
            <c:idx val="2"/>
            <c:invertIfNegative val="0"/>
            <c:bubble3D val="0"/>
            <c:spPr>
              <a:solidFill>
                <a:schemeClr val="accent5">
                  <a:lumMod val="75000"/>
                </a:schemeClr>
              </a:solidFill>
              <a:ln>
                <a:noFill/>
              </a:ln>
              <a:effectLst/>
            </c:spPr>
            <c:extLst>
              <c:ext xmlns:c16="http://schemas.microsoft.com/office/drawing/2014/chart" uri="{C3380CC4-5D6E-409C-BE32-E72D297353CC}">
                <c16:uniqueId val="{00000003-7248-4559-A027-FBE161A7F60E}"/>
              </c:ext>
            </c:extLst>
          </c:dPt>
          <c:dLbls>
            <c:dLbl>
              <c:idx val="1"/>
              <c:dLblPos val="outEnd"/>
              <c:showLegendKey val="0"/>
              <c:showVal val="1"/>
              <c:showCatName val="0"/>
              <c:showSerName val="0"/>
              <c:showPercent val="0"/>
              <c:showBubbleSize val="0"/>
              <c:extLst>
                <c:ext xmlns:c15="http://schemas.microsoft.com/office/drawing/2012/chart" uri="{CE6537A1-D6FC-4f65-9D91-7224C49458BB}">
                  <c15:layout>
                    <c:manualLayout>
                      <c:w val="0.28004662754240689"/>
                      <c:h val="9.224705146077132E-2"/>
                    </c:manualLayout>
                  </c15:layout>
                </c:ext>
                <c:ext xmlns:c16="http://schemas.microsoft.com/office/drawing/2014/chart" uri="{C3380CC4-5D6E-409C-BE32-E72D297353CC}">
                  <c16:uniqueId val="{00000001-7248-4559-A027-FBE161A7F60E}"/>
                </c:ext>
              </c:extLst>
            </c:dLbl>
            <c:dLbl>
              <c:idx val="2"/>
              <c:dLblPos val="outEnd"/>
              <c:showLegendKey val="0"/>
              <c:showVal val="1"/>
              <c:showCatName val="0"/>
              <c:showSerName val="0"/>
              <c:showPercent val="0"/>
              <c:showBubbleSize val="0"/>
              <c:extLst>
                <c:ext xmlns:c15="http://schemas.microsoft.com/office/drawing/2012/chart" uri="{CE6537A1-D6FC-4f65-9D91-7224C49458BB}">
                  <c15:layout>
                    <c:manualLayout>
                      <c:w val="0.23583085457030303"/>
                      <c:h val="9.224705146077132E-2"/>
                    </c:manualLayout>
                  </c15:layout>
                </c:ext>
                <c:ext xmlns:c16="http://schemas.microsoft.com/office/drawing/2014/chart" uri="{C3380CC4-5D6E-409C-BE32-E72D297353CC}">
                  <c16:uniqueId val="{00000003-7248-4559-A027-FBE161A7F60E}"/>
                </c:ext>
              </c:extLst>
            </c:dLbl>
            <c:numFmt formatCode="[$$-409]#,##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Sheet2!$A$4:$A$7</c:f>
              <c:strCache>
                <c:ptCount val="3"/>
                <c:pt idx="0">
                  <c:v>Low Risk</c:v>
                </c:pt>
                <c:pt idx="1">
                  <c:v>Mid Risk</c:v>
                </c:pt>
                <c:pt idx="2">
                  <c:v>High Risk</c:v>
                </c:pt>
              </c:strCache>
            </c:strRef>
          </c:cat>
          <c:val>
            <c:numRef>
              <c:f>Sheet2!$B$4:$B$7</c:f>
              <c:numCache>
                <c:formatCode>General</c:formatCode>
                <c:ptCount val="3"/>
                <c:pt idx="0">
                  <c:v>20823.919999999998</c:v>
                </c:pt>
                <c:pt idx="1">
                  <c:v>290531.03999999998</c:v>
                </c:pt>
                <c:pt idx="2">
                  <c:v>614521.03999999969</c:v>
                </c:pt>
              </c:numCache>
            </c:numRef>
          </c:val>
          <c:extLst>
            <c:ext xmlns:c16="http://schemas.microsoft.com/office/drawing/2014/chart" uri="{C3380CC4-5D6E-409C-BE32-E72D297353CC}">
              <c16:uniqueId val="{00000004-7248-4559-A027-FBE161A7F60E}"/>
            </c:ext>
          </c:extLst>
        </c:ser>
        <c:dLbls>
          <c:dLblPos val="outEnd"/>
          <c:showLegendKey val="0"/>
          <c:showVal val="1"/>
          <c:showCatName val="0"/>
          <c:showSerName val="0"/>
          <c:showPercent val="0"/>
          <c:showBubbleSize val="0"/>
        </c:dLbls>
        <c:gapWidth val="219"/>
        <c:overlap val="-41"/>
        <c:axId val="2000058144"/>
        <c:axId val="2050762784"/>
      </c:barChart>
      <c:catAx>
        <c:axId val="200005814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b="1"/>
                  <a:t>Clusters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50762784"/>
        <c:crosses val="autoZero"/>
        <c:auto val="1"/>
        <c:lblAlgn val="ctr"/>
        <c:lblOffset val="100"/>
        <c:noMultiLvlLbl val="0"/>
      </c:catAx>
      <c:valAx>
        <c:axId val="2050762784"/>
        <c:scaling>
          <c:orientation val="minMax"/>
        </c:scaling>
        <c:delete val="1"/>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b="1"/>
                  <a:t>Total Amount</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00058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Before 355 out of 77800 after 71</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2860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endParaRPr/>
          </a:p>
        </p:txBody>
      </p:sp>
      <p:sp>
        <p:nvSpPr>
          <p:cNvPr id="400" name="Google Shape;40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8" name="Google Shape;4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b="0" i="0">
                <a:solidFill>
                  <a:schemeClr val="dk1"/>
                </a:solidFill>
                <a:latin typeface="Arial"/>
                <a:ea typeface="Arial"/>
                <a:cs typeface="Arial"/>
                <a:sym typeface="Arial"/>
              </a:rPr>
              <a:t>This is a significant issue in the financial sector, and it requires a lot of time and manpower to detect and prevent frauds which can be utilized for other jobs. Here it not just involves to prevent customers from being charged for items they did not purchase but it also involves blocking such fraud transactions to minimize organization’s loss.</a:t>
            </a:r>
            <a:endParaRPr/>
          </a:p>
          <a:p>
            <a:pPr marL="457200" marR="0" lvl="0" indent="-228600" algn="l" rtl="0">
              <a:lnSpc>
                <a:spcPct val="100000"/>
              </a:lnSpc>
              <a:spcBef>
                <a:spcPts val="0"/>
              </a:spcBef>
              <a:spcAft>
                <a:spcPts val="0"/>
              </a:spcAft>
              <a:buClr>
                <a:srgbClr val="000000"/>
              </a:buClr>
              <a:buSzPts val="1100"/>
              <a:buFont typeface="Arial"/>
              <a:buNone/>
            </a:pPr>
            <a:endParaRPr b="0" i="0">
              <a:solidFill>
                <a:schemeClr val="dk1"/>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b="0" i="0">
                <a:solidFill>
                  <a:schemeClr val="dk1"/>
                </a:solidFill>
                <a:latin typeface="Arial"/>
                <a:ea typeface="Arial"/>
                <a:cs typeface="Arial"/>
                <a:sym typeface="Arial"/>
              </a:rPr>
              <a:t>The problem is to identify and prevent fraudulent credit card transactions. This is a significant issue as it can lead to financial loss for both the customers and the credit card companies, and it can also damage the trust between them. </a:t>
            </a:r>
            <a:br>
              <a:rPr lang="en-US">
                <a:solidFill>
                  <a:schemeClr val="dk1"/>
                </a:solidFill>
              </a:rPr>
            </a:b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121" name="Google Shape;1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1" i="0">
                <a:solidFill>
                  <a:schemeClr val="dk1"/>
                </a:solidFill>
                <a:latin typeface="Arial"/>
                <a:ea typeface="Arial"/>
                <a:cs typeface="Arial"/>
                <a:sym typeface="Arial"/>
              </a:rPr>
              <a:t>Reactive Approach (Fraud Detection)</a:t>
            </a:r>
            <a:endParaRPr sz="110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This approach is about identifying and flagging fraudulent transactions as they occur. It involves preprocessing the data, selecting the most relevant features, building a predictive model, and evaluating its performance. The goal is to accurately classify transactions as fraudulent or not. This is typically done using binary classification algorithms, and the performance of the model is evaluated using metrics like precision, recall </a:t>
            </a:r>
            <a:r>
              <a:rPr lang="en-US" sz="1100">
                <a:solidFill>
                  <a:schemeClr val="dk1"/>
                </a:solidFill>
                <a:latin typeface="Arial"/>
                <a:ea typeface="Arial"/>
                <a:cs typeface="Arial"/>
                <a:sym typeface="Arial"/>
              </a:rPr>
              <a:t>and</a:t>
            </a:r>
            <a:r>
              <a:rPr lang="en-US" sz="1100" b="0" i="0">
                <a:solidFill>
                  <a:schemeClr val="dk1"/>
                </a:solidFill>
                <a:latin typeface="Arial"/>
                <a:ea typeface="Arial"/>
                <a:cs typeface="Arial"/>
                <a:sym typeface="Arial"/>
              </a:rPr>
              <a:t> F1-score.</a:t>
            </a:r>
            <a:endParaRPr/>
          </a:p>
          <a:p>
            <a:pPr marL="0" marR="0" lvl="0" indent="0" algn="l" rtl="0">
              <a:lnSpc>
                <a:spcPct val="100000"/>
              </a:lnSpc>
              <a:spcBef>
                <a:spcPts val="0"/>
              </a:spcBef>
              <a:spcAft>
                <a:spcPts val="0"/>
              </a:spcAft>
              <a:buClr>
                <a:srgbClr val="000000"/>
              </a:buClr>
              <a:buSzPts val="1100"/>
              <a:buFont typeface="Arial"/>
              <a:buNone/>
            </a:pPr>
            <a:endParaRPr sz="1100" b="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1" i="0">
                <a:solidFill>
                  <a:schemeClr val="dk1"/>
                </a:solidFill>
                <a:latin typeface="Arial"/>
                <a:ea typeface="Arial"/>
                <a:cs typeface="Arial"/>
                <a:sym typeface="Arial"/>
              </a:rPr>
              <a:t>Proactive Approach (Customer Segmentation)</a:t>
            </a:r>
            <a:endParaRPr sz="110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This approach is about proactively identifying customers who are likely to make fraudulent transactions. It involves creating new features that can help in identifying risky customers, using clustering algorithms to segment customers into different risk groups, and analyzing each cluster to understand its characteristics. The goal is to proactively identify high-risk customers and take preventive measures to mitigate the risk of fraud.</a:t>
            </a:r>
            <a:endParaRPr sz="1100">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sz="1100" b="0" i="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a:solidFill>
                <a:schemeClr val="dk1"/>
              </a:solidFill>
            </a:endParaRPr>
          </a:p>
          <a:p>
            <a:pPr marL="457200" marR="0" lvl="0" indent="-228600" algn="l" rtl="0">
              <a:lnSpc>
                <a:spcPct val="100000"/>
              </a:lnSpc>
              <a:spcBef>
                <a:spcPts val="0"/>
              </a:spcBef>
              <a:spcAft>
                <a:spcPts val="0"/>
              </a:spcAft>
              <a:buClr>
                <a:srgbClr val="000000"/>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180" name="Google Shape;18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1100"/>
              <a:buFont typeface="Noto Sans Symbols"/>
              <a:buNone/>
            </a:pPr>
            <a:r>
              <a:rPr lang="en-US" b="1" i="0">
                <a:solidFill>
                  <a:schemeClr val="dk1"/>
                </a:solidFill>
                <a:latin typeface="Arial"/>
                <a:ea typeface="Arial"/>
                <a:cs typeface="Arial"/>
                <a:sym typeface="Arial"/>
              </a:rPr>
              <a:t>High</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Strict Monitoring</a:t>
            </a:r>
            <a:r>
              <a:rPr lang="en-US" b="0" i="0">
                <a:solidFill>
                  <a:schemeClr val="dk1"/>
                </a:solidFill>
                <a:latin typeface="Arial"/>
                <a:ea typeface="Arial"/>
                <a:cs typeface="Arial"/>
                <a:sym typeface="Arial"/>
              </a:rPr>
              <a:t>: Implement real-time monitoring of transactions for these customers. Any suspicious activity should trigger an immediate alert.</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Limit Transactions</a:t>
            </a:r>
            <a:r>
              <a:rPr lang="en-US" b="0" i="0">
                <a:solidFill>
                  <a:schemeClr val="dk1"/>
                </a:solidFill>
                <a:latin typeface="Arial"/>
                <a:ea typeface="Arial"/>
                <a:cs typeface="Arial"/>
                <a:sym typeface="Arial"/>
              </a:rPr>
              <a:t>: Consider setting lower transaction limits for these customers to minimize potential losses.</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Two-Factor Authentication</a:t>
            </a:r>
            <a:r>
              <a:rPr lang="en-US" b="0" i="0">
                <a:solidFill>
                  <a:schemeClr val="dk1"/>
                </a:solidFill>
                <a:latin typeface="Arial"/>
                <a:ea typeface="Arial"/>
                <a:cs typeface="Arial"/>
                <a:sym typeface="Arial"/>
              </a:rPr>
              <a:t>: Enforce two-factor authentication for all transactions to add an extra layer of security.</a:t>
            </a:r>
            <a:endParaRPr/>
          </a:p>
          <a:p>
            <a:pPr marL="457200" marR="0" lvl="0" indent="-228600" algn="l" rtl="0">
              <a:lnSpc>
                <a:spcPct val="100000"/>
              </a:lnSpc>
              <a:spcBef>
                <a:spcPts val="0"/>
              </a:spcBef>
              <a:spcAft>
                <a:spcPts val="0"/>
              </a:spcAft>
              <a:buClr>
                <a:srgbClr val="000000"/>
              </a:buClr>
              <a:buSzPts val="1100"/>
              <a:buFont typeface="Arial"/>
              <a:buNone/>
            </a:pPr>
            <a:endParaRPr>
              <a:solidFill>
                <a:schemeClr val="dk1"/>
              </a:solidFill>
            </a:endParaRPr>
          </a:p>
          <a:p>
            <a:pPr marL="457200" marR="0" lvl="0" indent="-298450" algn="l" rtl="0">
              <a:lnSpc>
                <a:spcPct val="100000"/>
              </a:lnSpc>
              <a:spcBef>
                <a:spcPts val="0"/>
              </a:spcBef>
              <a:spcAft>
                <a:spcPts val="0"/>
              </a:spcAft>
              <a:buClr>
                <a:srgbClr val="000000"/>
              </a:buClr>
              <a:buSzPts val="1100"/>
              <a:buFont typeface="Arial"/>
              <a:buChar char="●"/>
            </a:pPr>
            <a:r>
              <a:rPr lang="en-US">
                <a:solidFill>
                  <a:schemeClr val="dk1"/>
                </a:solidFill>
              </a:rPr>
              <a:t>Mid</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Periodic Monitoring</a:t>
            </a:r>
            <a:r>
              <a:rPr lang="en-US" b="0" i="0">
                <a:solidFill>
                  <a:schemeClr val="dk1"/>
                </a:solidFill>
                <a:latin typeface="Arial"/>
                <a:ea typeface="Arial"/>
                <a:cs typeface="Arial"/>
                <a:sym typeface="Arial"/>
              </a:rPr>
              <a:t>: Monitor these customers’ accounts periodically for any unusual activity.</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Customer Education</a:t>
            </a:r>
            <a:r>
              <a:rPr lang="en-US" b="0" i="0">
                <a:solidFill>
                  <a:schemeClr val="dk1"/>
                </a:solidFill>
                <a:latin typeface="Arial"/>
                <a:ea typeface="Arial"/>
                <a:cs typeface="Arial"/>
                <a:sym typeface="Arial"/>
              </a:rPr>
              <a:t>: Educate these customers about safe online transaction practices.</a:t>
            </a:r>
            <a:endParaRPr/>
          </a:p>
          <a:p>
            <a:pPr marL="457200" marR="0" lvl="0" indent="-228600" algn="l" rtl="0">
              <a:lnSpc>
                <a:spcPct val="100000"/>
              </a:lnSpc>
              <a:spcBef>
                <a:spcPts val="0"/>
              </a:spcBef>
              <a:spcAft>
                <a:spcPts val="0"/>
              </a:spcAft>
              <a:buClr>
                <a:srgbClr val="000000"/>
              </a:buClr>
              <a:buSzPts val="1100"/>
              <a:buFont typeface="Arial"/>
              <a:buNone/>
            </a:pPr>
            <a:endParaRPr>
              <a:solidFill>
                <a:schemeClr val="dk1"/>
              </a:solidFill>
            </a:endParaRPr>
          </a:p>
          <a:p>
            <a:pPr marL="457200" marR="0" lvl="0" indent="-228600" algn="l" rtl="0">
              <a:lnSpc>
                <a:spcPct val="100000"/>
              </a:lnSpc>
              <a:spcBef>
                <a:spcPts val="0"/>
              </a:spcBef>
              <a:spcAft>
                <a:spcPts val="0"/>
              </a:spcAft>
              <a:buClr>
                <a:srgbClr val="000000"/>
              </a:buClr>
              <a:buSzPts val="1100"/>
              <a:buFont typeface="Arial"/>
              <a:buNone/>
            </a:pPr>
            <a:endParaRPr>
              <a:solidFill>
                <a:schemeClr val="dk1"/>
              </a:solidFill>
            </a:endParaRPr>
          </a:p>
          <a:p>
            <a:pPr marL="457200" marR="0" lvl="0" indent="-298450" algn="l" rtl="0">
              <a:lnSpc>
                <a:spcPct val="100000"/>
              </a:lnSpc>
              <a:spcBef>
                <a:spcPts val="0"/>
              </a:spcBef>
              <a:spcAft>
                <a:spcPts val="0"/>
              </a:spcAft>
              <a:buClr>
                <a:srgbClr val="000000"/>
              </a:buClr>
              <a:buSzPts val="1100"/>
              <a:buFont typeface="Arial"/>
              <a:buChar char="●"/>
            </a:pPr>
            <a:r>
              <a:rPr lang="en-US">
                <a:solidFill>
                  <a:schemeClr val="dk1"/>
                </a:solidFill>
              </a:rPr>
              <a:t>Low</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Regular Updates</a:t>
            </a:r>
            <a:r>
              <a:rPr lang="en-US" b="0" i="0">
                <a:solidFill>
                  <a:schemeClr val="dk1"/>
                </a:solidFill>
                <a:latin typeface="Arial"/>
                <a:ea typeface="Arial"/>
                <a:cs typeface="Arial"/>
                <a:sym typeface="Arial"/>
              </a:rPr>
              <a:t>: Keep these customers updated about any changes in security protocols.</a:t>
            </a:r>
            <a:endParaRPr/>
          </a:p>
          <a:p>
            <a:pPr marL="285750" lvl="0" indent="-285750" algn="l" rtl="0">
              <a:lnSpc>
                <a:spcPct val="100000"/>
              </a:lnSpc>
              <a:spcBef>
                <a:spcPts val="0"/>
              </a:spcBef>
              <a:spcAft>
                <a:spcPts val="0"/>
              </a:spcAft>
              <a:buClr>
                <a:schemeClr val="lt1"/>
              </a:buClr>
              <a:buSzPts val="1100"/>
              <a:buFont typeface="Noto Sans Symbols"/>
              <a:buChar char="▪"/>
            </a:pPr>
            <a:r>
              <a:rPr lang="en-US" b="1" i="0">
                <a:solidFill>
                  <a:schemeClr val="dk1"/>
                </a:solidFill>
                <a:latin typeface="Arial"/>
                <a:ea typeface="Arial"/>
                <a:cs typeface="Arial"/>
                <a:sym typeface="Arial"/>
              </a:rPr>
              <a:t>Rewards</a:t>
            </a:r>
            <a:r>
              <a:rPr lang="en-US" b="0" i="0">
                <a:solidFill>
                  <a:schemeClr val="dk1"/>
                </a:solidFill>
                <a:latin typeface="Arial"/>
                <a:ea typeface="Arial"/>
                <a:cs typeface="Arial"/>
                <a:sym typeface="Arial"/>
              </a:rPr>
              <a:t>: Consider rewarding these customers for maintaining secure transaction habits, which can encourage others to do the same.</a:t>
            </a:r>
            <a:endParaRPr/>
          </a:p>
          <a:p>
            <a:pPr marL="285750" lvl="0" indent="-215900" algn="l" rtl="0">
              <a:lnSpc>
                <a:spcPct val="100000"/>
              </a:lnSpc>
              <a:spcBef>
                <a:spcPts val="0"/>
              </a:spcBef>
              <a:spcAft>
                <a:spcPts val="0"/>
              </a:spcAft>
              <a:buClr>
                <a:schemeClr val="lt1"/>
              </a:buClr>
              <a:buSzPts val="1100"/>
              <a:buFont typeface="Noto Sans Symbols"/>
              <a:buNone/>
            </a:pPr>
            <a:endParaRPr b="0" i="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lt1"/>
              </a:buClr>
              <a:buSzPts val="1100"/>
              <a:buFont typeface="Noto Sans Symbols"/>
              <a:buNone/>
            </a:pPr>
            <a:r>
              <a:rPr lang="en-US" b="0" i="0">
                <a:solidFill>
                  <a:schemeClr val="dk1"/>
                </a:solidFill>
                <a:latin typeface="Arial"/>
                <a:ea typeface="Arial"/>
                <a:cs typeface="Arial"/>
                <a:sym typeface="Arial"/>
              </a:rPr>
              <a:t>it’s important to maintain a balance between security and customer experience. Overly strict measures might deter customers from using services.</a:t>
            </a:r>
            <a:endParaRPr/>
          </a:p>
          <a:p>
            <a:pPr marL="457200" marR="0" lvl="0" indent="-228600" algn="l" rtl="0">
              <a:lnSpc>
                <a:spcPct val="100000"/>
              </a:lnSpc>
              <a:spcBef>
                <a:spcPts val="0"/>
              </a:spcBef>
              <a:spcAft>
                <a:spcPts val="0"/>
              </a:spcAft>
              <a:buClr>
                <a:srgbClr val="000000"/>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276" name="Google Shape;27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b="1">
                <a:solidFill>
                  <a:schemeClr val="dk1"/>
                </a:solidFill>
              </a:rPr>
              <a:t>Reactive Approach </a:t>
            </a:r>
            <a:r>
              <a:rPr lang="en-US" sz="1100" b="0" i="0">
                <a:solidFill>
                  <a:schemeClr val="dk1"/>
                </a:solidFill>
                <a:latin typeface="Arial"/>
                <a:ea typeface="Arial"/>
                <a:cs typeface="Arial"/>
                <a:sym typeface="Arial"/>
              </a:rPr>
              <a:t>It involves preprocessing the data, selecting the most relevant features, building a predictive model, and evaluating its performance. The goal is to accurately classify transactions as fraudulent or not. This is typically done using binary classification algorithms, and the performance of the model is evaluated using metrics like precision, recall </a:t>
            </a:r>
            <a:r>
              <a:rPr lang="en-US" sz="1100">
                <a:solidFill>
                  <a:schemeClr val="dk1"/>
                </a:solidFill>
                <a:latin typeface="Arial"/>
                <a:ea typeface="Arial"/>
                <a:cs typeface="Arial"/>
                <a:sym typeface="Arial"/>
              </a:rPr>
              <a:t>and</a:t>
            </a:r>
            <a:r>
              <a:rPr lang="en-US" sz="1100" b="0" i="0">
                <a:solidFill>
                  <a:schemeClr val="dk1"/>
                </a:solidFill>
                <a:latin typeface="Arial"/>
                <a:ea typeface="Arial"/>
                <a:cs typeface="Arial"/>
                <a:sym typeface="Arial"/>
              </a:rPr>
              <a:t> F1-score.</a:t>
            </a:r>
            <a:endParaRPr/>
          </a:p>
          <a:p>
            <a:pPr marL="457200" marR="0" lvl="0" indent="-228600" algn="l" rtl="0">
              <a:lnSpc>
                <a:spcPct val="100000"/>
              </a:lnSpc>
              <a:spcBef>
                <a:spcPts val="0"/>
              </a:spcBef>
              <a:spcAft>
                <a:spcPts val="0"/>
              </a:spcAft>
              <a:buClr>
                <a:srgbClr val="000000"/>
              </a:buClr>
              <a:buSzPts val="1100"/>
              <a:buFont typeface="Arial"/>
              <a:buNone/>
            </a:pPr>
            <a:endParaRPr sz="1100" b="1" i="0">
              <a:solidFill>
                <a:schemeClr val="dk1"/>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292" name="Google Shape;2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43"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strike="noStrike" cap="none">
                <a:solidFill>
                  <a:srgbClr val="000000"/>
                </a:solidFill>
                <a:latin typeface="Helvetica Neue"/>
                <a:ea typeface="Helvetica Neue"/>
                <a:cs typeface="Helvetica Neue"/>
                <a:sym typeface="Helvetica Neue"/>
              </a:rPr>
              <a:t>Classification: </a:t>
            </a:r>
            <a:r>
              <a:rPr lang="en-US" sz="850" b="1" i="0" u="none" strike="noStrike" cap="none">
                <a:solidFill>
                  <a:srgbClr val="FFA500"/>
                </a:solidFill>
                <a:latin typeface="Helvetica Neue"/>
                <a:ea typeface="Helvetica Neue"/>
                <a:cs typeface="Helvetica Neue"/>
                <a:sym typeface="Helvetica Neue"/>
              </a:rPr>
              <a:t>Confidential</a:t>
            </a:r>
            <a:r>
              <a:rPr lang="en-US" sz="850" b="0" i="0" u="none" strike="noStrike" cap="none">
                <a:solidFill>
                  <a:srgbClr val="000000"/>
                </a:solidFill>
                <a:latin typeface="Helvetica Neue"/>
                <a:ea typeface="Helvetica Neue"/>
                <a:cs typeface="Helvetica Neue"/>
                <a:sym typeface="Helvetica Neue"/>
              </a:rPr>
              <a:t> Contains PII: </a:t>
            </a:r>
            <a:r>
              <a:rPr lang="en-US" sz="850" b="1" i="0" u="none" strike="noStrike" cap="none">
                <a:solidFill>
                  <a:srgbClr val="000000"/>
                </a:solidFill>
                <a:latin typeface="Helvetica Neue"/>
                <a:ea typeface="Helvetica Neue"/>
                <a:cs typeface="Helvetica Neue"/>
                <a:sym typeface="Helvetica Neue"/>
              </a:rPr>
              <a:t>No</a:t>
            </a:r>
            <a:endParaRPr/>
          </a:p>
        </p:txBody>
      </p:sp>
      <p:sp>
        <p:nvSpPr>
          <p:cNvPr id="2" name="flSlideMaster.TITLEFooter" descr="Classification: Restricted Contains PII: No">
            <a:extLst>
              <a:ext uri="{FF2B5EF4-FFF2-40B4-BE49-F238E27FC236}">
                <a16:creationId xmlns:a16="http://schemas.microsoft.com/office/drawing/2014/main" id="{5A7A7E09-6684-CD3D-E7AF-409500FE4AEB}"/>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52"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VERTICAL_TEXTFooter" descr="Classification: Restricted Contains PII: No">
            <a:extLst>
              <a:ext uri="{FF2B5EF4-FFF2-40B4-BE49-F238E27FC236}">
                <a16:creationId xmlns:a16="http://schemas.microsoft.com/office/drawing/2014/main" id="{ED246CDC-1E3E-49DE-815D-7EE08F4040DA}"/>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53"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VERTICAL_TITLE_AND_VERTICAL_TEXTFooter" descr="Classification: Restricted Contains PII: No">
            <a:extLst>
              <a:ext uri="{FF2B5EF4-FFF2-40B4-BE49-F238E27FC236}">
                <a16:creationId xmlns:a16="http://schemas.microsoft.com/office/drawing/2014/main" id="{80774D05-91C2-6E0C-29F9-A8400445D128}"/>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44"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strike="noStrike" cap="none">
                <a:solidFill>
                  <a:srgbClr val="000000"/>
                </a:solidFill>
                <a:latin typeface="Helvetica Neue"/>
                <a:ea typeface="Helvetica Neue"/>
                <a:cs typeface="Helvetica Neue"/>
                <a:sym typeface="Helvetica Neue"/>
              </a:rPr>
              <a:t>Classification: </a:t>
            </a:r>
            <a:r>
              <a:rPr lang="en-US" sz="850" b="1" i="0" u="none" strike="noStrike" cap="none">
                <a:solidFill>
                  <a:srgbClr val="FFA500"/>
                </a:solidFill>
                <a:latin typeface="Helvetica Neue"/>
                <a:ea typeface="Helvetica Neue"/>
                <a:cs typeface="Helvetica Neue"/>
                <a:sym typeface="Helvetica Neue"/>
              </a:rPr>
              <a:t>Confidential</a:t>
            </a:r>
            <a:r>
              <a:rPr lang="en-US" sz="850" b="0" i="0" u="none" strike="noStrike" cap="none">
                <a:solidFill>
                  <a:srgbClr val="000000"/>
                </a:solidFill>
                <a:latin typeface="Helvetica Neue"/>
                <a:ea typeface="Helvetica Neue"/>
                <a:cs typeface="Helvetica Neue"/>
                <a:sym typeface="Helvetica Neue"/>
              </a:rPr>
              <a:t> Contains PII: </a:t>
            </a:r>
            <a:r>
              <a:rPr lang="en-US" sz="850" b="1" i="0" u="none" strike="noStrike" cap="none">
                <a:solidFill>
                  <a:srgbClr val="000000"/>
                </a:solidFill>
                <a:latin typeface="Helvetica Neue"/>
                <a:ea typeface="Helvetica Neue"/>
                <a:cs typeface="Helvetica Neue"/>
                <a:sym typeface="Helvetica Neue"/>
              </a:rPr>
              <a:t>No</a:t>
            </a:r>
            <a:endParaRPr/>
          </a:p>
        </p:txBody>
      </p:sp>
      <p:sp>
        <p:nvSpPr>
          <p:cNvPr id="2" name="flSlideMaster.OBJECTFooter" descr="Classification: Restricted Contains PII: No">
            <a:extLst>
              <a:ext uri="{FF2B5EF4-FFF2-40B4-BE49-F238E27FC236}">
                <a16:creationId xmlns:a16="http://schemas.microsoft.com/office/drawing/2014/main" id="{6E88889A-E0E3-10EC-1C27-FD904538C272}"/>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45"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SECTION_HEADERFooter" descr="Classification: Restricted Contains PII: No">
            <a:extLst>
              <a:ext uri="{FF2B5EF4-FFF2-40B4-BE49-F238E27FC236}">
                <a16:creationId xmlns:a16="http://schemas.microsoft.com/office/drawing/2014/main" id="{75CFDB7D-31E8-6399-760F-5FDB1F384B4B}"/>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6"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TWO_OBJECTSFooter" descr="Classification: Restricted Contains PII: No">
            <a:extLst>
              <a:ext uri="{FF2B5EF4-FFF2-40B4-BE49-F238E27FC236}">
                <a16:creationId xmlns:a16="http://schemas.microsoft.com/office/drawing/2014/main" id="{B823CE85-FF7A-204B-FA17-A5BA71A0BA86}"/>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47"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TWO_OBJECTS_WITH_TEXTFooter" descr="Classification: Restricted Contains PII: No">
            <a:extLst>
              <a:ext uri="{FF2B5EF4-FFF2-40B4-BE49-F238E27FC236}">
                <a16:creationId xmlns:a16="http://schemas.microsoft.com/office/drawing/2014/main" id="{EBE1378D-9920-68C0-6AF5-905DC689EFEA}"/>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48"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TITLE_ONLYFooter" descr="Classification: Restricted Contains PII: No">
            <a:extLst>
              <a:ext uri="{FF2B5EF4-FFF2-40B4-BE49-F238E27FC236}">
                <a16:creationId xmlns:a16="http://schemas.microsoft.com/office/drawing/2014/main" id="{4E32DFD6-AEEF-6B52-A0B5-5B380C765152}"/>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49"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BLANKFooter" descr="Classification: Restricted Contains PII: No">
            <a:extLst>
              <a:ext uri="{FF2B5EF4-FFF2-40B4-BE49-F238E27FC236}">
                <a16:creationId xmlns:a16="http://schemas.microsoft.com/office/drawing/2014/main" id="{1E1DCC41-2169-367E-323B-B16E2F143A06}"/>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50"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OBJECT_WITH_CAPTION_TEXTFooter" descr="Classification: Restricted Contains PII: No">
            <a:extLst>
              <a:ext uri="{FF2B5EF4-FFF2-40B4-BE49-F238E27FC236}">
                <a16:creationId xmlns:a16="http://schemas.microsoft.com/office/drawing/2014/main" id="{7A7C451A-3A58-1360-190B-37CF3E78D797}"/>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1"/>
          <p:cNvSpPr>
            <a:spLocks noGrp="1"/>
          </p:cNvSpPr>
          <p:nvPr>
            <p:ph type="pic" idx="2"/>
          </p:nvPr>
        </p:nvSpPr>
        <p:spPr>
          <a:xfrm>
            <a:off x="5183188" y="987425"/>
            <a:ext cx="6172200" cy="4873625"/>
          </a:xfrm>
          <a:prstGeom prst="rect">
            <a:avLst/>
          </a:prstGeom>
          <a:noFill/>
          <a:ln>
            <a:noFill/>
          </a:ln>
        </p:spPr>
      </p:sp>
      <p:sp>
        <p:nvSpPr>
          <p:cNvPr id="72" name="Google Shape;72;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51" descr="Classification: Confidential Contains PII: No"/>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50" b="0" i="0" u="none">
                <a:solidFill>
                  <a:srgbClr val="000000"/>
                </a:solidFill>
                <a:latin typeface="Helvetica Neue"/>
                <a:ea typeface="Helvetica Neue"/>
                <a:cs typeface="Helvetica Neue"/>
                <a:sym typeface="Helvetica Neue"/>
              </a:rPr>
              <a:t>Classification: </a:t>
            </a:r>
            <a:r>
              <a:rPr lang="en-US" sz="850" b="1" i="0" u="none">
                <a:solidFill>
                  <a:srgbClr val="FFA500"/>
                </a:solidFill>
                <a:latin typeface="Helvetica Neue"/>
                <a:ea typeface="Helvetica Neue"/>
                <a:cs typeface="Helvetica Neue"/>
                <a:sym typeface="Helvetica Neue"/>
              </a:rPr>
              <a:t>Confidential</a:t>
            </a:r>
            <a:r>
              <a:rPr lang="en-US" sz="850" b="0" i="0" u="none">
                <a:solidFill>
                  <a:srgbClr val="000000"/>
                </a:solidFill>
                <a:latin typeface="Helvetica Neue"/>
                <a:ea typeface="Helvetica Neue"/>
                <a:cs typeface="Helvetica Neue"/>
                <a:sym typeface="Helvetica Neue"/>
              </a:rPr>
              <a:t> Contains PII: </a:t>
            </a:r>
            <a:r>
              <a:rPr lang="en-US" sz="850" b="1" i="0" u="none">
                <a:solidFill>
                  <a:srgbClr val="000000"/>
                </a:solidFill>
                <a:latin typeface="Helvetica Neue"/>
                <a:ea typeface="Helvetica Neue"/>
                <a:cs typeface="Helvetica Neue"/>
                <a:sym typeface="Helvetica Neue"/>
              </a:rPr>
              <a:t>No</a:t>
            </a:r>
            <a:endParaRPr/>
          </a:p>
        </p:txBody>
      </p:sp>
      <p:sp>
        <p:nvSpPr>
          <p:cNvPr id="2" name="flSlideMaster.PICTURE_WITH_CAPTION_TEXTFooter" descr="Classification: Restricted Contains PII: No">
            <a:extLst>
              <a:ext uri="{FF2B5EF4-FFF2-40B4-BE49-F238E27FC236}">
                <a16:creationId xmlns:a16="http://schemas.microsoft.com/office/drawing/2014/main" id="{667628A5-E491-E3CE-9E07-D758C0DC84E7}"/>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EA4335"/>
                </a:solidFill>
                <a:latin typeface="Microsoft Sans Serif" panose="020B0604020202020204" pitchFamily="34" charset="0"/>
              </a:rPr>
              <a:t>Restricted</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pSp>
        <p:nvGrpSpPr>
          <p:cNvPr id="95" name="Google Shape;95;p21"/>
          <p:cNvGrpSpPr/>
          <p:nvPr/>
        </p:nvGrpSpPr>
        <p:grpSpPr>
          <a:xfrm>
            <a:off x="88900" y="107950"/>
            <a:ext cx="12014201" cy="6642100"/>
            <a:chOff x="88900" y="107950"/>
            <a:chExt cx="12014201" cy="6642100"/>
          </a:xfrm>
        </p:grpSpPr>
        <p:sp>
          <p:nvSpPr>
            <p:cNvPr id="96" name="Google Shape;96;p21"/>
            <p:cNvSpPr/>
            <p:nvPr/>
          </p:nvSpPr>
          <p:spPr>
            <a:xfrm>
              <a:off x="88900" y="107950"/>
              <a:ext cx="12014201" cy="66421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7" name="Google Shape;97;p21"/>
            <p:cNvSpPr/>
            <p:nvPr/>
          </p:nvSpPr>
          <p:spPr>
            <a:xfrm>
              <a:off x="3042018" y="370205"/>
              <a:ext cx="6294654" cy="6294475"/>
            </a:xfrm>
            <a:prstGeom prst="ellipse">
              <a:avLst/>
            </a:prstGeom>
            <a:solidFill>
              <a:srgbClr val="222A35">
                <a:alpha val="6784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8" name="Google Shape;98;p21"/>
            <p:cNvGrpSpPr/>
            <p:nvPr/>
          </p:nvGrpSpPr>
          <p:grpSpPr>
            <a:xfrm>
              <a:off x="3693795" y="1671782"/>
              <a:ext cx="4991100" cy="4991100"/>
              <a:chOff x="0" y="0"/>
              <a:chExt cx="4991100" cy="4991100"/>
            </a:xfrm>
          </p:grpSpPr>
          <p:sp>
            <p:nvSpPr>
              <p:cNvPr id="99" name="Google Shape;99;p21"/>
              <p:cNvSpPr/>
              <p:nvPr/>
            </p:nvSpPr>
            <p:spPr>
              <a:xfrm>
                <a:off x="0" y="0"/>
                <a:ext cx="4991100" cy="4991100"/>
              </a:xfrm>
              <a:prstGeom prst="ellipse">
                <a:avLst/>
              </a:prstGeom>
              <a:solidFill>
                <a:srgbClr val="C00000"/>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cxnSp>
            <p:nvCxnSpPr>
              <p:cNvPr id="100" name="Google Shape;100;p21"/>
              <p:cNvCxnSpPr/>
              <p:nvPr/>
            </p:nvCxnSpPr>
            <p:spPr>
              <a:xfrm>
                <a:off x="464024" y="3454573"/>
                <a:ext cx="4162096" cy="0"/>
              </a:xfrm>
              <a:prstGeom prst="straightConnector1">
                <a:avLst/>
              </a:prstGeom>
              <a:noFill/>
              <a:ln w="9525" cap="flat" cmpd="sng">
                <a:solidFill>
                  <a:schemeClr val="lt1"/>
                </a:solidFill>
                <a:prstDash val="solid"/>
                <a:miter lim="800000"/>
                <a:headEnd type="none" w="sm" len="sm"/>
                <a:tailEnd type="none" w="sm" len="sm"/>
              </a:ln>
            </p:spPr>
          </p:cxnSp>
        </p:grpSp>
        <p:sp>
          <p:nvSpPr>
            <p:cNvPr id="104" name="Google Shape;104;p21"/>
            <p:cNvSpPr txBox="1"/>
            <p:nvPr/>
          </p:nvSpPr>
          <p:spPr>
            <a:xfrm>
              <a:off x="4543035" y="1819897"/>
              <a:ext cx="3289300" cy="28007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rgbClr val="FFFFFF"/>
                  </a:solidFill>
                  <a:latin typeface="Poppins Black"/>
                  <a:ea typeface="Poppins Black"/>
                  <a:cs typeface="Poppins Black"/>
                  <a:sym typeface="Poppins Black"/>
                </a:rPr>
                <a:t>Credit Card Fraud Detection</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Google Shape;402;p38"/>
          <p:cNvGrpSpPr/>
          <p:nvPr/>
        </p:nvGrpSpPr>
        <p:grpSpPr>
          <a:xfrm>
            <a:off x="0" y="0"/>
            <a:ext cx="12192000" cy="6858000"/>
            <a:chOff x="0" y="0"/>
            <a:chExt cx="12192000" cy="6858000"/>
          </a:xfrm>
        </p:grpSpPr>
        <p:sp>
          <p:nvSpPr>
            <p:cNvPr id="403" name="Google Shape;403;p38"/>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Calibri"/>
                  <a:ea typeface="Calibri"/>
                  <a:cs typeface="Calibri"/>
                  <a:sym typeface="Calibri"/>
                </a:rPr>
                <a:t>s</a:t>
              </a:r>
              <a:endParaRPr sz="1800" b="0" i="0" u="none" strike="noStrike" cap="none" dirty="0">
                <a:solidFill>
                  <a:srgbClr val="FFFFFF"/>
                </a:solidFill>
                <a:latin typeface="Calibri"/>
                <a:ea typeface="Calibri"/>
                <a:cs typeface="Calibri"/>
                <a:sym typeface="Calibri"/>
              </a:endParaRPr>
            </a:p>
          </p:txBody>
        </p:sp>
        <p:sp>
          <p:nvSpPr>
            <p:cNvPr id="404" name="Google Shape;404;p38"/>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05" name="Google Shape;405;p38"/>
          <p:cNvSpPr txBox="1"/>
          <p:nvPr/>
        </p:nvSpPr>
        <p:spPr>
          <a:xfrm>
            <a:off x="3925720" y="259420"/>
            <a:ext cx="3924436" cy="49244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Poppins Medium"/>
              <a:buNone/>
            </a:pPr>
            <a:r>
              <a:rPr lang="en-US" sz="3200" b="1" i="0" u="none" strike="noStrike" cap="none" dirty="0">
                <a:solidFill>
                  <a:srgbClr val="1A3260"/>
                </a:solidFill>
                <a:latin typeface="+mj-lt"/>
                <a:sym typeface="Arial"/>
              </a:rPr>
              <a:t>Impacts</a:t>
            </a:r>
            <a:endParaRPr sz="3200" b="0" i="0" u="none" strike="noStrike" cap="none" dirty="0">
              <a:solidFill>
                <a:srgbClr val="1A3260"/>
              </a:solidFill>
              <a:latin typeface="+mj-lt"/>
              <a:sym typeface="Arial"/>
            </a:endParaRPr>
          </a:p>
        </p:txBody>
      </p:sp>
      <p:sp>
        <p:nvSpPr>
          <p:cNvPr id="408" name="Google Shape;408;p38"/>
          <p:cNvSpPr/>
          <p:nvPr/>
        </p:nvSpPr>
        <p:spPr>
          <a:xfrm>
            <a:off x="609243" y="1657441"/>
            <a:ext cx="3882137" cy="40077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Fraud Transactions</a:t>
            </a:r>
            <a:endParaRPr sz="2000">
              <a:solidFill>
                <a:schemeClr val="lt1"/>
              </a:solidFill>
              <a:latin typeface="Arial"/>
              <a:ea typeface="Arial"/>
              <a:cs typeface="Arial"/>
              <a:sym typeface="Arial"/>
            </a:endParaRPr>
          </a:p>
        </p:txBody>
      </p:sp>
      <p:sp>
        <p:nvSpPr>
          <p:cNvPr id="409" name="Google Shape;409;p38"/>
          <p:cNvSpPr/>
          <p:nvPr/>
        </p:nvSpPr>
        <p:spPr>
          <a:xfrm>
            <a:off x="583896" y="2565534"/>
            <a:ext cx="1683587" cy="1290822"/>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Before </a:t>
            </a:r>
            <a:endParaRPr sz="1800" dirty="0"/>
          </a:p>
          <a:p>
            <a:pPr marL="0" marR="0" lvl="0" indent="0" algn="ctr" rtl="0">
              <a:spcBef>
                <a:spcPts val="0"/>
              </a:spcBef>
              <a:spcAft>
                <a:spcPts val="0"/>
              </a:spcAft>
              <a:buNone/>
            </a:pPr>
            <a:r>
              <a:rPr lang="en-US" sz="2000" b="1" dirty="0">
                <a:solidFill>
                  <a:schemeClr val="dk1"/>
                </a:solidFill>
                <a:latin typeface="Arial"/>
                <a:ea typeface="Arial"/>
                <a:cs typeface="Arial"/>
                <a:sym typeface="Arial"/>
              </a:rPr>
              <a:t>0.</a:t>
            </a:r>
            <a:r>
              <a:rPr lang="en-US" sz="2000" b="1" dirty="0">
                <a:solidFill>
                  <a:schemeClr val="dk1"/>
                </a:solidFill>
              </a:rPr>
              <a:t>45</a:t>
            </a:r>
            <a:r>
              <a:rPr lang="en-US" sz="2000" b="1" dirty="0">
                <a:solidFill>
                  <a:schemeClr val="dk1"/>
                </a:solidFill>
                <a:latin typeface="Arial"/>
                <a:ea typeface="Arial"/>
                <a:cs typeface="Arial"/>
                <a:sym typeface="Arial"/>
              </a:rPr>
              <a:t>%</a:t>
            </a:r>
            <a:endParaRPr sz="2000" dirty="0"/>
          </a:p>
          <a:p>
            <a:pPr marL="0" marR="0" lvl="0" indent="0" algn="ctr" rtl="0">
              <a:spcBef>
                <a:spcPts val="0"/>
              </a:spcBef>
              <a:spcAft>
                <a:spcPts val="0"/>
              </a:spcAft>
              <a:buNone/>
            </a:pPr>
            <a:r>
              <a:rPr lang="en-US" sz="1800" dirty="0">
                <a:solidFill>
                  <a:schemeClr val="lt1"/>
                </a:solidFill>
                <a:latin typeface="Arial"/>
                <a:ea typeface="Arial"/>
                <a:cs typeface="Arial"/>
                <a:sym typeface="Arial"/>
              </a:rPr>
              <a:t>Fraud Transactions</a:t>
            </a:r>
            <a:endParaRPr sz="1800" dirty="0">
              <a:solidFill>
                <a:schemeClr val="lt1"/>
              </a:solidFill>
              <a:latin typeface="Arial"/>
              <a:ea typeface="Arial"/>
              <a:cs typeface="Arial"/>
              <a:sym typeface="Arial"/>
            </a:endParaRPr>
          </a:p>
        </p:txBody>
      </p:sp>
      <p:sp>
        <p:nvSpPr>
          <p:cNvPr id="410" name="Google Shape;410;p38"/>
          <p:cNvSpPr/>
          <p:nvPr/>
        </p:nvSpPr>
        <p:spPr>
          <a:xfrm>
            <a:off x="3083927" y="2553359"/>
            <a:ext cx="1683587" cy="1290822"/>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After </a:t>
            </a:r>
            <a:endParaRPr sz="1800" dirty="0"/>
          </a:p>
          <a:p>
            <a:pPr marL="0" marR="0" lvl="0" indent="0" algn="ctr" rtl="0">
              <a:spcBef>
                <a:spcPts val="0"/>
              </a:spcBef>
              <a:spcAft>
                <a:spcPts val="0"/>
              </a:spcAft>
              <a:buNone/>
            </a:pPr>
            <a:r>
              <a:rPr lang="en-US" sz="2000" b="1" dirty="0">
                <a:solidFill>
                  <a:schemeClr val="dk1"/>
                </a:solidFill>
                <a:latin typeface="Arial"/>
                <a:ea typeface="Arial"/>
                <a:cs typeface="Arial"/>
                <a:sym typeface="Arial"/>
              </a:rPr>
              <a:t>0.1%</a:t>
            </a:r>
            <a:endParaRPr sz="2000" dirty="0"/>
          </a:p>
          <a:p>
            <a:pPr marL="0" marR="0" lvl="0" indent="0" algn="ctr" rtl="0">
              <a:spcBef>
                <a:spcPts val="0"/>
              </a:spcBef>
              <a:spcAft>
                <a:spcPts val="0"/>
              </a:spcAft>
              <a:buNone/>
            </a:pPr>
            <a:r>
              <a:rPr lang="en-US" sz="1800" dirty="0">
                <a:solidFill>
                  <a:schemeClr val="lt1"/>
                </a:solidFill>
                <a:latin typeface="Arial"/>
                <a:ea typeface="Arial"/>
                <a:cs typeface="Arial"/>
                <a:sym typeface="Arial"/>
              </a:rPr>
              <a:t>Fraud Transactions</a:t>
            </a:r>
            <a:endParaRPr sz="1800" dirty="0">
              <a:solidFill>
                <a:schemeClr val="lt1"/>
              </a:solidFill>
              <a:latin typeface="Arial"/>
              <a:ea typeface="Arial"/>
              <a:cs typeface="Arial"/>
              <a:sym typeface="Arial"/>
            </a:endParaRPr>
          </a:p>
        </p:txBody>
      </p:sp>
      <p:sp>
        <p:nvSpPr>
          <p:cNvPr id="411" name="Google Shape;411;p38"/>
          <p:cNvSpPr/>
          <p:nvPr/>
        </p:nvSpPr>
        <p:spPr>
          <a:xfrm>
            <a:off x="5583958" y="2553359"/>
            <a:ext cx="1799737" cy="1290822"/>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Reduction of </a:t>
            </a:r>
            <a:endParaRPr sz="1800" dirty="0"/>
          </a:p>
          <a:p>
            <a:pPr marL="0" marR="0" lvl="0" indent="0" algn="ctr" rtl="0">
              <a:spcBef>
                <a:spcPts val="0"/>
              </a:spcBef>
              <a:spcAft>
                <a:spcPts val="0"/>
              </a:spcAft>
              <a:buNone/>
            </a:pPr>
            <a:r>
              <a:rPr lang="en-US" sz="2000" b="1" dirty="0">
                <a:solidFill>
                  <a:schemeClr val="dk1"/>
                </a:solidFill>
              </a:rPr>
              <a:t>80</a:t>
            </a:r>
            <a:r>
              <a:rPr lang="en-US" sz="2000" b="1" dirty="0">
                <a:solidFill>
                  <a:schemeClr val="dk1"/>
                </a:solidFill>
                <a:latin typeface="Arial"/>
                <a:ea typeface="Arial"/>
                <a:cs typeface="Arial"/>
                <a:sym typeface="Arial"/>
              </a:rPr>
              <a:t>%</a:t>
            </a:r>
            <a:endParaRPr sz="2000" dirty="0"/>
          </a:p>
        </p:txBody>
      </p:sp>
      <p:sp>
        <p:nvSpPr>
          <p:cNvPr id="412" name="Google Shape;412;p38"/>
          <p:cNvSpPr/>
          <p:nvPr/>
        </p:nvSpPr>
        <p:spPr>
          <a:xfrm>
            <a:off x="609243" y="4163286"/>
            <a:ext cx="3882137" cy="40077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Fraud Amount</a:t>
            </a:r>
            <a:endParaRPr sz="2000">
              <a:solidFill>
                <a:schemeClr val="lt1"/>
              </a:solidFill>
              <a:latin typeface="Arial"/>
              <a:ea typeface="Arial"/>
              <a:cs typeface="Arial"/>
              <a:sym typeface="Arial"/>
            </a:endParaRPr>
          </a:p>
        </p:txBody>
      </p:sp>
      <p:sp>
        <p:nvSpPr>
          <p:cNvPr id="413" name="Google Shape;413;p38"/>
          <p:cNvSpPr/>
          <p:nvPr/>
        </p:nvSpPr>
        <p:spPr>
          <a:xfrm>
            <a:off x="583896" y="4883166"/>
            <a:ext cx="1683587" cy="1290822"/>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Before </a:t>
            </a:r>
            <a:endParaRPr lang="en-US" sz="1800" dirty="0"/>
          </a:p>
          <a:p>
            <a:pPr marL="0" marR="0" lvl="0" indent="0" algn="ctr" rtl="0">
              <a:spcBef>
                <a:spcPts val="0"/>
              </a:spcBef>
              <a:spcAft>
                <a:spcPts val="0"/>
              </a:spcAft>
              <a:buNone/>
            </a:pPr>
            <a:r>
              <a:rPr lang="en-US" sz="2000" b="1" dirty="0">
                <a:solidFill>
                  <a:schemeClr val="dk1"/>
                </a:solidFill>
                <a:latin typeface="Arial"/>
                <a:ea typeface="Arial"/>
                <a:cs typeface="Arial"/>
                <a:sym typeface="Arial"/>
              </a:rPr>
              <a:t>$1,87,506 </a:t>
            </a:r>
            <a:r>
              <a:rPr lang="en-US" sz="1800" dirty="0">
                <a:solidFill>
                  <a:schemeClr val="lt1"/>
                </a:solidFill>
                <a:latin typeface="Arial"/>
                <a:ea typeface="Arial"/>
                <a:cs typeface="Arial"/>
                <a:sym typeface="Arial"/>
              </a:rPr>
              <a:t>Fraud Transactions</a:t>
            </a:r>
          </a:p>
        </p:txBody>
      </p:sp>
      <p:sp>
        <p:nvSpPr>
          <p:cNvPr id="414" name="Google Shape;414;p38"/>
          <p:cNvSpPr/>
          <p:nvPr/>
        </p:nvSpPr>
        <p:spPr>
          <a:xfrm>
            <a:off x="3083927" y="4898631"/>
            <a:ext cx="1683587" cy="1290822"/>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After </a:t>
            </a:r>
            <a:endParaRPr sz="1800" dirty="0"/>
          </a:p>
          <a:p>
            <a:pPr marL="0" marR="0" lvl="0" indent="0" algn="ctr" rtl="0">
              <a:spcBef>
                <a:spcPts val="0"/>
              </a:spcBef>
              <a:spcAft>
                <a:spcPts val="0"/>
              </a:spcAft>
              <a:buNone/>
            </a:pPr>
            <a:r>
              <a:rPr lang="en-US" sz="2000" b="1" dirty="0">
                <a:solidFill>
                  <a:schemeClr val="dk1"/>
                </a:solidFill>
                <a:latin typeface="Arial"/>
                <a:ea typeface="Arial"/>
                <a:cs typeface="Arial"/>
                <a:sym typeface="Arial"/>
              </a:rPr>
              <a:t> $</a:t>
            </a:r>
            <a:r>
              <a:rPr lang="en-US" sz="2000" b="1" dirty="0">
                <a:solidFill>
                  <a:schemeClr val="dk1"/>
                </a:solidFill>
              </a:rPr>
              <a:t>16,530</a:t>
            </a:r>
            <a:r>
              <a:rPr lang="en-US" sz="2000" b="1" dirty="0">
                <a:solidFill>
                  <a:schemeClr val="dk1"/>
                </a:solidFill>
                <a:latin typeface="Arial"/>
                <a:ea typeface="Arial"/>
                <a:cs typeface="Arial"/>
                <a:sym typeface="Arial"/>
              </a:rPr>
              <a:t> </a:t>
            </a:r>
            <a:r>
              <a:rPr lang="en-US" sz="1800" dirty="0">
                <a:solidFill>
                  <a:schemeClr val="lt1"/>
                </a:solidFill>
                <a:latin typeface="Arial"/>
                <a:ea typeface="Arial"/>
                <a:cs typeface="Arial"/>
                <a:sym typeface="Arial"/>
              </a:rPr>
              <a:t>Fraud Transactions</a:t>
            </a:r>
            <a:endParaRPr sz="1800" dirty="0">
              <a:solidFill>
                <a:schemeClr val="lt1"/>
              </a:solidFill>
              <a:latin typeface="Arial"/>
              <a:ea typeface="Arial"/>
              <a:cs typeface="Arial"/>
              <a:sym typeface="Arial"/>
            </a:endParaRPr>
          </a:p>
        </p:txBody>
      </p:sp>
      <p:sp>
        <p:nvSpPr>
          <p:cNvPr id="415" name="Google Shape;415;p38"/>
          <p:cNvSpPr/>
          <p:nvPr/>
        </p:nvSpPr>
        <p:spPr>
          <a:xfrm>
            <a:off x="5583957" y="4898631"/>
            <a:ext cx="1799737" cy="1290822"/>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Reduction of </a:t>
            </a:r>
            <a:endParaRPr sz="1800" dirty="0"/>
          </a:p>
          <a:p>
            <a:pPr marL="0" marR="0" lvl="0" indent="0" algn="ctr" rtl="0">
              <a:spcBef>
                <a:spcPts val="0"/>
              </a:spcBef>
              <a:spcAft>
                <a:spcPts val="0"/>
              </a:spcAft>
              <a:buNone/>
            </a:pPr>
            <a:r>
              <a:rPr lang="en-US" sz="2000" b="1" dirty="0">
                <a:solidFill>
                  <a:schemeClr val="dk1"/>
                </a:solidFill>
              </a:rPr>
              <a:t>91</a:t>
            </a:r>
            <a:r>
              <a:rPr lang="en-US" sz="2000" b="1" dirty="0">
                <a:solidFill>
                  <a:schemeClr val="dk1"/>
                </a:solidFill>
                <a:latin typeface="Arial"/>
                <a:ea typeface="Arial"/>
                <a:cs typeface="Arial"/>
                <a:sym typeface="Arial"/>
              </a:rPr>
              <a:t>%</a:t>
            </a:r>
            <a:endParaRPr sz="2000" dirty="0"/>
          </a:p>
        </p:txBody>
      </p:sp>
      <p:grpSp>
        <p:nvGrpSpPr>
          <p:cNvPr id="398" name="Graphic 2">
            <a:extLst>
              <a:ext uri="{FF2B5EF4-FFF2-40B4-BE49-F238E27FC236}">
                <a16:creationId xmlns:a16="http://schemas.microsoft.com/office/drawing/2014/main" id="{556748FF-5AF9-220F-6EA2-1C475A49A55D}"/>
              </a:ext>
            </a:extLst>
          </p:cNvPr>
          <p:cNvGrpSpPr/>
          <p:nvPr/>
        </p:nvGrpSpPr>
        <p:grpSpPr>
          <a:xfrm>
            <a:off x="7676304" y="3355362"/>
            <a:ext cx="4762500" cy="3300031"/>
            <a:chOff x="7676304" y="3355362"/>
            <a:chExt cx="4762500" cy="3300031"/>
          </a:xfrm>
        </p:grpSpPr>
        <p:sp>
          <p:nvSpPr>
            <p:cNvPr id="399" name="Freeform: Shape 398">
              <a:extLst>
                <a:ext uri="{FF2B5EF4-FFF2-40B4-BE49-F238E27FC236}">
                  <a16:creationId xmlns:a16="http://schemas.microsoft.com/office/drawing/2014/main" id="{21AC81B4-7738-189A-6997-C3CC14422E80}"/>
                </a:ext>
              </a:extLst>
            </p:cNvPr>
            <p:cNvSpPr/>
            <p:nvPr/>
          </p:nvSpPr>
          <p:spPr>
            <a:xfrm>
              <a:off x="7676304" y="6473847"/>
              <a:ext cx="4762500" cy="2381"/>
            </a:xfrm>
            <a:custGeom>
              <a:avLst/>
              <a:gdLst>
                <a:gd name="connsiteX0" fmla="*/ 0 w 4762500"/>
                <a:gd name="connsiteY0" fmla="*/ 0 h 2381"/>
                <a:gd name="connsiteX1" fmla="*/ 4762500 w 4762500"/>
                <a:gd name="connsiteY1" fmla="*/ 0 h 2381"/>
                <a:gd name="connsiteX2" fmla="*/ 4762500 w 4762500"/>
                <a:gd name="connsiteY2" fmla="*/ 2381 h 2381"/>
                <a:gd name="connsiteX3" fmla="*/ 0 w 4762500"/>
                <a:gd name="connsiteY3" fmla="*/ 2381 h 2381"/>
              </a:gdLst>
              <a:ahLst/>
              <a:cxnLst>
                <a:cxn ang="0">
                  <a:pos x="connsiteX0" y="connsiteY0"/>
                </a:cxn>
                <a:cxn ang="0">
                  <a:pos x="connsiteX1" y="connsiteY1"/>
                </a:cxn>
                <a:cxn ang="0">
                  <a:pos x="connsiteX2" y="connsiteY2"/>
                </a:cxn>
                <a:cxn ang="0">
                  <a:pos x="connsiteX3" y="connsiteY3"/>
                </a:cxn>
              </a:cxnLst>
              <a:rect l="l" t="t" r="r" b="b"/>
              <a:pathLst>
                <a:path w="4762500" h="2381">
                  <a:moveTo>
                    <a:pt x="0" y="0"/>
                  </a:moveTo>
                  <a:lnTo>
                    <a:pt x="4762500" y="0"/>
                  </a:lnTo>
                  <a:lnTo>
                    <a:pt x="4762500" y="2381"/>
                  </a:lnTo>
                  <a:lnTo>
                    <a:pt x="0" y="2381"/>
                  </a:lnTo>
                  <a:close/>
                </a:path>
              </a:pathLst>
            </a:custGeom>
            <a:solidFill>
              <a:srgbClr val="EBEBEB"/>
            </a:solidFill>
            <a:ln w="9525" cap="flat">
              <a:noFill/>
              <a:prstDash val="solid"/>
              <a:miter/>
            </a:ln>
          </p:spPr>
          <p:txBody>
            <a:bodyPr rtlCol="0" anchor="ctr"/>
            <a:lstStyle/>
            <a:p>
              <a:endParaRPr lang="en-IN"/>
            </a:p>
          </p:txBody>
        </p:sp>
        <p:sp>
          <p:nvSpPr>
            <p:cNvPr id="400" name="Freeform: Shape 399">
              <a:extLst>
                <a:ext uri="{FF2B5EF4-FFF2-40B4-BE49-F238E27FC236}">
                  <a16:creationId xmlns:a16="http://schemas.microsoft.com/office/drawing/2014/main" id="{AEB6CD23-8E52-B566-44DD-ACBEE1E63DA8}"/>
                </a:ext>
              </a:extLst>
            </p:cNvPr>
            <p:cNvSpPr/>
            <p:nvPr/>
          </p:nvSpPr>
          <p:spPr>
            <a:xfrm>
              <a:off x="11289422" y="6627104"/>
              <a:ext cx="672179" cy="2381"/>
            </a:xfrm>
            <a:custGeom>
              <a:avLst/>
              <a:gdLst>
                <a:gd name="connsiteX0" fmla="*/ 0 w 672179"/>
                <a:gd name="connsiteY0" fmla="*/ 0 h 2381"/>
                <a:gd name="connsiteX1" fmla="*/ 672179 w 672179"/>
                <a:gd name="connsiteY1" fmla="*/ 0 h 2381"/>
                <a:gd name="connsiteX2" fmla="*/ 672179 w 672179"/>
                <a:gd name="connsiteY2" fmla="*/ 2381 h 2381"/>
                <a:gd name="connsiteX3" fmla="*/ 0 w 672179"/>
                <a:gd name="connsiteY3" fmla="*/ 2381 h 2381"/>
              </a:gdLst>
              <a:ahLst/>
              <a:cxnLst>
                <a:cxn ang="0">
                  <a:pos x="connsiteX0" y="connsiteY0"/>
                </a:cxn>
                <a:cxn ang="0">
                  <a:pos x="connsiteX1" y="connsiteY1"/>
                </a:cxn>
                <a:cxn ang="0">
                  <a:pos x="connsiteX2" y="connsiteY2"/>
                </a:cxn>
                <a:cxn ang="0">
                  <a:pos x="connsiteX3" y="connsiteY3"/>
                </a:cxn>
              </a:cxnLst>
              <a:rect l="l" t="t" r="r" b="b"/>
              <a:pathLst>
                <a:path w="672179" h="2381">
                  <a:moveTo>
                    <a:pt x="0" y="0"/>
                  </a:moveTo>
                  <a:lnTo>
                    <a:pt x="672179" y="0"/>
                  </a:lnTo>
                  <a:lnTo>
                    <a:pt x="672179" y="2381"/>
                  </a:lnTo>
                  <a:lnTo>
                    <a:pt x="0" y="2381"/>
                  </a:lnTo>
                  <a:close/>
                </a:path>
              </a:pathLst>
            </a:custGeom>
            <a:solidFill>
              <a:srgbClr val="EBEBEB"/>
            </a:solidFill>
            <a:ln w="9525" cap="flat">
              <a:noFill/>
              <a:prstDash val="solid"/>
              <a:miter/>
            </a:ln>
          </p:spPr>
          <p:txBody>
            <a:bodyPr rtlCol="0" anchor="ctr"/>
            <a:lstStyle/>
            <a:p>
              <a:endParaRPr lang="en-IN"/>
            </a:p>
          </p:txBody>
        </p:sp>
        <p:sp>
          <p:nvSpPr>
            <p:cNvPr id="401" name="Freeform: Shape 400">
              <a:extLst>
                <a:ext uri="{FF2B5EF4-FFF2-40B4-BE49-F238E27FC236}">
                  <a16:creationId xmlns:a16="http://schemas.microsoft.com/office/drawing/2014/main" id="{FFFC09A9-7B94-FE60-8AD5-72F2A64C0610}"/>
                </a:ext>
              </a:extLst>
            </p:cNvPr>
            <p:cNvSpPr/>
            <p:nvPr/>
          </p:nvSpPr>
          <p:spPr>
            <a:xfrm>
              <a:off x="10924329" y="6653012"/>
              <a:ext cx="143160" cy="2381"/>
            </a:xfrm>
            <a:custGeom>
              <a:avLst/>
              <a:gdLst>
                <a:gd name="connsiteX0" fmla="*/ 0 w 143160"/>
                <a:gd name="connsiteY0" fmla="*/ 0 h 2381"/>
                <a:gd name="connsiteX1" fmla="*/ 143161 w 143160"/>
                <a:gd name="connsiteY1" fmla="*/ 0 h 2381"/>
                <a:gd name="connsiteX2" fmla="*/ 143161 w 143160"/>
                <a:gd name="connsiteY2" fmla="*/ 2381 h 2381"/>
                <a:gd name="connsiteX3" fmla="*/ 0 w 143160"/>
                <a:gd name="connsiteY3" fmla="*/ 2381 h 2381"/>
              </a:gdLst>
              <a:ahLst/>
              <a:cxnLst>
                <a:cxn ang="0">
                  <a:pos x="connsiteX0" y="connsiteY0"/>
                </a:cxn>
                <a:cxn ang="0">
                  <a:pos x="connsiteX1" y="connsiteY1"/>
                </a:cxn>
                <a:cxn ang="0">
                  <a:pos x="connsiteX2" y="connsiteY2"/>
                </a:cxn>
                <a:cxn ang="0">
                  <a:pos x="connsiteX3" y="connsiteY3"/>
                </a:cxn>
              </a:cxnLst>
              <a:rect l="l" t="t" r="r" b="b"/>
              <a:pathLst>
                <a:path w="143160" h="2381">
                  <a:moveTo>
                    <a:pt x="0" y="0"/>
                  </a:moveTo>
                  <a:lnTo>
                    <a:pt x="143161" y="0"/>
                  </a:lnTo>
                  <a:lnTo>
                    <a:pt x="143161" y="2381"/>
                  </a:lnTo>
                  <a:lnTo>
                    <a:pt x="0" y="2381"/>
                  </a:lnTo>
                  <a:close/>
                </a:path>
              </a:pathLst>
            </a:custGeom>
            <a:solidFill>
              <a:srgbClr val="EBEBEB"/>
            </a:solidFill>
            <a:ln w="9525" cap="flat">
              <a:noFill/>
              <a:prstDash val="solid"/>
              <a:miter/>
            </a:ln>
          </p:spPr>
          <p:txBody>
            <a:bodyPr rtlCol="0" anchor="ctr"/>
            <a:lstStyle/>
            <a:p>
              <a:endParaRPr lang="en-IN"/>
            </a:p>
          </p:txBody>
        </p:sp>
        <p:sp>
          <p:nvSpPr>
            <p:cNvPr id="416" name="Freeform: Shape 415">
              <a:extLst>
                <a:ext uri="{FF2B5EF4-FFF2-40B4-BE49-F238E27FC236}">
                  <a16:creationId xmlns:a16="http://schemas.microsoft.com/office/drawing/2014/main" id="{09990A1F-05E8-F162-9B54-EE5093BD5CB2}"/>
                </a:ext>
              </a:extLst>
            </p:cNvPr>
            <p:cNvSpPr/>
            <p:nvPr/>
          </p:nvSpPr>
          <p:spPr>
            <a:xfrm>
              <a:off x="11453823" y="6538712"/>
              <a:ext cx="125349" cy="2381"/>
            </a:xfrm>
            <a:custGeom>
              <a:avLst/>
              <a:gdLst>
                <a:gd name="connsiteX0" fmla="*/ 0 w 125349"/>
                <a:gd name="connsiteY0" fmla="*/ 0 h 2381"/>
                <a:gd name="connsiteX1" fmla="*/ 125349 w 125349"/>
                <a:gd name="connsiteY1" fmla="*/ 0 h 2381"/>
                <a:gd name="connsiteX2" fmla="*/ 125349 w 125349"/>
                <a:gd name="connsiteY2" fmla="*/ 2381 h 2381"/>
                <a:gd name="connsiteX3" fmla="*/ 0 w 125349"/>
                <a:gd name="connsiteY3" fmla="*/ 2381 h 2381"/>
              </a:gdLst>
              <a:ahLst/>
              <a:cxnLst>
                <a:cxn ang="0">
                  <a:pos x="connsiteX0" y="connsiteY0"/>
                </a:cxn>
                <a:cxn ang="0">
                  <a:pos x="connsiteX1" y="connsiteY1"/>
                </a:cxn>
                <a:cxn ang="0">
                  <a:pos x="connsiteX2" y="connsiteY2"/>
                </a:cxn>
                <a:cxn ang="0">
                  <a:pos x="connsiteX3" y="connsiteY3"/>
                </a:cxn>
              </a:cxnLst>
              <a:rect l="l" t="t" r="r" b="b"/>
              <a:pathLst>
                <a:path w="125349" h="2381">
                  <a:moveTo>
                    <a:pt x="0" y="0"/>
                  </a:moveTo>
                  <a:lnTo>
                    <a:pt x="125349" y="0"/>
                  </a:lnTo>
                  <a:lnTo>
                    <a:pt x="125349" y="2381"/>
                  </a:lnTo>
                  <a:lnTo>
                    <a:pt x="0" y="2381"/>
                  </a:lnTo>
                  <a:close/>
                </a:path>
              </a:pathLst>
            </a:custGeom>
            <a:solidFill>
              <a:srgbClr val="EBEBEB"/>
            </a:solidFill>
            <a:ln w="9525" cap="flat">
              <a:noFill/>
              <a:prstDash val="solid"/>
              <a:miter/>
            </a:ln>
          </p:spPr>
          <p:txBody>
            <a:bodyPr rtlCol="0" anchor="ctr"/>
            <a:lstStyle/>
            <a:p>
              <a:endParaRPr lang="en-IN"/>
            </a:p>
          </p:txBody>
        </p:sp>
        <p:sp>
          <p:nvSpPr>
            <p:cNvPr id="417" name="Freeform: Shape 416">
              <a:extLst>
                <a:ext uri="{FF2B5EF4-FFF2-40B4-BE49-F238E27FC236}">
                  <a16:creationId xmlns:a16="http://schemas.microsoft.com/office/drawing/2014/main" id="{578F9F8F-DC16-7A44-D49C-D9DDEB06B5DC}"/>
                </a:ext>
              </a:extLst>
            </p:cNvPr>
            <p:cNvSpPr/>
            <p:nvPr/>
          </p:nvSpPr>
          <p:spPr>
            <a:xfrm>
              <a:off x="8175985" y="6554714"/>
              <a:ext cx="369855" cy="2381"/>
            </a:xfrm>
            <a:custGeom>
              <a:avLst/>
              <a:gdLst>
                <a:gd name="connsiteX0" fmla="*/ 0 w 369855"/>
                <a:gd name="connsiteY0" fmla="*/ 0 h 2381"/>
                <a:gd name="connsiteX1" fmla="*/ 369856 w 369855"/>
                <a:gd name="connsiteY1" fmla="*/ 0 h 2381"/>
                <a:gd name="connsiteX2" fmla="*/ 369856 w 369855"/>
                <a:gd name="connsiteY2" fmla="*/ 2381 h 2381"/>
                <a:gd name="connsiteX3" fmla="*/ 0 w 369855"/>
                <a:gd name="connsiteY3" fmla="*/ 2381 h 2381"/>
              </a:gdLst>
              <a:ahLst/>
              <a:cxnLst>
                <a:cxn ang="0">
                  <a:pos x="connsiteX0" y="connsiteY0"/>
                </a:cxn>
                <a:cxn ang="0">
                  <a:pos x="connsiteX1" y="connsiteY1"/>
                </a:cxn>
                <a:cxn ang="0">
                  <a:pos x="connsiteX2" y="connsiteY2"/>
                </a:cxn>
                <a:cxn ang="0">
                  <a:pos x="connsiteX3" y="connsiteY3"/>
                </a:cxn>
              </a:cxnLst>
              <a:rect l="l" t="t" r="r" b="b"/>
              <a:pathLst>
                <a:path w="369855" h="2381">
                  <a:moveTo>
                    <a:pt x="0" y="0"/>
                  </a:moveTo>
                  <a:lnTo>
                    <a:pt x="369856" y="0"/>
                  </a:lnTo>
                  <a:lnTo>
                    <a:pt x="369856" y="2381"/>
                  </a:lnTo>
                  <a:lnTo>
                    <a:pt x="0" y="2381"/>
                  </a:lnTo>
                  <a:close/>
                </a:path>
              </a:pathLst>
            </a:custGeom>
            <a:solidFill>
              <a:srgbClr val="EBEBEB"/>
            </a:solidFill>
            <a:ln w="9525" cap="flat">
              <a:noFill/>
              <a:prstDash val="solid"/>
              <a:miter/>
            </a:ln>
          </p:spPr>
          <p:txBody>
            <a:bodyPr rtlCol="0" anchor="ctr"/>
            <a:lstStyle/>
            <a:p>
              <a:endParaRPr lang="en-IN"/>
            </a:p>
          </p:txBody>
        </p:sp>
        <p:sp>
          <p:nvSpPr>
            <p:cNvPr id="418" name="Freeform: Shape 417">
              <a:extLst>
                <a:ext uri="{FF2B5EF4-FFF2-40B4-BE49-F238E27FC236}">
                  <a16:creationId xmlns:a16="http://schemas.microsoft.com/office/drawing/2014/main" id="{43562576-7D1F-89E9-0FCB-BE1A6AA716FA}"/>
                </a:ext>
              </a:extLst>
            </p:cNvPr>
            <p:cNvSpPr/>
            <p:nvPr/>
          </p:nvSpPr>
          <p:spPr>
            <a:xfrm>
              <a:off x="8630613" y="6554714"/>
              <a:ext cx="101822" cy="2381"/>
            </a:xfrm>
            <a:custGeom>
              <a:avLst/>
              <a:gdLst>
                <a:gd name="connsiteX0" fmla="*/ 0 w 101822"/>
                <a:gd name="connsiteY0" fmla="*/ 0 h 2381"/>
                <a:gd name="connsiteX1" fmla="*/ 101822 w 101822"/>
                <a:gd name="connsiteY1" fmla="*/ 0 h 2381"/>
                <a:gd name="connsiteX2" fmla="*/ 101822 w 101822"/>
                <a:gd name="connsiteY2" fmla="*/ 2381 h 2381"/>
                <a:gd name="connsiteX3" fmla="*/ 0 w 101822"/>
                <a:gd name="connsiteY3" fmla="*/ 2381 h 2381"/>
              </a:gdLst>
              <a:ahLst/>
              <a:cxnLst>
                <a:cxn ang="0">
                  <a:pos x="connsiteX0" y="connsiteY0"/>
                </a:cxn>
                <a:cxn ang="0">
                  <a:pos x="connsiteX1" y="connsiteY1"/>
                </a:cxn>
                <a:cxn ang="0">
                  <a:pos x="connsiteX2" y="connsiteY2"/>
                </a:cxn>
                <a:cxn ang="0">
                  <a:pos x="connsiteX3" y="connsiteY3"/>
                </a:cxn>
              </a:cxnLst>
              <a:rect l="l" t="t" r="r" b="b"/>
              <a:pathLst>
                <a:path w="101822" h="2381">
                  <a:moveTo>
                    <a:pt x="0" y="0"/>
                  </a:moveTo>
                  <a:lnTo>
                    <a:pt x="101822" y="0"/>
                  </a:lnTo>
                  <a:lnTo>
                    <a:pt x="101822" y="2381"/>
                  </a:lnTo>
                  <a:lnTo>
                    <a:pt x="0" y="2381"/>
                  </a:lnTo>
                  <a:close/>
                </a:path>
              </a:pathLst>
            </a:custGeom>
            <a:solidFill>
              <a:srgbClr val="EBEBEB"/>
            </a:solidFill>
            <a:ln w="9525" cap="flat">
              <a:noFill/>
              <a:prstDash val="solid"/>
              <a:miter/>
            </a:ln>
          </p:spPr>
          <p:txBody>
            <a:bodyPr rtlCol="0" anchor="ctr"/>
            <a:lstStyle/>
            <a:p>
              <a:endParaRPr lang="en-IN"/>
            </a:p>
          </p:txBody>
        </p:sp>
        <p:sp>
          <p:nvSpPr>
            <p:cNvPr id="419" name="Freeform: Shape 418">
              <a:extLst>
                <a:ext uri="{FF2B5EF4-FFF2-40B4-BE49-F238E27FC236}">
                  <a16:creationId xmlns:a16="http://schemas.microsoft.com/office/drawing/2014/main" id="{241E9CB9-EC3D-1AFA-26BB-C31946F55014}"/>
                </a:ext>
              </a:extLst>
            </p:cNvPr>
            <p:cNvSpPr/>
            <p:nvPr/>
          </p:nvSpPr>
          <p:spPr>
            <a:xfrm>
              <a:off x="9482053" y="6594909"/>
              <a:ext cx="519684" cy="2381"/>
            </a:xfrm>
            <a:custGeom>
              <a:avLst/>
              <a:gdLst>
                <a:gd name="connsiteX0" fmla="*/ 0 w 519684"/>
                <a:gd name="connsiteY0" fmla="*/ 0 h 2381"/>
                <a:gd name="connsiteX1" fmla="*/ 519684 w 519684"/>
                <a:gd name="connsiteY1" fmla="*/ 0 h 2381"/>
                <a:gd name="connsiteX2" fmla="*/ 519684 w 519684"/>
                <a:gd name="connsiteY2" fmla="*/ 2381 h 2381"/>
                <a:gd name="connsiteX3" fmla="*/ 0 w 519684"/>
                <a:gd name="connsiteY3" fmla="*/ 2381 h 2381"/>
              </a:gdLst>
              <a:ahLst/>
              <a:cxnLst>
                <a:cxn ang="0">
                  <a:pos x="connsiteX0" y="connsiteY0"/>
                </a:cxn>
                <a:cxn ang="0">
                  <a:pos x="connsiteX1" y="connsiteY1"/>
                </a:cxn>
                <a:cxn ang="0">
                  <a:pos x="connsiteX2" y="connsiteY2"/>
                </a:cxn>
                <a:cxn ang="0">
                  <a:pos x="connsiteX3" y="connsiteY3"/>
                </a:cxn>
              </a:cxnLst>
              <a:rect l="l" t="t" r="r" b="b"/>
              <a:pathLst>
                <a:path w="519684" h="2381">
                  <a:moveTo>
                    <a:pt x="0" y="0"/>
                  </a:moveTo>
                  <a:lnTo>
                    <a:pt x="519684" y="0"/>
                  </a:lnTo>
                  <a:lnTo>
                    <a:pt x="519684" y="2381"/>
                  </a:lnTo>
                  <a:lnTo>
                    <a:pt x="0" y="2381"/>
                  </a:lnTo>
                  <a:close/>
                </a:path>
              </a:pathLst>
            </a:custGeom>
            <a:solidFill>
              <a:srgbClr val="EBEBEB"/>
            </a:solidFill>
            <a:ln w="9525" cap="flat">
              <a:noFill/>
              <a:prstDash val="solid"/>
              <a:miter/>
            </a:ln>
          </p:spPr>
          <p:txBody>
            <a:bodyPr rtlCol="0" anchor="ctr"/>
            <a:lstStyle/>
            <a:p>
              <a:endParaRPr lang="en-IN"/>
            </a:p>
          </p:txBody>
        </p:sp>
        <p:sp>
          <p:nvSpPr>
            <p:cNvPr id="420" name="Freeform: Shape 419">
              <a:extLst>
                <a:ext uri="{FF2B5EF4-FFF2-40B4-BE49-F238E27FC236}">
                  <a16:creationId xmlns:a16="http://schemas.microsoft.com/office/drawing/2014/main" id="{C082AFE6-7509-0B4B-89BD-DEAF6E60D967}"/>
                </a:ext>
              </a:extLst>
            </p:cNvPr>
            <p:cNvSpPr/>
            <p:nvPr/>
          </p:nvSpPr>
          <p:spPr>
            <a:xfrm>
              <a:off x="8040254" y="3355362"/>
              <a:ext cx="1947862" cy="2693669"/>
            </a:xfrm>
            <a:custGeom>
              <a:avLst/>
              <a:gdLst>
                <a:gd name="connsiteX0" fmla="*/ 1893475 w 1947862"/>
                <a:gd name="connsiteY0" fmla="*/ 2693670 h 2693669"/>
                <a:gd name="connsiteX1" fmla="*/ 54293 w 1947862"/>
                <a:gd name="connsiteY1" fmla="*/ 2693670 h 2693669"/>
                <a:gd name="connsiteX2" fmla="*/ 0 w 1947862"/>
                <a:gd name="connsiteY2" fmla="*/ 2639282 h 2693669"/>
                <a:gd name="connsiteX3" fmla="*/ 0 w 1947862"/>
                <a:gd name="connsiteY3" fmla="*/ 53912 h 2693669"/>
                <a:gd name="connsiteX4" fmla="*/ 54293 w 1947862"/>
                <a:gd name="connsiteY4" fmla="*/ 0 h 2693669"/>
                <a:gd name="connsiteX5" fmla="*/ 1893475 w 1947862"/>
                <a:gd name="connsiteY5" fmla="*/ 0 h 2693669"/>
                <a:gd name="connsiteX6" fmla="*/ 1947863 w 1947862"/>
                <a:gd name="connsiteY6" fmla="*/ 54388 h 2693669"/>
                <a:gd name="connsiteX7" fmla="*/ 1947863 w 1947862"/>
                <a:gd name="connsiteY7" fmla="*/ 2639282 h 2693669"/>
                <a:gd name="connsiteX8" fmla="*/ 1893475 w 1947862"/>
                <a:gd name="connsiteY8" fmla="*/ 2693670 h 2693669"/>
                <a:gd name="connsiteX9" fmla="*/ 54293 w 1947862"/>
                <a:gd name="connsiteY9" fmla="*/ 1905 h 2693669"/>
                <a:gd name="connsiteX10" fmla="*/ 2381 w 1947862"/>
                <a:gd name="connsiteY10" fmla="*/ 53912 h 2693669"/>
                <a:gd name="connsiteX11" fmla="*/ 2381 w 1947862"/>
                <a:gd name="connsiteY11" fmla="*/ 2639282 h 2693669"/>
                <a:gd name="connsiteX12" fmla="*/ 54293 w 1947862"/>
                <a:gd name="connsiteY12" fmla="*/ 2691289 h 2693669"/>
                <a:gd name="connsiteX13" fmla="*/ 1893475 w 1947862"/>
                <a:gd name="connsiteY13" fmla="*/ 2691289 h 2693669"/>
                <a:gd name="connsiteX14" fmla="*/ 1945481 w 1947862"/>
                <a:gd name="connsiteY14" fmla="*/ 2639282 h 2693669"/>
                <a:gd name="connsiteX15" fmla="*/ 1945481 w 1947862"/>
                <a:gd name="connsiteY15" fmla="*/ 53912 h 2693669"/>
                <a:gd name="connsiteX16" fmla="*/ 1893475 w 1947862"/>
                <a:gd name="connsiteY16" fmla="*/ 1905 h 269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862" h="2693669">
                  <a:moveTo>
                    <a:pt x="1893475" y="2693670"/>
                  </a:moveTo>
                  <a:lnTo>
                    <a:pt x="54293" y="2693670"/>
                  </a:lnTo>
                  <a:cubicBezTo>
                    <a:pt x="24293" y="2693613"/>
                    <a:pt x="0" y="2669286"/>
                    <a:pt x="0" y="2639282"/>
                  </a:cubicBezTo>
                  <a:lnTo>
                    <a:pt x="0" y="53912"/>
                  </a:lnTo>
                  <a:cubicBezTo>
                    <a:pt x="261" y="24097"/>
                    <a:pt x="24477" y="51"/>
                    <a:pt x="54293" y="0"/>
                  </a:cubicBezTo>
                  <a:lnTo>
                    <a:pt x="1893475" y="0"/>
                  </a:lnTo>
                  <a:cubicBezTo>
                    <a:pt x="1923517" y="0"/>
                    <a:pt x="1947863" y="24351"/>
                    <a:pt x="1947863" y="54388"/>
                  </a:cubicBezTo>
                  <a:lnTo>
                    <a:pt x="1947863" y="2639282"/>
                  </a:lnTo>
                  <a:cubicBezTo>
                    <a:pt x="1947863" y="2669324"/>
                    <a:pt x="1923517" y="2693670"/>
                    <a:pt x="1893475" y="2693670"/>
                  </a:cubicBezTo>
                  <a:close/>
                  <a:moveTo>
                    <a:pt x="54293" y="1905"/>
                  </a:moveTo>
                  <a:cubicBezTo>
                    <a:pt x="25607" y="1957"/>
                    <a:pt x="2381" y="25226"/>
                    <a:pt x="2381" y="53912"/>
                  </a:cubicBezTo>
                  <a:lnTo>
                    <a:pt x="2381" y="2639282"/>
                  </a:lnTo>
                  <a:cubicBezTo>
                    <a:pt x="2381" y="2667972"/>
                    <a:pt x="25607" y="2691232"/>
                    <a:pt x="54293" y="2691289"/>
                  </a:cubicBezTo>
                  <a:lnTo>
                    <a:pt x="1893475" y="2691289"/>
                  </a:lnTo>
                  <a:cubicBezTo>
                    <a:pt x="1922174" y="2691232"/>
                    <a:pt x="1945424" y="2667981"/>
                    <a:pt x="1945481" y="2639282"/>
                  </a:cubicBezTo>
                  <a:lnTo>
                    <a:pt x="1945481" y="53912"/>
                  </a:lnTo>
                  <a:cubicBezTo>
                    <a:pt x="1945424" y="25211"/>
                    <a:pt x="1922174" y="1957"/>
                    <a:pt x="1893475" y="1905"/>
                  </a:cubicBezTo>
                  <a:close/>
                </a:path>
              </a:pathLst>
            </a:custGeom>
            <a:solidFill>
              <a:srgbClr val="EBEBEB"/>
            </a:solidFill>
            <a:ln w="9525" cap="flat">
              <a:noFill/>
              <a:prstDash val="solid"/>
              <a:miter/>
            </a:ln>
          </p:spPr>
          <p:txBody>
            <a:bodyPr rtlCol="0" anchor="ctr"/>
            <a:lstStyle/>
            <a:p>
              <a:endParaRPr lang="en-IN"/>
            </a:p>
          </p:txBody>
        </p:sp>
        <p:sp>
          <p:nvSpPr>
            <p:cNvPr id="421" name="Freeform: Shape 420">
              <a:extLst>
                <a:ext uri="{FF2B5EF4-FFF2-40B4-BE49-F238E27FC236}">
                  <a16:creationId xmlns:a16="http://schemas.microsoft.com/office/drawing/2014/main" id="{98734E13-6AF6-8851-4417-57D7EFF58032}"/>
                </a:ext>
              </a:extLst>
            </p:cNvPr>
            <p:cNvSpPr/>
            <p:nvPr/>
          </p:nvSpPr>
          <p:spPr>
            <a:xfrm>
              <a:off x="10100416" y="3355362"/>
              <a:ext cx="1947862" cy="2693669"/>
            </a:xfrm>
            <a:custGeom>
              <a:avLst/>
              <a:gdLst>
                <a:gd name="connsiteX0" fmla="*/ 1893665 w 1947862"/>
                <a:gd name="connsiteY0" fmla="*/ 2693670 h 2693669"/>
                <a:gd name="connsiteX1" fmla="*/ 54388 w 1947862"/>
                <a:gd name="connsiteY1" fmla="*/ 2693670 h 2693669"/>
                <a:gd name="connsiteX2" fmla="*/ 0 w 1947862"/>
                <a:gd name="connsiteY2" fmla="*/ 2639282 h 2693669"/>
                <a:gd name="connsiteX3" fmla="*/ 0 w 1947862"/>
                <a:gd name="connsiteY3" fmla="*/ 53912 h 2693669"/>
                <a:gd name="connsiteX4" fmla="*/ 54388 w 1947862"/>
                <a:gd name="connsiteY4" fmla="*/ 0 h 2693669"/>
                <a:gd name="connsiteX5" fmla="*/ 1893665 w 1947862"/>
                <a:gd name="connsiteY5" fmla="*/ 0 h 2693669"/>
                <a:gd name="connsiteX6" fmla="*/ 1947863 w 1947862"/>
                <a:gd name="connsiteY6" fmla="*/ 53912 h 2693669"/>
                <a:gd name="connsiteX7" fmla="*/ 1947863 w 1947862"/>
                <a:gd name="connsiteY7" fmla="*/ 2639282 h 2693669"/>
                <a:gd name="connsiteX8" fmla="*/ 1893665 w 1947862"/>
                <a:gd name="connsiteY8" fmla="*/ 2693670 h 2693669"/>
                <a:gd name="connsiteX9" fmla="*/ 54388 w 1947862"/>
                <a:gd name="connsiteY9" fmla="*/ 1905 h 2693669"/>
                <a:gd name="connsiteX10" fmla="*/ 2381 w 1947862"/>
                <a:gd name="connsiteY10" fmla="*/ 53912 h 2693669"/>
                <a:gd name="connsiteX11" fmla="*/ 2381 w 1947862"/>
                <a:gd name="connsiteY11" fmla="*/ 2639282 h 2693669"/>
                <a:gd name="connsiteX12" fmla="*/ 54388 w 1947862"/>
                <a:gd name="connsiteY12" fmla="*/ 2691289 h 2693669"/>
                <a:gd name="connsiteX13" fmla="*/ 1893665 w 1947862"/>
                <a:gd name="connsiteY13" fmla="*/ 2691289 h 2693669"/>
                <a:gd name="connsiteX14" fmla="*/ 1945672 w 1947862"/>
                <a:gd name="connsiteY14" fmla="*/ 2639282 h 2693669"/>
                <a:gd name="connsiteX15" fmla="*/ 1945672 w 1947862"/>
                <a:gd name="connsiteY15" fmla="*/ 53912 h 2693669"/>
                <a:gd name="connsiteX16" fmla="*/ 1893665 w 1947862"/>
                <a:gd name="connsiteY16" fmla="*/ 1905 h 269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862" h="2693669">
                  <a:moveTo>
                    <a:pt x="1893665" y="2693670"/>
                  </a:moveTo>
                  <a:lnTo>
                    <a:pt x="54388" y="2693670"/>
                  </a:lnTo>
                  <a:cubicBezTo>
                    <a:pt x="24374" y="2693613"/>
                    <a:pt x="48" y="2669296"/>
                    <a:pt x="0" y="2639282"/>
                  </a:cubicBezTo>
                  <a:lnTo>
                    <a:pt x="0" y="53912"/>
                  </a:lnTo>
                  <a:cubicBezTo>
                    <a:pt x="314" y="24082"/>
                    <a:pt x="24555" y="50"/>
                    <a:pt x="54388" y="0"/>
                  </a:cubicBezTo>
                  <a:lnTo>
                    <a:pt x="1893665" y="0"/>
                  </a:lnTo>
                  <a:cubicBezTo>
                    <a:pt x="1923441" y="103"/>
                    <a:pt x="1947605" y="24134"/>
                    <a:pt x="1947863" y="53912"/>
                  </a:cubicBezTo>
                  <a:lnTo>
                    <a:pt x="1947863" y="2639282"/>
                  </a:lnTo>
                  <a:cubicBezTo>
                    <a:pt x="1947863" y="2669248"/>
                    <a:pt x="1923631" y="2693565"/>
                    <a:pt x="1893665" y="2693670"/>
                  </a:cubicBezTo>
                  <a:close/>
                  <a:moveTo>
                    <a:pt x="54388" y="1905"/>
                  </a:moveTo>
                  <a:cubicBezTo>
                    <a:pt x="25689" y="1957"/>
                    <a:pt x="2429" y="25211"/>
                    <a:pt x="2381" y="53912"/>
                  </a:cubicBezTo>
                  <a:lnTo>
                    <a:pt x="2381" y="2639282"/>
                  </a:lnTo>
                  <a:cubicBezTo>
                    <a:pt x="2438" y="2667981"/>
                    <a:pt x="25689" y="2691232"/>
                    <a:pt x="54388" y="2691289"/>
                  </a:cubicBezTo>
                  <a:lnTo>
                    <a:pt x="1893665" y="2691289"/>
                  </a:lnTo>
                  <a:cubicBezTo>
                    <a:pt x="1922364" y="2691232"/>
                    <a:pt x="1945615" y="2667981"/>
                    <a:pt x="1945672" y="2639282"/>
                  </a:cubicBezTo>
                  <a:lnTo>
                    <a:pt x="1945672" y="53912"/>
                  </a:lnTo>
                  <a:cubicBezTo>
                    <a:pt x="1945615" y="25211"/>
                    <a:pt x="1922364" y="1957"/>
                    <a:pt x="1893665" y="1905"/>
                  </a:cubicBezTo>
                  <a:close/>
                </a:path>
              </a:pathLst>
            </a:custGeom>
            <a:solidFill>
              <a:srgbClr val="EBEBEB"/>
            </a:solidFill>
            <a:ln w="9525" cap="flat">
              <a:noFill/>
              <a:prstDash val="solid"/>
              <a:miter/>
            </a:ln>
          </p:spPr>
          <p:txBody>
            <a:bodyPr rtlCol="0" anchor="ctr"/>
            <a:lstStyle/>
            <a:p>
              <a:endParaRPr lang="en-IN"/>
            </a:p>
          </p:txBody>
        </p:sp>
        <p:sp>
          <p:nvSpPr>
            <p:cNvPr id="422" name="Freeform: Shape 421">
              <a:extLst>
                <a:ext uri="{FF2B5EF4-FFF2-40B4-BE49-F238E27FC236}">
                  <a16:creationId xmlns:a16="http://schemas.microsoft.com/office/drawing/2014/main" id="{8DE1B6F0-AFBE-964E-C057-9901A99B2EB9}"/>
                </a:ext>
              </a:extLst>
            </p:cNvPr>
            <p:cNvSpPr/>
            <p:nvPr/>
          </p:nvSpPr>
          <p:spPr>
            <a:xfrm>
              <a:off x="8359818" y="4915652"/>
              <a:ext cx="405288" cy="114300"/>
            </a:xfrm>
            <a:custGeom>
              <a:avLst/>
              <a:gdLst>
                <a:gd name="connsiteX0" fmla="*/ 0 w 405288"/>
                <a:gd name="connsiteY0" fmla="*/ 0 h 114300"/>
                <a:gd name="connsiteX1" fmla="*/ 202597 w 405288"/>
                <a:gd name="connsiteY1" fmla="*/ 114300 h 114300"/>
                <a:gd name="connsiteX2" fmla="*/ 405289 w 405288"/>
                <a:gd name="connsiteY2" fmla="*/ 0 h 114300"/>
              </a:gdLst>
              <a:ahLst/>
              <a:cxnLst>
                <a:cxn ang="0">
                  <a:pos x="connsiteX0" y="connsiteY0"/>
                </a:cxn>
                <a:cxn ang="0">
                  <a:pos x="connsiteX1" y="connsiteY1"/>
                </a:cxn>
                <a:cxn ang="0">
                  <a:pos x="connsiteX2" y="connsiteY2"/>
                </a:cxn>
              </a:cxnLst>
              <a:rect l="l" t="t" r="r" b="b"/>
              <a:pathLst>
                <a:path w="405288" h="114300">
                  <a:moveTo>
                    <a:pt x="0" y="0"/>
                  </a:moveTo>
                  <a:cubicBezTo>
                    <a:pt x="0" y="0"/>
                    <a:pt x="5144" y="114300"/>
                    <a:pt x="202597" y="114300"/>
                  </a:cubicBezTo>
                  <a:cubicBezTo>
                    <a:pt x="400050" y="114300"/>
                    <a:pt x="405289" y="0"/>
                    <a:pt x="405289" y="0"/>
                  </a:cubicBezTo>
                  <a:close/>
                </a:path>
              </a:pathLst>
            </a:custGeom>
            <a:solidFill>
              <a:srgbClr val="F0F0F0"/>
            </a:solidFill>
            <a:ln w="9525" cap="flat">
              <a:noFill/>
              <a:prstDash val="solid"/>
              <a:miter/>
            </a:ln>
          </p:spPr>
          <p:txBody>
            <a:bodyPr rtlCol="0" anchor="ctr"/>
            <a:lstStyle/>
            <a:p>
              <a:endParaRPr lang="en-IN"/>
            </a:p>
          </p:txBody>
        </p:sp>
        <p:sp>
          <p:nvSpPr>
            <p:cNvPr id="423" name="Freeform: Shape 422">
              <a:extLst>
                <a:ext uri="{FF2B5EF4-FFF2-40B4-BE49-F238E27FC236}">
                  <a16:creationId xmlns:a16="http://schemas.microsoft.com/office/drawing/2014/main" id="{DDB626D2-393A-6760-A5D8-5B8E9768DB2D}"/>
                </a:ext>
              </a:extLst>
            </p:cNvPr>
            <p:cNvSpPr/>
            <p:nvPr/>
          </p:nvSpPr>
          <p:spPr>
            <a:xfrm>
              <a:off x="9080003" y="5113486"/>
              <a:ext cx="245840" cy="1360360"/>
            </a:xfrm>
            <a:custGeom>
              <a:avLst/>
              <a:gdLst>
                <a:gd name="connsiteX0" fmla="*/ 0 w 245840"/>
                <a:gd name="connsiteY0" fmla="*/ 0 h 1360360"/>
                <a:gd name="connsiteX1" fmla="*/ 245840 w 245840"/>
                <a:gd name="connsiteY1" fmla="*/ 0 h 1360360"/>
                <a:gd name="connsiteX2" fmla="*/ 245840 w 245840"/>
                <a:gd name="connsiteY2" fmla="*/ 1360361 h 1360360"/>
                <a:gd name="connsiteX3" fmla="*/ 0 w 245840"/>
                <a:gd name="connsiteY3" fmla="*/ 1360361 h 1360360"/>
              </a:gdLst>
              <a:ahLst/>
              <a:cxnLst>
                <a:cxn ang="0">
                  <a:pos x="connsiteX0" y="connsiteY0"/>
                </a:cxn>
                <a:cxn ang="0">
                  <a:pos x="connsiteX1" y="connsiteY1"/>
                </a:cxn>
                <a:cxn ang="0">
                  <a:pos x="connsiteX2" y="connsiteY2"/>
                </a:cxn>
                <a:cxn ang="0">
                  <a:pos x="connsiteX3" y="connsiteY3"/>
                </a:cxn>
              </a:cxnLst>
              <a:rect l="l" t="t" r="r" b="b"/>
              <a:pathLst>
                <a:path w="245840" h="1360360">
                  <a:moveTo>
                    <a:pt x="0" y="0"/>
                  </a:moveTo>
                  <a:lnTo>
                    <a:pt x="245840" y="0"/>
                  </a:lnTo>
                  <a:lnTo>
                    <a:pt x="245840" y="1360361"/>
                  </a:lnTo>
                  <a:lnTo>
                    <a:pt x="0" y="1360361"/>
                  </a:lnTo>
                  <a:close/>
                </a:path>
              </a:pathLst>
            </a:custGeom>
            <a:solidFill>
              <a:srgbClr val="E6E6E6"/>
            </a:solidFill>
            <a:ln w="9525" cap="flat">
              <a:noFill/>
              <a:prstDash val="solid"/>
              <a:miter/>
            </a:ln>
          </p:spPr>
          <p:txBody>
            <a:bodyPr rtlCol="0" anchor="ctr"/>
            <a:lstStyle/>
            <a:p>
              <a:endParaRPr lang="en-IN"/>
            </a:p>
          </p:txBody>
        </p:sp>
        <p:sp>
          <p:nvSpPr>
            <p:cNvPr id="424" name="Freeform: Shape 423">
              <a:extLst>
                <a:ext uri="{FF2B5EF4-FFF2-40B4-BE49-F238E27FC236}">
                  <a16:creationId xmlns:a16="http://schemas.microsoft.com/office/drawing/2014/main" id="{26B8D275-E496-B03B-8BC5-7C9C23680C41}"/>
                </a:ext>
              </a:extLst>
            </p:cNvPr>
            <p:cNvSpPr/>
            <p:nvPr/>
          </p:nvSpPr>
          <p:spPr>
            <a:xfrm>
              <a:off x="9230212" y="6375929"/>
              <a:ext cx="95726" cy="97916"/>
            </a:xfrm>
            <a:custGeom>
              <a:avLst/>
              <a:gdLst>
                <a:gd name="connsiteX0" fmla="*/ 48958 w 95726"/>
                <a:gd name="connsiteY0" fmla="*/ 97917 h 97916"/>
                <a:gd name="connsiteX1" fmla="*/ 95726 w 95726"/>
                <a:gd name="connsiteY1" fmla="*/ 97917 h 97916"/>
                <a:gd name="connsiteX2" fmla="*/ 95726 w 95726"/>
                <a:gd name="connsiteY2" fmla="*/ 0 h 97916"/>
                <a:gd name="connsiteX3" fmla="*/ 0 w 95726"/>
                <a:gd name="connsiteY3" fmla="*/ 0 h 97916"/>
                <a:gd name="connsiteX4" fmla="*/ 48958 w 95726"/>
                <a:gd name="connsiteY4" fmla="*/ 97917 h 97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26" h="97916">
                  <a:moveTo>
                    <a:pt x="48958" y="97917"/>
                  </a:moveTo>
                  <a:lnTo>
                    <a:pt x="95726" y="97917"/>
                  </a:lnTo>
                  <a:lnTo>
                    <a:pt x="95726" y="0"/>
                  </a:lnTo>
                  <a:lnTo>
                    <a:pt x="0" y="0"/>
                  </a:lnTo>
                  <a:lnTo>
                    <a:pt x="48958" y="97917"/>
                  </a:lnTo>
                  <a:close/>
                </a:path>
              </a:pathLst>
            </a:custGeom>
            <a:solidFill>
              <a:srgbClr val="F0F0F0"/>
            </a:solidFill>
            <a:ln w="9525" cap="flat">
              <a:noFill/>
              <a:prstDash val="solid"/>
              <a:miter/>
            </a:ln>
          </p:spPr>
          <p:txBody>
            <a:bodyPr rtlCol="0" anchor="ctr"/>
            <a:lstStyle/>
            <a:p>
              <a:endParaRPr lang="en-IN"/>
            </a:p>
          </p:txBody>
        </p:sp>
        <p:sp>
          <p:nvSpPr>
            <p:cNvPr id="425" name="Freeform: Shape 424">
              <a:extLst>
                <a:ext uri="{FF2B5EF4-FFF2-40B4-BE49-F238E27FC236}">
                  <a16:creationId xmlns:a16="http://schemas.microsoft.com/office/drawing/2014/main" id="{C5D44864-509A-BEF2-B9ED-4775244AFC8E}"/>
                </a:ext>
              </a:extLst>
            </p:cNvPr>
            <p:cNvSpPr/>
            <p:nvPr/>
          </p:nvSpPr>
          <p:spPr>
            <a:xfrm>
              <a:off x="8161126" y="5113486"/>
              <a:ext cx="245840" cy="1360360"/>
            </a:xfrm>
            <a:custGeom>
              <a:avLst/>
              <a:gdLst>
                <a:gd name="connsiteX0" fmla="*/ 0 w 245840"/>
                <a:gd name="connsiteY0" fmla="*/ 0 h 1360360"/>
                <a:gd name="connsiteX1" fmla="*/ 245840 w 245840"/>
                <a:gd name="connsiteY1" fmla="*/ 0 h 1360360"/>
                <a:gd name="connsiteX2" fmla="*/ 245840 w 245840"/>
                <a:gd name="connsiteY2" fmla="*/ 1360361 h 1360360"/>
                <a:gd name="connsiteX3" fmla="*/ 0 w 245840"/>
                <a:gd name="connsiteY3" fmla="*/ 1360361 h 1360360"/>
              </a:gdLst>
              <a:ahLst/>
              <a:cxnLst>
                <a:cxn ang="0">
                  <a:pos x="connsiteX0" y="connsiteY0"/>
                </a:cxn>
                <a:cxn ang="0">
                  <a:pos x="connsiteX1" y="connsiteY1"/>
                </a:cxn>
                <a:cxn ang="0">
                  <a:pos x="connsiteX2" y="connsiteY2"/>
                </a:cxn>
                <a:cxn ang="0">
                  <a:pos x="connsiteX3" y="connsiteY3"/>
                </a:cxn>
              </a:cxnLst>
              <a:rect l="l" t="t" r="r" b="b"/>
              <a:pathLst>
                <a:path w="245840" h="1360360">
                  <a:moveTo>
                    <a:pt x="0" y="0"/>
                  </a:moveTo>
                  <a:lnTo>
                    <a:pt x="245840" y="0"/>
                  </a:lnTo>
                  <a:lnTo>
                    <a:pt x="245840" y="1360361"/>
                  </a:lnTo>
                  <a:lnTo>
                    <a:pt x="0" y="1360361"/>
                  </a:lnTo>
                  <a:close/>
                </a:path>
              </a:pathLst>
            </a:custGeom>
            <a:solidFill>
              <a:srgbClr val="E6E6E6"/>
            </a:solidFill>
            <a:ln w="9525" cap="flat">
              <a:noFill/>
              <a:prstDash val="solid"/>
              <a:miter/>
            </a:ln>
          </p:spPr>
          <p:txBody>
            <a:bodyPr rtlCol="0" anchor="ctr"/>
            <a:lstStyle/>
            <a:p>
              <a:endParaRPr lang="en-IN"/>
            </a:p>
          </p:txBody>
        </p:sp>
        <p:sp>
          <p:nvSpPr>
            <p:cNvPr id="426" name="Freeform: Shape 425">
              <a:extLst>
                <a:ext uri="{FF2B5EF4-FFF2-40B4-BE49-F238E27FC236}">
                  <a16:creationId xmlns:a16="http://schemas.microsoft.com/office/drawing/2014/main" id="{7E0592E1-0CF1-E383-C281-E7B0C02AFFA6}"/>
                </a:ext>
              </a:extLst>
            </p:cNvPr>
            <p:cNvSpPr/>
            <p:nvPr/>
          </p:nvSpPr>
          <p:spPr>
            <a:xfrm>
              <a:off x="8366295" y="5113486"/>
              <a:ext cx="959643" cy="1300353"/>
            </a:xfrm>
            <a:custGeom>
              <a:avLst/>
              <a:gdLst>
                <a:gd name="connsiteX0" fmla="*/ 0 w 959643"/>
                <a:gd name="connsiteY0" fmla="*/ 0 h 1300353"/>
                <a:gd name="connsiteX1" fmla="*/ 959644 w 959643"/>
                <a:gd name="connsiteY1" fmla="*/ 0 h 1300353"/>
                <a:gd name="connsiteX2" fmla="*/ 959644 w 959643"/>
                <a:gd name="connsiteY2" fmla="*/ 1300353 h 1300353"/>
                <a:gd name="connsiteX3" fmla="*/ 0 w 959643"/>
                <a:gd name="connsiteY3" fmla="*/ 1300353 h 1300353"/>
              </a:gdLst>
              <a:ahLst/>
              <a:cxnLst>
                <a:cxn ang="0">
                  <a:pos x="connsiteX0" y="connsiteY0"/>
                </a:cxn>
                <a:cxn ang="0">
                  <a:pos x="connsiteX1" y="connsiteY1"/>
                </a:cxn>
                <a:cxn ang="0">
                  <a:pos x="connsiteX2" y="connsiteY2"/>
                </a:cxn>
                <a:cxn ang="0">
                  <a:pos x="connsiteX3" y="connsiteY3"/>
                </a:cxn>
              </a:cxnLst>
              <a:rect l="l" t="t" r="r" b="b"/>
              <a:pathLst>
                <a:path w="959643" h="1300353">
                  <a:moveTo>
                    <a:pt x="0" y="0"/>
                  </a:moveTo>
                  <a:lnTo>
                    <a:pt x="959644" y="0"/>
                  </a:lnTo>
                  <a:lnTo>
                    <a:pt x="959644" y="1300353"/>
                  </a:lnTo>
                  <a:lnTo>
                    <a:pt x="0" y="1300353"/>
                  </a:lnTo>
                  <a:close/>
                </a:path>
              </a:pathLst>
            </a:custGeom>
            <a:solidFill>
              <a:srgbClr val="F0F0F0"/>
            </a:solidFill>
            <a:ln w="9525" cap="flat">
              <a:noFill/>
              <a:prstDash val="solid"/>
              <a:miter/>
            </a:ln>
          </p:spPr>
          <p:txBody>
            <a:bodyPr rtlCol="0" anchor="ctr"/>
            <a:lstStyle/>
            <a:p>
              <a:endParaRPr lang="en-IN"/>
            </a:p>
          </p:txBody>
        </p:sp>
        <p:sp>
          <p:nvSpPr>
            <p:cNvPr id="427" name="Freeform: Shape 426">
              <a:extLst>
                <a:ext uri="{FF2B5EF4-FFF2-40B4-BE49-F238E27FC236}">
                  <a16:creationId xmlns:a16="http://schemas.microsoft.com/office/drawing/2014/main" id="{AAD5B175-2044-4DE3-74EA-0CFCB9ED8B28}"/>
                </a:ext>
              </a:extLst>
            </p:cNvPr>
            <p:cNvSpPr/>
            <p:nvPr/>
          </p:nvSpPr>
          <p:spPr>
            <a:xfrm rot="-5400000">
              <a:off x="8516742" y="5518441"/>
              <a:ext cx="1118044" cy="427958"/>
            </a:xfrm>
            <a:custGeom>
              <a:avLst/>
              <a:gdLst>
                <a:gd name="connsiteX0" fmla="*/ 0 w 1118044"/>
                <a:gd name="connsiteY0" fmla="*/ 0 h 427958"/>
                <a:gd name="connsiteX1" fmla="*/ 1118045 w 1118044"/>
                <a:gd name="connsiteY1" fmla="*/ 0 h 427958"/>
                <a:gd name="connsiteX2" fmla="*/ 1118045 w 1118044"/>
                <a:gd name="connsiteY2" fmla="*/ 427958 h 427958"/>
                <a:gd name="connsiteX3" fmla="*/ 0 w 1118044"/>
                <a:gd name="connsiteY3" fmla="*/ 427958 h 427958"/>
              </a:gdLst>
              <a:ahLst/>
              <a:cxnLst>
                <a:cxn ang="0">
                  <a:pos x="connsiteX0" y="connsiteY0"/>
                </a:cxn>
                <a:cxn ang="0">
                  <a:pos x="connsiteX1" y="connsiteY1"/>
                </a:cxn>
                <a:cxn ang="0">
                  <a:pos x="connsiteX2" y="connsiteY2"/>
                </a:cxn>
                <a:cxn ang="0">
                  <a:pos x="connsiteX3" y="connsiteY3"/>
                </a:cxn>
              </a:cxnLst>
              <a:rect l="l" t="t" r="r" b="b"/>
              <a:pathLst>
                <a:path w="1118044" h="427958">
                  <a:moveTo>
                    <a:pt x="0" y="0"/>
                  </a:moveTo>
                  <a:lnTo>
                    <a:pt x="1118045" y="0"/>
                  </a:lnTo>
                  <a:lnTo>
                    <a:pt x="1118045" y="427958"/>
                  </a:lnTo>
                  <a:lnTo>
                    <a:pt x="0" y="427958"/>
                  </a:lnTo>
                  <a:close/>
                </a:path>
              </a:pathLst>
            </a:custGeom>
            <a:solidFill>
              <a:srgbClr val="E6E6E6"/>
            </a:solidFill>
            <a:ln w="9525" cap="flat">
              <a:noFill/>
              <a:prstDash val="solid"/>
              <a:miter/>
            </a:ln>
          </p:spPr>
          <p:txBody>
            <a:bodyPr rtlCol="0" anchor="ctr"/>
            <a:lstStyle/>
            <a:p>
              <a:endParaRPr lang="en-IN"/>
            </a:p>
          </p:txBody>
        </p:sp>
        <p:sp>
          <p:nvSpPr>
            <p:cNvPr id="428" name="Freeform: Shape 427">
              <a:extLst>
                <a:ext uri="{FF2B5EF4-FFF2-40B4-BE49-F238E27FC236}">
                  <a16:creationId xmlns:a16="http://schemas.microsoft.com/office/drawing/2014/main" id="{D454829E-02FC-D647-2D35-89C62C935E73}"/>
                </a:ext>
              </a:extLst>
            </p:cNvPr>
            <p:cNvSpPr/>
            <p:nvPr/>
          </p:nvSpPr>
          <p:spPr>
            <a:xfrm rot="-5400000">
              <a:off x="8057446" y="5518441"/>
              <a:ext cx="1118044" cy="427958"/>
            </a:xfrm>
            <a:custGeom>
              <a:avLst/>
              <a:gdLst>
                <a:gd name="connsiteX0" fmla="*/ 0 w 1118044"/>
                <a:gd name="connsiteY0" fmla="*/ 0 h 427958"/>
                <a:gd name="connsiteX1" fmla="*/ 1118045 w 1118044"/>
                <a:gd name="connsiteY1" fmla="*/ 0 h 427958"/>
                <a:gd name="connsiteX2" fmla="*/ 1118045 w 1118044"/>
                <a:gd name="connsiteY2" fmla="*/ 427958 h 427958"/>
                <a:gd name="connsiteX3" fmla="*/ 0 w 1118044"/>
                <a:gd name="connsiteY3" fmla="*/ 427958 h 427958"/>
              </a:gdLst>
              <a:ahLst/>
              <a:cxnLst>
                <a:cxn ang="0">
                  <a:pos x="connsiteX0" y="connsiteY0"/>
                </a:cxn>
                <a:cxn ang="0">
                  <a:pos x="connsiteX1" y="connsiteY1"/>
                </a:cxn>
                <a:cxn ang="0">
                  <a:pos x="connsiteX2" y="connsiteY2"/>
                </a:cxn>
                <a:cxn ang="0">
                  <a:pos x="connsiteX3" y="connsiteY3"/>
                </a:cxn>
              </a:cxnLst>
              <a:rect l="l" t="t" r="r" b="b"/>
              <a:pathLst>
                <a:path w="1118044" h="427958">
                  <a:moveTo>
                    <a:pt x="0" y="0"/>
                  </a:moveTo>
                  <a:lnTo>
                    <a:pt x="1118045" y="0"/>
                  </a:lnTo>
                  <a:lnTo>
                    <a:pt x="1118045" y="427958"/>
                  </a:lnTo>
                  <a:lnTo>
                    <a:pt x="0" y="427958"/>
                  </a:lnTo>
                  <a:close/>
                </a:path>
              </a:pathLst>
            </a:custGeom>
            <a:solidFill>
              <a:srgbClr val="E6E6E6"/>
            </a:solidFill>
            <a:ln w="9525" cap="flat">
              <a:noFill/>
              <a:prstDash val="solid"/>
              <a:miter/>
            </a:ln>
          </p:spPr>
          <p:txBody>
            <a:bodyPr rtlCol="0" anchor="ctr"/>
            <a:lstStyle/>
            <a:p>
              <a:endParaRPr lang="en-IN"/>
            </a:p>
          </p:txBody>
        </p:sp>
        <p:sp>
          <p:nvSpPr>
            <p:cNvPr id="429" name="Freeform: Shape 428">
              <a:extLst>
                <a:ext uri="{FF2B5EF4-FFF2-40B4-BE49-F238E27FC236}">
                  <a16:creationId xmlns:a16="http://schemas.microsoft.com/office/drawing/2014/main" id="{F8AFD4B4-F592-9D98-7CB4-2AEFD5AFA958}"/>
                </a:ext>
              </a:extLst>
            </p:cNvPr>
            <p:cNvSpPr/>
            <p:nvPr/>
          </p:nvSpPr>
          <p:spPr>
            <a:xfrm>
              <a:off x="8476880" y="5169969"/>
              <a:ext cx="279082" cy="30790"/>
            </a:xfrm>
            <a:custGeom>
              <a:avLst/>
              <a:gdLst>
                <a:gd name="connsiteX0" fmla="*/ 181927 w 279082"/>
                <a:gd name="connsiteY0" fmla="*/ 30766 h 30790"/>
                <a:gd name="connsiteX1" fmla="*/ 97250 w 279082"/>
                <a:gd name="connsiteY1" fmla="*/ 30766 h 30790"/>
                <a:gd name="connsiteX2" fmla="*/ 0 w 279082"/>
                <a:gd name="connsiteY2" fmla="*/ 0 h 30790"/>
                <a:gd name="connsiteX3" fmla="*/ 279082 w 279082"/>
                <a:gd name="connsiteY3" fmla="*/ 0 h 30790"/>
                <a:gd name="connsiteX4" fmla="*/ 181927 w 279082"/>
                <a:gd name="connsiteY4" fmla="*/ 30766 h 30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82" h="30790">
                  <a:moveTo>
                    <a:pt x="181927" y="30766"/>
                  </a:moveTo>
                  <a:lnTo>
                    <a:pt x="97250" y="30766"/>
                  </a:lnTo>
                  <a:cubicBezTo>
                    <a:pt x="62351" y="31356"/>
                    <a:pt x="28209" y="20555"/>
                    <a:pt x="0" y="0"/>
                  </a:cubicBezTo>
                  <a:lnTo>
                    <a:pt x="279082" y="0"/>
                  </a:lnTo>
                  <a:cubicBezTo>
                    <a:pt x="250917" y="20565"/>
                    <a:pt x="216798" y="31375"/>
                    <a:pt x="181927" y="30766"/>
                  </a:cubicBezTo>
                  <a:close/>
                </a:path>
              </a:pathLst>
            </a:custGeom>
            <a:solidFill>
              <a:srgbClr val="F0F0F0"/>
            </a:solidFill>
            <a:ln w="9525" cap="flat">
              <a:noFill/>
              <a:prstDash val="solid"/>
              <a:miter/>
            </a:ln>
          </p:spPr>
          <p:txBody>
            <a:bodyPr rtlCol="0" anchor="ctr"/>
            <a:lstStyle/>
            <a:p>
              <a:endParaRPr lang="en-IN"/>
            </a:p>
          </p:txBody>
        </p:sp>
        <p:sp>
          <p:nvSpPr>
            <p:cNvPr id="430" name="Freeform: Shape 429">
              <a:extLst>
                <a:ext uri="{FF2B5EF4-FFF2-40B4-BE49-F238E27FC236}">
                  <a16:creationId xmlns:a16="http://schemas.microsoft.com/office/drawing/2014/main" id="{9FB1272C-6DD5-4B75-C0CF-B6E068041CA7}"/>
                </a:ext>
              </a:extLst>
            </p:cNvPr>
            <p:cNvSpPr/>
            <p:nvPr/>
          </p:nvSpPr>
          <p:spPr>
            <a:xfrm>
              <a:off x="8940462" y="5169969"/>
              <a:ext cx="278891" cy="30788"/>
            </a:xfrm>
            <a:custGeom>
              <a:avLst/>
              <a:gdLst>
                <a:gd name="connsiteX0" fmla="*/ 181928 w 278891"/>
                <a:gd name="connsiteY0" fmla="*/ 30766 h 30788"/>
                <a:gd name="connsiteX1" fmla="*/ 97250 w 278891"/>
                <a:gd name="connsiteY1" fmla="*/ 30766 h 30788"/>
                <a:gd name="connsiteX2" fmla="*/ 0 w 278891"/>
                <a:gd name="connsiteY2" fmla="*/ 0 h 30788"/>
                <a:gd name="connsiteX3" fmla="*/ 278892 w 278891"/>
                <a:gd name="connsiteY3" fmla="*/ 0 h 30788"/>
                <a:gd name="connsiteX4" fmla="*/ 181928 w 278891"/>
                <a:gd name="connsiteY4" fmla="*/ 30766 h 3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91" h="30788">
                  <a:moveTo>
                    <a:pt x="181928" y="30766"/>
                  </a:moveTo>
                  <a:lnTo>
                    <a:pt x="97250" y="30766"/>
                  </a:lnTo>
                  <a:cubicBezTo>
                    <a:pt x="62351" y="31356"/>
                    <a:pt x="28213" y="20555"/>
                    <a:pt x="0" y="0"/>
                  </a:cubicBezTo>
                  <a:lnTo>
                    <a:pt x="278892" y="0"/>
                  </a:lnTo>
                  <a:cubicBezTo>
                    <a:pt x="250774" y="20526"/>
                    <a:pt x="216732" y="31328"/>
                    <a:pt x="181928" y="30766"/>
                  </a:cubicBezTo>
                  <a:close/>
                </a:path>
              </a:pathLst>
            </a:custGeom>
            <a:solidFill>
              <a:srgbClr val="F0F0F0"/>
            </a:solidFill>
            <a:ln w="9525" cap="flat">
              <a:noFill/>
              <a:prstDash val="solid"/>
              <a:miter/>
            </a:ln>
          </p:spPr>
          <p:txBody>
            <a:bodyPr rtlCol="0" anchor="ctr"/>
            <a:lstStyle/>
            <a:p>
              <a:endParaRPr lang="en-IN"/>
            </a:p>
          </p:txBody>
        </p:sp>
        <p:sp>
          <p:nvSpPr>
            <p:cNvPr id="431" name="Freeform: Shape 430">
              <a:extLst>
                <a:ext uri="{FF2B5EF4-FFF2-40B4-BE49-F238E27FC236}">
                  <a16:creationId xmlns:a16="http://schemas.microsoft.com/office/drawing/2014/main" id="{0BB4740F-7BCF-421E-3795-DB5C860FF798}"/>
                </a:ext>
              </a:extLst>
            </p:cNvPr>
            <p:cNvSpPr/>
            <p:nvPr/>
          </p:nvSpPr>
          <p:spPr>
            <a:xfrm>
              <a:off x="8366295" y="6375929"/>
              <a:ext cx="95631" cy="97916"/>
            </a:xfrm>
            <a:custGeom>
              <a:avLst/>
              <a:gdLst>
                <a:gd name="connsiteX0" fmla="*/ 46672 w 95631"/>
                <a:gd name="connsiteY0" fmla="*/ 97917 h 97916"/>
                <a:gd name="connsiteX1" fmla="*/ 0 w 95631"/>
                <a:gd name="connsiteY1" fmla="*/ 97917 h 97916"/>
                <a:gd name="connsiteX2" fmla="*/ 0 w 95631"/>
                <a:gd name="connsiteY2" fmla="*/ 0 h 97916"/>
                <a:gd name="connsiteX3" fmla="*/ 95631 w 95631"/>
                <a:gd name="connsiteY3" fmla="*/ 0 h 97916"/>
                <a:gd name="connsiteX4" fmla="*/ 46672 w 95631"/>
                <a:gd name="connsiteY4" fmla="*/ 97917 h 97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31" h="97916">
                  <a:moveTo>
                    <a:pt x="46672" y="97917"/>
                  </a:moveTo>
                  <a:lnTo>
                    <a:pt x="0" y="97917"/>
                  </a:lnTo>
                  <a:lnTo>
                    <a:pt x="0" y="0"/>
                  </a:lnTo>
                  <a:lnTo>
                    <a:pt x="95631" y="0"/>
                  </a:lnTo>
                  <a:lnTo>
                    <a:pt x="46672" y="97917"/>
                  </a:lnTo>
                  <a:close/>
                </a:path>
              </a:pathLst>
            </a:custGeom>
            <a:solidFill>
              <a:srgbClr val="F0F0F0"/>
            </a:solidFill>
            <a:ln w="9525" cap="flat">
              <a:noFill/>
              <a:prstDash val="solid"/>
              <a:miter/>
            </a:ln>
          </p:spPr>
          <p:txBody>
            <a:bodyPr rtlCol="0" anchor="ctr"/>
            <a:lstStyle/>
            <a:p>
              <a:endParaRPr lang="en-IN"/>
            </a:p>
          </p:txBody>
        </p:sp>
        <p:sp>
          <p:nvSpPr>
            <p:cNvPr id="432" name="Freeform: Shape 431">
              <a:extLst>
                <a:ext uri="{FF2B5EF4-FFF2-40B4-BE49-F238E27FC236}">
                  <a16:creationId xmlns:a16="http://schemas.microsoft.com/office/drawing/2014/main" id="{548F0D75-EC34-76FB-0D09-8F3D324A8CD7}"/>
                </a:ext>
              </a:extLst>
            </p:cNvPr>
            <p:cNvSpPr/>
            <p:nvPr/>
          </p:nvSpPr>
          <p:spPr>
            <a:xfrm>
              <a:off x="8359818" y="4998710"/>
              <a:ext cx="405288" cy="114300"/>
            </a:xfrm>
            <a:custGeom>
              <a:avLst/>
              <a:gdLst>
                <a:gd name="connsiteX0" fmla="*/ 0 w 405288"/>
                <a:gd name="connsiteY0" fmla="*/ 0 h 114300"/>
                <a:gd name="connsiteX1" fmla="*/ 202597 w 405288"/>
                <a:gd name="connsiteY1" fmla="*/ 114300 h 114300"/>
                <a:gd name="connsiteX2" fmla="*/ 405289 w 405288"/>
                <a:gd name="connsiteY2" fmla="*/ 0 h 114300"/>
              </a:gdLst>
              <a:ahLst/>
              <a:cxnLst>
                <a:cxn ang="0">
                  <a:pos x="connsiteX0" y="connsiteY0"/>
                </a:cxn>
                <a:cxn ang="0">
                  <a:pos x="connsiteX1" y="connsiteY1"/>
                </a:cxn>
                <a:cxn ang="0">
                  <a:pos x="connsiteX2" y="connsiteY2"/>
                </a:cxn>
              </a:cxnLst>
              <a:rect l="l" t="t" r="r" b="b"/>
              <a:pathLst>
                <a:path w="405288" h="114300">
                  <a:moveTo>
                    <a:pt x="0" y="0"/>
                  </a:moveTo>
                  <a:cubicBezTo>
                    <a:pt x="0" y="0"/>
                    <a:pt x="5144" y="114300"/>
                    <a:pt x="202597" y="114300"/>
                  </a:cubicBezTo>
                  <a:cubicBezTo>
                    <a:pt x="400050" y="114300"/>
                    <a:pt x="405289" y="0"/>
                    <a:pt x="405289" y="0"/>
                  </a:cubicBezTo>
                  <a:close/>
                </a:path>
              </a:pathLst>
            </a:custGeom>
            <a:solidFill>
              <a:srgbClr val="E6E6E6"/>
            </a:solidFill>
            <a:ln w="9525" cap="flat">
              <a:noFill/>
              <a:prstDash val="solid"/>
              <a:miter/>
            </a:ln>
          </p:spPr>
          <p:txBody>
            <a:bodyPr rtlCol="0" anchor="ctr"/>
            <a:lstStyle/>
            <a:p>
              <a:endParaRPr lang="en-IN"/>
            </a:p>
          </p:txBody>
        </p:sp>
        <p:sp>
          <p:nvSpPr>
            <p:cNvPr id="433" name="Freeform: Shape 432">
              <a:extLst>
                <a:ext uri="{FF2B5EF4-FFF2-40B4-BE49-F238E27FC236}">
                  <a16:creationId xmlns:a16="http://schemas.microsoft.com/office/drawing/2014/main" id="{AB3CD5CF-B3CD-21DF-BD0C-F0C6AC681CA2}"/>
                </a:ext>
              </a:extLst>
            </p:cNvPr>
            <p:cNvSpPr/>
            <p:nvPr/>
          </p:nvSpPr>
          <p:spPr>
            <a:xfrm>
              <a:off x="8973323" y="4993662"/>
              <a:ext cx="246030" cy="69723"/>
            </a:xfrm>
            <a:custGeom>
              <a:avLst/>
              <a:gdLst>
                <a:gd name="connsiteX0" fmla="*/ 0 w 246030"/>
                <a:gd name="connsiteY0" fmla="*/ 0 h 69723"/>
                <a:gd name="connsiteX1" fmla="*/ 123158 w 246030"/>
                <a:gd name="connsiteY1" fmla="*/ 69723 h 69723"/>
                <a:gd name="connsiteX2" fmla="*/ 246031 w 246030"/>
                <a:gd name="connsiteY2" fmla="*/ 0 h 69723"/>
              </a:gdLst>
              <a:ahLst/>
              <a:cxnLst>
                <a:cxn ang="0">
                  <a:pos x="connsiteX0" y="connsiteY0"/>
                </a:cxn>
                <a:cxn ang="0">
                  <a:pos x="connsiteX1" y="connsiteY1"/>
                </a:cxn>
                <a:cxn ang="0">
                  <a:pos x="connsiteX2" y="connsiteY2"/>
                </a:cxn>
              </a:cxnLst>
              <a:rect l="l" t="t" r="r" b="b"/>
              <a:pathLst>
                <a:path w="246030" h="69723">
                  <a:moveTo>
                    <a:pt x="0" y="0"/>
                  </a:moveTo>
                  <a:cubicBezTo>
                    <a:pt x="0" y="0"/>
                    <a:pt x="3143" y="69723"/>
                    <a:pt x="123158" y="69723"/>
                  </a:cubicBezTo>
                  <a:cubicBezTo>
                    <a:pt x="243173" y="69723"/>
                    <a:pt x="246031" y="0"/>
                    <a:pt x="246031" y="0"/>
                  </a:cubicBezTo>
                  <a:close/>
                </a:path>
              </a:pathLst>
            </a:custGeom>
            <a:solidFill>
              <a:srgbClr val="F5F5F5"/>
            </a:solidFill>
            <a:ln w="9525" cap="flat">
              <a:noFill/>
              <a:prstDash val="solid"/>
              <a:miter/>
            </a:ln>
          </p:spPr>
          <p:txBody>
            <a:bodyPr rtlCol="0" anchor="ctr"/>
            <a:lstStyle/>
            <a:p>
              <a:endParaRPr lang="en-IN"/>
            </a:p>
          </p:txBody>
        </p:sp>
        <p:sp>
          <p:nvSpPr>
            <p:cNvPr id="434" name="Freeform: Shape 433">
              <a:extLst>
                <a:ext uri="{FF2B5EF4-FFF2-40B4-BE49-F238E27FC236}">
                  <a16:creationId xmlns:a16="http://schemas.microsoft.com/office/drawing/2014/main" id="{8D2E0B71-A7A7-9E08-E27A-C8FEA518F7A9}"/>
                </a:ext>
              </a:extLst>
            </p:cNvPr>
            <p:cNvSpPr/>
            <p:nvPr/>
          </p:nvSpPr>
          <p:spPr>
            <a:xfrm>
              <a:off x="8973323" y="5043763"/>
              <a:ext cx="246030" cy="69627"/>
            </a:xfrm>
            <a:custGeom>
              <a:avLst/>
              <a:gdLst>
                <a:gd name="connsiteX0" fmla="*/ 0 w 246030"/>
                <a:gd name="connsiteY0" fmla="*/ 0 h 69627"/>
                <a:gd name="connsiteX1" fmla="*/ 123158 w 246030"/>
                <a:gd name="connsiteY1" fmla="*/ 69628 h 69627"/>
                <a:gd name="connsiteX2" fmla="*/ 246031 w 246030"/>
                <a:gd name="connsiteY2" fmla="*/ 0 h 69627"/>
              </a:gdLst>
              <a:ahLst/>
              <a:cxnLst>
                <a:cxn ang="0">
                  <a:pos x="connsiteX0" y="connsiteY0"/>
                </a:cxn>
                <a:cxn ang="0">
                  <a:pos x="connsiteX1" y="connsiteY1"/>
                </a:cxn>
                <a:cxn ang="0">
                  <a:pos x="connsiteX2" y="connsiteY2"/>
                </a:cxn>
              </a:cxnLst>
              <a:rect l="l" t="t" r="r" b="b"/>
              <a:pathLst>
                <a:path w="246030" h="69627">
                  <a:moveTo>
                    <a:pt x="0" y="0"/>
                  </a:moveTo>
                  <a:cubicBezTo>
                    <a:pt x="0" y="0"/>
                    <a:pt x="3143" y="69628"/>
                    <a:pt x="123158" y="69628"/>
                  </a:cubicBezTo>
                  <a:cubicBezTo>
                    <a:pt x="243173" y="69628"/>
                    <a:pt x="246031" y="0"/>
                    <a:pt x="246031" y="0"/>
                  </a:cubicBezTo>
                  <a:close/>
                </a:path>
              </a:pathLst>
            </a:custGeom>
            <a:solidFill>
              <a:srgbClr val="E6E6E6"/>
            </a:solidFill>
            <a:ln w="9525" cap="flat">
              <a:noFill/>
              <a:prstDash val="solid"/>
              <a:miter/>
            </a:ln>
          </p:spPr>
          <p:txBody>
            <a:bodyPr rtlCol="0" anchor="ctr"/>
            <a:lstStyle/>
            <a:p>
              <a:endParaRPr lang="en-IN"/>
            </a:p>
          </p:txBody>
        </p:sp>
        <p:sp>
          <p:nvSpPr>
            <p:cNvPr id="435" name="Freeform: Shape 434">
              <a:extLst>
                <a:ext uri="{FF2B5EF4-FFF2-40B4-BE49-F238E27FC236}">
                  <a16:creationId xmlns:a16="http://schemas.microsoft.com/office/drawing/2014/main" id="{1A549665-5707-2CE4-6E08-B8B9CE288121}"/>
                </a:ext>
              </a:extLst>
            </p:cNvPr>
            <p:cNvSpPr/>
            <p:nvPr/>
          </p:nvSpPr>
          <p:spPr>
            <a:xfrm>
              <a:off x="8277426" y="3541099"/>
              <a:ext cx="827055" cy="1122711"/>
            </a:xfrm>
            <a:custGeom>
              <a:avLst/>
              <a:gdLst>
                <a:gd name="connsiteX0" fmla="*/ 0 w 827055"/>
                <a:gd name="connsiteY0" fmla="*/ 0 h 1122711"/>
                <a:gd name="connsiteX1" fmla="*/ 827056 w 827055"/>
                <a:gd name="connsiteY1" fmla="*/ 0 h 1122711"/>
                <a:gd name="connsiteX2" fmla="*/ 827056 w 827055"/>
                <a:gd name="connsiteY2" fmla="*/ 1122712 h 1122711"/>
                <a:gd name="connsiteX3" fmla="*/ 0 w 827055"/>
                <a:gd name="connsiteY3" fmla="*/ 1122712 h 1122711"/>
              </a:gdLst>
              <a:ahLst/>
              <a:cxnLst>
                <a:cxn ang="0">
                  <a:pos x="connsiteX0" y="connsiteY0"/>
                </a:cxn>
                <a:cxn ang="0">
                  <a:pos x="connsiteX1" y="connsiteY1"/>
                </a:cxn>
                <a:cxn ang="0">
                  <a:pos x="connsiteX2" y="connsiteY2"/>
                </a:cxn>
                <a:cxn ang="0">
                  <a:pos x="connsiteX3" y="connsiteY3"/>
                </a:cxn>
              </a:cxnLst>
              <a:rect l="l" t="t" r="r" b="b"/>
              <a:pathLst>
                <a:path w="827055" h="1122711">
                  <a:moveTo>
                    <a:pt x="0" y="0"/>
                  </a:moveTo>
                  <a:lnTo>
                    <a:pt x="827056" y="0"/>
                  </a:lnTo>
                  <a:lnTo>
                    <a:pt x="827056" y="1122712"/>
                  </a:lnTo>
                  <a:lnTo>
                    <a:pt x="0" y="1122712"/>
                  </a:lnTo>
                  <a:close/>
                </a:path>
              </a:pathLst>
            </a:custGeom>
            <a:solidFill>
              <a:srgbClr val="E6E6E6"/>
            </a:solidFill>
            <a:ln w="9525" cap="flat">
              <a:noFill/>
              <a:prstDash val="solid"/>
              <a:miter/>
            </a:ln>
          </p:spPr>
          <p:txBody>
            <a:bodyPr rtlCol="0" anchor="ctr"/>
            <a:lstStyle/>
            <a:p>
              <a:endParaRPr lang="en-IN"/>
            </a:p>
          </p:txBody>
        </p:sp>
        <p:sp>
          <p:nvSpPr>
            <p:cNvPr id="436" name="Freeform: Shape 435">
              <a:extLst>
                <a:ext uri="{FF2B5EF4-FFF2-40B4-BE49-F238E27FC236}">
                  <a16:creationId xmlns:a16="http://schemas.microsoft.com/office/drawing/2014/main" id="{E3EECA24-5D0D-7862-419C-A6825C7B831B}"/>
                </a:ext>
              </a:extLst>
            </p:cNvPr>
            <p:cNvSpPr/>
            <p:nvPr/>
          </p:nvSpPr>
          <p:spPr>
            <a:xfrm>
              <a:off x="8294286" y="3541099"/>
              <a:ext cx="846296" cy="1122711"/>
            </a:xfrm>
            <a:custGeom>
              <a:avLst/>
              <a:gdLst>
                <a:gd name="connsiteX0" fmla="*/ 0 w 846296"/>
                <a:gd name="connsiteY0" fmla="*/ 0 h 1122711"/>
                <a:gd name="connsiteX1" fmla="*/ 846296 w 846296"/>
                <a:gd name="connsiteY1" fmla="*/ 0 h 1122711"/>
                <a:gd name="connsiteX2" fmla="*/ 846296 w 846296"/>
                <a:gd name="connsiteY2" fmla="*/ 1122712 h 1122711"/>
                <a:gd name="connsiteX3" fmla="*/ 0 w 846296"/>
                <a:gd name="connsiteY3" fmla="*/ 1122712 h 1122711"/>
              </a:gdLst>
              <a:ahLst/>
              <a:cxnLst>
                <a:cxn ang="0">
                  <a:pos x="connsiteX0" y="connsiteY0"/>
                </a:cxn>
                <a:cxn ang="0">
                  <a:pos x="connsiteX1" y="connsiteY1"/>
                </a:cxn>
                <a:cxn ang="0">
                  <a:pos x="connsiteX2" y="connsiteY2"/>
                </a:cxn>
                <a:cxn ang="0">
                  <a:pos x="connsiteX3" y="connsiteY3"/>
                </a:cxn>
              </a:cxnLst>
              <a:rect l="l" t="t" r="r" b="b"/>
              <a:pathLst>
                <a:path w="846296" h="1122711">
                  <a:moveTo>
                    <a:pt x="0" y="0"/>
                  </a:moveTo>
                  <a:lnTo>
                    <a:pt x="846296" y="0"/>
                  </a:lnTo>
                  <a:lnTo>
                    <a:pt x="846296" y="1122712"/>
                  </a:lnTo>
                  <a:lnTo>
                    <a:pt x="0" y="1122712"/>
                  </a:lnTo>
                  <a:close/>
                </a:path>
              </a:pathLst>
            </a:custGeom>
            <a:solidFill>
              <a:srgbClr val="F0F0F0"/>
            </a:solidFill>
            <a:ln w="9525" cap="flat">
              <a:noFill/>
              <a:prstDash val="solid"/>
              <a:miter/>
            </a:ln>
          </p:spPr>
          <p:txBody>
            <a:bodyPr rtlCol="0" anchor="ctr"/>
            <a:lstStyle/>
            <a:p>
              <a:endParaRPr lang="en-IN"/>
            </a:p>
          </p:txBody>
        </p:sp>
        <p:sp>
          <p:nvSpPr>
            <p:cNvPr id="437" name="Freeform: Shape 436">
              <a:extLst>
                <a:ext uri="{FF2B5EF4-FFF2-40B4-BE49-F238E27FC236}">
                  <a16:creationId xmlns:a16="http://schemas.microsoft.com/office/drawing/2014/main" id="{12196C55-9911-FA7C-48C5-B192BDF1F90C}"/>
                </a:ext>
              </a:extLst>
            </p:cNvPr>
            <p:cNvSpPr/>
            <p:nvPr/>
          </p:nvSpPr>
          <p:spPr>
            <a:xfrm rot="5400000">
              <a:off x="8219276" y="3729932"/>
              <a:ext cx="996219" cy="745045"/>
            </a:xfrm>
            <a:custGeom>
              <a:avLst/>
              <a:gdLst>
                <a:gd name="connsiteX0" fmla="*/ 0 w 996219"/>
                <a:gd name="connsiteY0" fmla="*/ 0 h 745045"/>
                <a:gd name="connsiteX1" fmla="*/ 996220 w 996219"/>
                <a:gd name="connsiteY1" fmla="*/ 0 h 745045"/>
                <a:gd name="connsiteX2" fmla="*/ 996220 w 996219"/>
                <a:gd name="connsiteY2" fmla="*/ 745046 h 745045"/>
                <a:gd name="connsiteX3" fmla="*/ 0 w 996219"/>
                <a:gd name="connsiteY3" fmla="*/ 745046 h 745045"/>
              </a:gdLst>
              <a:ahLst/>
              <a:cxnLst>
                <a:cxn ang="0">
                  <a:pos x="connsiteX0" y="connsiteY0"/>
                </a:cxn>
                <a:cxn ang="0">
                  <a:pos x="connsiteX1" y="connsiteY1"/>
                </a:cxn>
                <a:cxn ang="0">
                  <a:pos x="connsiteX2" y="connsiteY2"/>
                </a:cxn>
                <a:cxn ang="0">
                  <a:pos x="connsiteX3" y="connsiteY3"/>
                </a:cxn>
              </a:cxnLst>
              <a:rect l="l" t="t" r="r" b="b"/>
              <a:pathLst>
                <a:path w="996219" h="745045">
                  <a:moveTo>
                    <a:pt x="0" y="0"/>
                  </a:moveTo>
                  <a:lnTo>
                    <a:pt x="996220" y="0"/>
                  </a:lnTo>
                  <a:lnTo>
                    <a:pt x="996220" y="745046"/>
                  </a:lnTo>
                  <a:lnTo>
                    <a:pt x="0" y="745046"/>
                  </a:lnTo>
                  <a:close/>
                </a:path>
              </a:pathLst>
            </a:custGeom>
            <a:solidFill>
              <a:srgbClr val="FAFAFA"/>
            </a:solidFill>
            <a:ln w="9525" cap="flat">
              <a:noFill/>
              <a:prstDash val="solid"/>
              <a:miter/>
            </a:ln>
          </p:spPr>
          <p:txBody>
            <a:bodyPr rtlCol="0" anchor="ctr"/>
            <a:lstStyle/>
            <a:p>
              <a:endParaRPr lang="en-IN"/>
            </a:p>
          </p:txBody>
        </p:sp>
        <p:sp>
          <p:nvSpPr>
            <p:cNvPr id="438" name="Freeform: Shape 437">
              <a:extLst>
                <a:ext uri="{FF2B5EF4-FFF2-40B4-BE49-F238E27FC236}">
                  <a16:creationId xmlns:a16="http://schemas.microsoft.com/office/drawing/2014/main" id="{AE6539B5-8C20-F882-4D7A-446D3B5D76F1}"/>
                </a:ext>
              </a:extLst>
            </p:cNvPr>
            <p:cNvSpPr/>
            <p:nvPr/>
          </p:nvSpPr>
          <p:spPr>
            <a:xfrm rot="5400000">
              <a:off x="8588560" y="4099216"/>
              <a:ext cx="996219" cy="6477"/>
            </a:xfrm>
            <a:custGeom>
              <a:avLst/>
              <a:gdLst>
                <a:gd name="connsiteX0" fmla="*/ 0 w 996219"/>
                <a:gd name="connsiteY0" fmla="*/ 0 h 6477"/>
                <a:gd name="connsiteX1" fmla="*/ 996220 w 996219"/>
                <a:gd name="connsiteY1" fmla="*/ 0 h 6477"/>
                <a:gd name="connsiteX2" fmla="*/ 996220 w 996219"/>
                <a:gd name="connsiteY2" fmla="*/ 6477 h 6477"/>
                <a:gd name="connsiteX3" fmla="*/ 0 w 996219"/>
                <a:gd name="connsiteY3" fmla="*/ 6477 h 6477"/>
              </a:gdLst>
              <a:ahLst/>
              <a:cxnLst>
                <a:cxn ang="0">
                  <a:pos x="connsiteX0" y="connsiteY0"/>
                </a:cxn>
                <a:cxn ang="0">
                  <a:pos x="connsiteX1" y="connsiteY1"/>
                </a:cxn>
                <a:cxn ang="0">
                  <a:pos x="connsiteX2" y="connsiteY2"/>
                </a:cxn>
                <a:cxn ang="0">
                  <a:pos x="connsiteX3" y="connsiteY3"/>
                </a:cxn>
              </a:cxnLst>
              <a:rect l="l" t="t" r="r" b="b"/>
              <a:pathLst>
                <a:path w="996219" h="6477">
                  <a:moveTo>
                    <a:pt x="0" y="0"/>
                  </a:moveTo>
                  <a:lnTo>
                    <a:pt x="996220" y="0"/>
                  </a:lnTo>
                  <a:lnTo>
                    <a:pt x="996220" y="6477"/>
                  </a:lnTo>
                  <a:lnTo>
                    <a:pt x="0" y="6477"/>
                  </a:lnTo>
                  <a:close/>
                </a:path>
              </a:pathLst>
            </a:custGeom>
            <a:solidFill>
              <a:srgbClr val="E6E6E6"/>
            </a:solidFill>
            <a:ln w="9525" cap="flat">
              <a:noFill/>
              <a:prstDash val="solid"/>
              <a:miter/>
            </a:ln>
          </p:spPr>
          <p:txBody>
            <a:bodyPr rtlCol="0" anchor="ctr"/>
            <a:lstStyle/>
            <a:p>
              <a:endParaRPr lang="en-IN"/>
            </a:p>
          </p:txBody>
        </p:sp>
        <p:sp>
          <p:nvSpPr>
            <p:cNvPr id="439" name="Freeform: Shape 438">
              <a:extLst>
                <a:ext uri="{FF2B5EF4-FFF2-40B4-BE49-F238E27FC236}">
                  <a16:creationId xmlns:a16="http://schemas.microsoft.com/office/drawing/2014/main" id="{20D62660-58DA-B020-8C21-BE8BACA88CE7}"/>
                </a:ext>
              </a:extLst>
            </p:cNvPr>
            <p:cNvSpPr/>
            <p:nvPr/>
          </p:nvSpPr>
          <p:spPr>
            <a:xfrm>
              <a:off x="8466425" y="3740929"/>
              <a:ext cx="479075" cy="598079"/>
            </a:xfrm>
            <a:custGeom>
              <a:avLst/>
              <a:gdLst>
                <a:gd name="connsiteX0" fmla="*/ 297729 w 479075"/>
                <a:gd name="connsiteY0" fmla="*/ 598080 h 598079"/>
                <a:gd name="connsiteX1" fmla="*/ 181905 w 479075"/>
                <a:gd name="connsiteY1" fmla="*/ 598080 h 598079"/>
                <a:gd name="connsiteX2" fmla="*/ 116754 w 479075"/>
                <a:gd name="connsiteY2" fmla="*/ 541596 h 598079"/>
                <a:gd name="connsiteX3" fmla="*/ 49031 w 479075"/>
                <a:gd name="connsiteY3" fmla="*/ 384624 h 598079"/>
                <a:gd name="connsiteX4" fmla="*/ 94306 w 479075"/>
                <a:gd name="connsiteY4" fmla="*/ 49020 h 598079"/>
                <a:gd name="connsiteX5" fmla="*/ 246389 w 479075"/>
                <a:gd name="connsiteY5" fmla="*/ 100 h 598079"/>
                <a:gd name="connsiteX6" fmla="*/ 478980 w 479075"/>
                <a:gd name="connsiteY6" fmla="*/ 246045 h 598079"/>
                <a:gd name="connsiteX7" fmla="*/ 429746 w 479075"/>
                <a:gd name="connsiteY7" fmla="*/ 384910 h 598079"/>
                <a:gd name="connsiteX8" fmla="*/ 362404 w 479075"/>
                <a:gd name="connsiteY8" fmla="*/ 542168 h 598079"/>
                <a:gd name="connsiteX9" fmla="*/ 297729 w 479075"/>
                <a:gd name="connsiteY9" fmla="*/ 598080 h 598079"/>
                <a:gd name="connsiteX10" fmla="*/ 239436 w 479075"/>
                <a:gd name="connsiteY10" fmla="*/ 12483 h 598079"/>
                <a:gd name="connsiteX11" fmla="*/ 12043 w 479075"/>
                <a:gd name="connsiteY11" fmla="*/ 239054 h 598079"/>
                <a:gd name="connsiteX12" fmla="*/ 58461 w 479075"/>
                <a:gd name="connsiteY12" fmla="*/ 377004 h 598079"/>
                <a:gd name="connsiteX13" fmla="*/ 128660 w 479075"/>
                <a:gd name="connsiteY13" fmla="*/ 539787 h 598079"/>
                <a:gd name="connsiteX14" fmla="*/ 181429 w 479075"/>
                <a:gd name="connsiteY14" fmla="*/ 585602 h 598079"/>
                <a:gd name="connsiteX15" fmla="*/ 297253 w 479075"/>
                <a:gd name="connsiteY15" fmla="*/ 585602 h 598079"/>
                <a:gd name="connsiteX16" fmla="*/ 349355 w 479075"/>
                <a:gd name="connsiteY16" fmla="*/ 540358 h 598079"/>
                <a:gd name="connsiteX17" fmla="*/ 419554 w 479075"/>
                <a:gd name="connsiteY17" fmla="*/ 377290 h 598079"/>
                <a:gd name="connsiteX18" fmla="*/ 377044 w 479075"/>
                <a:gd name="connsiteY18" fmla="*/ 59117 h 598079"/>
                <a:gd name="connsiteX19" fmla="*/ 246008 w 479075"/>
                <a:gd name="connsiteY19" fmla="*/ 12578 h 59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9075" h="598079">
                  <a:moveTo>
                    <a:pt x="297729" y="598080"/>
                  </a:moveTo>
                  <a:lnTo>
                    <a:pt x="181905" y="598080"/>
                  </a:lnTo>
                  <a:cubicBezTo>
                    <a:pt x="149208" y="597956"/>
                    <a:pt x="121513" y="573943"/>
                    <a:pt x="116754" y="541596"/>
                  </a:cubicBezTo>
                  <a:cubicBezTo>
                    <a:pt x="107907" y="484361"/>
                    <a:pt x="84598" y="430335"/>
                    <a:pt x="49031" y="384624"/>
                  </a:cubicBezTo>
                  <a:cubicBezTo>
                    <a:pt x="-31141" y="279449"/>
                    <a:pt x="-10871" y="129192"/>
                    <a:pt x="94306" y="49020"/>
                  </a:cubicBezTo>
                  <a:cubicBezTo>
                    <a:pt x="137905" y="15784"/>
                    <a:pt x="191592" y="-1484"/>
                    <a:pt x="246389" y="100"/>
                  </a:cubicBezTo>
                  <a:cubicBezTo>
                    <a:pt x="378539" y="3788"/>
                    <a:pt x="482667" y="113905"/>
                    <a:pt x="478980" y="246045"/>
                  </a:cubicBezTo>
                  <a:cubicBezTo>
                    <a:pt x="477580" y="296356"/>
                    <a:pt x="460350" y="344953"/>
                    <a:pt x="429746" y="384910"/>
                  </a:cubicBezTo>
                  <a:cubicBezTo>
                    <a:pt x="394246" y="430725"/>
                    <a:pt x="371072" y="484865"/>
                    <a:pt x="362404" y="542168"/>
                  </a:cubicBezTo>
                  <a:cubicBezTo>
                    <a:pt x="357680" y="574258"/>
                    <a:pt x="330162" y="598051"/>
                    <a:pt x="297729" y="598080"/>
                  </a:cubicBezTo>
                  <a:close/>
                  <a:moveTo>
                    <a:pt x="239436" y="12483"/>
                  </a:moveTo>
                  <a:cubicBezTo>
                    <a:pt x="114079" y="12255"/>
                    <a:pt x="12271" y="113695"/>
                    <a:pt x="12043" y="239054"/>
                  </a:cubicBezTo>
                  <a:cubicBezTo>
                    <a:pt x="11952" y="288879"/>
                    <a:pt x="28264" y="337361"/>
                    <a:pt x="58461" y="377004"/>
                  </a:cubicBezTo>
                  <a:cubicBezTo>
                    <a:pt x="95349" y="424401"/>
                    <a:pt x="119513" y="480427"/>
                    <a:pt x="128660" y="539787"/>
                  </a:cubicBezTo>
                  <a:cubicBezTo>
                    <a:pt x="132481" y="566019"/>
                    <a:pt x="154922" y="585497"/>
                    <a:pt x="181429" y="585602"/>
                  </a:cubicBezTo>
                  <a:lnTo>
                    <a:pt x="297253" y="585602"/>
                  </a:lnTo>
                  <a:cubicBezTo>
                    <a:pt x="323409" y="585459"/>
                    <a:pt x="345545" y="566238"/>
                    <a:pt x="349355" y="540358"/>
                  </a:cubicBezTo>
                  <a:cubicBezTo>
                    <a:pt x="358422" y="480893"/>
                    <a:pt x="382597" y="424753"/>
                    <a:pt x="419554" y="377290"/>
                  </a:cubicBezTo>
                  <a:cubicBezTo>
                    <a:pt x="495678" y="277687"/>
                    <a:pt x="476647" y="135241"/>
                    <a:pt x="377044" y="59117"/>
                  </a:cubicBezTo>
                  <a:cubicBezTo>
                    <a:pt x="339315" y="30277"/>
                    <a:pt x="293481" y="14000"/>
                    <a:pt x="246008" y="12578"/>
                  </a:cubicBezTo>
                  <a:close/>
                </a:path>
              </a:pathLst>
            </a:custGeom>
            <a:solidFill>
              <a:srgbClr val="E6E6E6"/>
            </a:solidFill>
            <a:ln w="9525" cap="flat">
              <a:noFill/>
              <a:prstDash val="solid"/>
              <a:miter/>
            </a:ln>
          </p:spPr>
          <p:txBody>
            <a:bodyPr rtlCol="0" anchor="ctr"/>
            <a:lstStyle/>
            <a:p>
              <a:endParaRPr lang="en-IN"/>
            </a:p>
          </p:txBody>
        </p:sp>
        <p:sp>
          <p:nvSpPr>
            <p:cNvPr id="440" name="Freeform: Shape 439">
              <a:extLst>
                <a:ext uri="{FF2B5EF4-FFF2-40B4-BE49-F238E27FC236}">
                  <a16:creationId xmlns:a16="http://schemas.microsoft.com/office/drawing/2014/main" id="{FC5044CE-4B81-BE74-C2F0-D38B2E4DC158}"/>
                </a:ext>
              </a:extLst>
            </p:cNvPr>
            <p:cNvSpPr/>
            <p:nvPr/>
          </p:nvSpPr>
          <p:spPr>
            <a:xfrm>
              <a:off x="8601943" y="4373679"/>
              <a:ext cx="207930" cy="84105"/>
            </a:xfrm>
            <a:custGeom>
              <a:avLst/>
              <a:gdLst>
                <a:gd name="connsiteX0" fmla="*/ 42100 w 207930"/>
                <a:gd name="connsiteY0" fmla="*/ 84106 h 84105"/>
                <a:gd name="connsiteX1" fmla="*/ 165925 w 207930"/>
                <a:gd name="connsiteY1" fmla="*/ 84106 h 84105"/>
                <a:gd name="connsiteX2" fmla="*/ 207931 w 207930"/>
                <a:gd name="connsiteY2" fmla="*/ 42005 h 84105"/>
                <a:gd name="connsiteX3" fmla="*/ 207931 w 207930"/>
                <a:gd name="connsiteY3" fmla="*/ 42005 h 84105"/>
                <a:gd name="connsiteX4" fmla="*/ 165925 w 207930"/>
                <a:gd name="connsiteY4" fmla="*/ 0 h 84105"/>
                <a:gd name="connsiteX5" fmla="*/ 42100 w 207930"/>
                <a:gd name="connsiteY5" fmla="*/ 0 h 84105"/>
                <a:gd name="connsiteX6" fmla="*/ 0 w 207930"/>
                <a:gd name="connsiteY6" fmla="*/ 42005 h 84105"/>
                <a:gd name="connsiteX7" fmla="*/ 0 w 207930"/>
                <a:gd name="connsiteY7" fmla="*/ 42005 h 84105"/>
                <a:gd name="connsiteX8" fmla="*/ 42100 w 207930"/>
                <a:gd name="connsiteY8" fmla="*/ 84106 h 8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930" h="84105">
                  <a:moveTo>
                    <a:pt x="42100" y="84106"/>
                  </a:moveTo>
                  <a:lnTo>
                    <a:pt x="165925" y="84106"/>
                  </a:lnTo>
                  <a:cubicBezTo>
                    <a:pt x="189119" y="84001"/>
                    <a:pt x="207883" y="65199"/>
                    <a:pt x="207931" y="42005"/>
                  </a:cubicBezTo>
                  <a:lnTo>
                    <a:pt x="207931" y="42005"/>
                  </a:lnTo>
                  <a:cubicBezTo>
                    <a:pt x="207883" y="18831"/>
                    <a:pt x="189100" y="57"/>
                    <a:pt x="165925" y="0"/>
                  </a:cubicBezTo>
                  <a:lnTo>
                    <a:pt x="42100" y="0"/>
                  </a:lnTo>
                  <a:cubicBezTo>
                    <a:pt x="18908" y="48"/>
                    <a:pt x="105" y="18812"/>
                    <a:pt x="0" y="42005"/>
                  </a:cubicBezTo>
                  <a:lnTo>
                    <a:pt x="0" y="42005"/>
                  </a:lnTo>
                  <a:cubicBezTo>
                    <a:pt x="52" y="65237"/>
                    <a:pt x="18871" y="84058"/>
                    <a:pt x="42100" y="84106"/>
                  </a:cubicBezTo>
                  <a:close/>
                </a:path>
              </a:pathLst>
            </a:custGeom>
            <a:solidFill>
              <a:srgbClr val="E6E6E6"/>
            </a:solidFill>
            <a:ln w="9525" cap="flat">
              <a:noFill/>
              <a:prstDash val="solid"/>
              <a:miter/>
            </a:ln>
          </p:spPr>
          <p:txBody>
            <a:bodyPr rtlCol="0" anchor="ctr"/>
            <a:lstStyle/>
            <a:p>
              <a:endParaRPr lang="en-IN"/>
            </a:p>
          </p:txBody>
        </p:sp>
        <p:sp>
          <p:nvSpPr>
            <p:cNvPr id="441" name="Freeform: Shape 440">
              <a:extLst>
                <a:ext uri="{FF2B5EF4-FFF2-40B4-BE49-F238E27FC236}">
                  <a16:creationId xmlns:a16="http://schemas.microsoft.com/office/drawing/2014/main" id="{8F33BB55-FAE8-25B7-DBF4-046EC26C8262}"/>
                </a:ext>
              </a:extLst>
            </p:cNvPr>
            <p:cNvSpPr/>
            <p:nvPr/>
          </p:nvSpPr>
          <p:spPr>
            <a:xfrm>
              <a:off x="8651949" y="3952388"/>
              <a:ext cx="107823" cy="107823"/>
            </a:xfrm>
            <a:custGeom>
              <a:avLst/>
              <a:gdLst>
                <a:gd name="connsiteX0" fmla="*/ 54007 w 107823"/>
                <a:gd name="connsiteY0" fmla="*/ 107823 h 107823"/>
                <a:gd name="connsiteX1" fmla="*/ 0 w 107823"/>
                <a:gd name="connsiteY1" fmla="*/ 54007 h 107823"/>
                <a:gd name="connsiteX2" fmla="*/ 53816 w 107823"/>
                <a:gd name="connsiteY2" fmla="*/ 0 h 107823"/>
                <a:gd name="connsiteX3" fmla="*/ 107823 w 107823"/>
                <a:gd name="connsiteY3" fmla="*/ 53816 h 107823"/>
                <a:gd name="connsiteX4" fmla="*/ 107823 w 107823"/>
                <a:gd name="connsiteY4" fmla="*/ 54007 h 107823"/>
                <a:gd name="connsiteX5" fmla="*/ 54007 w 107823"/>
                <a:gd name="connsiteY5" fmla="*/ 107823 h 107823"/>
                <a:gd name="connsiteX6" fmla="*/ 54007 w 107823"/>
                <a:gd name="connsiteY6" fmla="*/ 12573 h 107823"/>
                <a:gd name="connsiteX7" fmla="*/ 12668 w 107823"/>
                <a:gd name="connsiteY7" fmla="*/ 53912 h 107823"/>
                <a:gd name="connsiteX8" fmla="*/ 54007 w 107823"/>
                <a:gd name="connsiteY8" fmla="*/ 95250 h 107823"/>
                <a:gd name="connsiteX9" fmla="*/ 95345 w 107823"/>
                <a:gd name="connsiteY9" fmla="*/ 53912 h 107823"/>
                <a:gd name="connsiteX10" fmla="*/ 54007 w 107823"/>
                <a:gd name="connsiteY10" fmla="*/ 12573 h 10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823" h="107823">
                  <a:moveTo>
                    <a:pt x="54007" y="107823"/>
                  </a:moveTo>
                  <a:cubicBezTo>
                    <a:pt x="24232" y="107880"/>
                    <a:pt x="57" y="83782"/>
                    <a:pt x="0" y="54007"/>
                  </a:cubicBezTo>
                  <a:cubicBezTo>
                    <a:pt x="-57" y="24232"/>
                    <a:pt x="24041" y="57"/>
                    <a:pt x="53816" y="0"/>
                  </a:cubicBezTo>
                  <a:cubicBezTo>
                    <a:pt x="83592" y="-57"/>
                    <a:pt x="107766" y="24041"/>
                    <a:pt x="107823" y="53816"/>
                  </a:cubicBezTo>
                  <a:cubicBezTo>
                    <a:pt x="107823" y="53883"/>
                    <a:pt x="107823" y="53940"/>
                    <a:pt x="107823" y="54007"/>
                  </a:cubicBezTo>
                  <a:cubicBezTo>
                    <a:pt x="107766" y="83706"/>
                    <a:pt x="83706" y="107766"/>
                    <a:pt x="54007" y="107823"/>
                  </a:cubicBezTo>
                  <a:close/>
                  <a:moveTo>
                    <a:pt x="54007" y="12573"/>
                  </a:moveTo>
                  <a:cubicBezTo>
                    <a:pt x="31175" y="12573"/>
                    <a:pt x="12668" y="31080"/>
                    <a:pt x="12668" y="53912"/>
                  </a:cubicBezTo>
                  <a:cubicBezTo>
                    <a:pt x="12668" y="76743"/>
                    <a:pt x="31175" y="95250"/>
                    <a:pt x="54007" y="95250"/>
                  </a:cubicBezTo>
                  <a:cubicBezTo>
                    <a:pt x="76838" y="95250"/>
                    <a:pt x="95345" y="76743"/>
                    <a:pt x="95345" y="53912"/>
                  </a:cubicBezTo>
                  <a:cubicBezTo>
                    <a:pt x="95345" y="31080"/>
                    <a:pt x="76838" y="12573"/>
                    <a:pt x="54007" y="12573"/>
                  </a:cubicBezTo>
                  <a:close/>
                </a:path>
              </a:pathLst>
            </a:custGeom>
            <a:solidFill>
              <a:srgbClr val="E6E6E6"/>
            </a:solidFill>
            <a:ln w="9525" cap="flat">
              <a:noFill/>
              <a:prstDash val="solid"/>
              <a:miter/>
            </a:ln>
          </p:spPr>
          <p:txBody>
            <a:bodyPr rtlCol="0" anchor="ctr"/>
            <a:lstStyle/>
            <a:p>
              <a:endParaRPr lang="en-IN"/>
            </a:p>
          </p:txBody>
        </p:sp>
        <p:sp>
          <p:nvSpPr>
            <p:cNvPr id="442" name="Freeform: Shape 441">
              <a:extLst>
                <a:ext uri="{FF2B5EF4-FFF2-40B4-BE49-F238E27FC236}">
                  <a16:creationId xmlns:a16="http://schemas.microsoft.com/office/drawing/2014/main" id="{839BABB9-DE56-696F-F342-047A81B1D230}"/>
                </a:ext>
              </a:extLst>
            </p:cNvPr>
            <p:cNvSpPr/>
            <p:nvPr/>
          </p:nvSpPr>
          <p:spPr>
            <a:xfrm>
              <a:off x="8589370" y="3952389"/>
              <a:ext cx="107822" cy="107822"/>
            </a:xfrm>
            <a:custGeom>
              <a:avLst/>
              <a:gdLst>
                <a:gd name="connsiteX0" fmla="*/ 53911 w 107822"/>
                <a:gd name="connsiteY0" fmla="*/ 107823 h 107822"/>
                <a:gd name="connsiteX1" fmla="*/ 0 w 107822"/>
                <a:gd name="connsiteY1" fmla="*/ 53911 h 107822"/>
                <a:gd name="connsiteX2" fmla="*/ 53911 w 107822"/>
                <a:gd name="connsiteY2" fmla="*/ 0 h 107822"/>
                <a:gd name="connsiteX3" fmla="*/ 107823 w 107822"/>
                <a:gd name="connsiteY3" fmla="*/ 53911 h 107822"/>
                <a:gd name="connsiteX4" fmla="*/ 107823 w 107822"/>
                <a:gd name="connsiteY4" fmla="*/ 54007 h 107822"/>
                <a:gd name="connsiteX5" fmla="*/ 54007 w 107822"/>
                <a:gd name="connsiteY5" fmla="*/ 107823 h 107822"/>
                <a:gd name="connsiteX6" fmla="*/ 53911 w 107822"/>
                <a:gd name="connsiteY6" fmla="*/ 107823 h 107822"/>
                <a:gd name="connsiteX7" fmla="*/ 53911 w 107822"/>
                <a:gd name="connsiteY7" fmla="*/ 12573 h 107822"/>
                <a:gd name="connsiteX8" fmla="*/ 12573 w 107822"/>
                <a:gd name="connsiteY8" fmla="*/ 53911 h 107822"/>
                <a:gd name="connsiteX9" fmla="*/ 53911 w 107822"/>
                <a:gd name="connsiteY9" fmla="*/ 95250 h 107822"/>
                <a:gd name="connsiteX10" fmla="*/ 95250 w 107822"/>
                <a:gd name="connsiteY10" fmla="*/ 53911 h 107822"/>
                <a:gd name="connsiteX11" fmla="*/ 53911 w 107822"/>
                <a:gd name="connsiteY11" fmla="*/ 12573 h 10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822" h="107822">
                  <a:moveTo>
                    <a:pt x="53911" y="107823"/>
                  </a:moveTo>
                  <a:cubicBezTo>
                    <a:pt x="24137" y="107823"/>
                    <a:pt x="0" y="83687"/>
                    <a:pt x="0" y="53911"/>
                  </a:cubicBezTo>
                  <a:cubicBezTo>
                    <a:pt x="0" y="24136"/>
                    <a:pt x="24137" y="0"/>
                    <a:pt x="53911" y="0"/>
                  </a:cubicBezTo>
                  <a:cubicBezTo>
                    <a:pt x="83687" y="0"/>
                    <a:pt x="107823" y="24136"/>
                    <a:pt x="107823" y="53911"/>
                  </a:cubicBezTo>
                  <a:cubicBezTo>
                    <a:pt x="107823" y="53940"/>
                    <a:pt x="107823" y="53978"/>
                    <a:pt x="107823" y="54007"/>
                  </a:cubicBezTo>
                  <a:cubicBezTo>
                    <a:pt x="107823" y="83725"/>
                    <a:pt x="83725" y="107823"/>
                    <a:pt x="54007" y="107823"/>
                  </a:cubicBezTo>
                  <a:cubicBezTo>
                    <a:pt x="53978" y="107823"/>
                    <a:pt x="53940" y="107823"/>
                    <a:pt x="53911" y="107823"/>
                  </a:cubicBezTo>
                  <a:close/>
                  <a:moveTo>
                    <a:pt x="53911" y="12573"/>
                  </a:moveTo>
                  <a:cubicBezTo>
                    <a:pt x="31081" y="12573"/>
                    <a:pt x="12573" y="31080"/>
                    <a:pt x="12573" y="53911"/>
                  </a:cubicBezTo>
                  <a:cubicBezTo>
                    <a:pt x="12573" y="76743"/>
                    <a:pt x="31081" y="95250"/>
                    <a:pt x="53911" y="95250"/>
                  </a:cubicBezTo>
                  <a:cubicBezTo>
                    <a:pt x="76743" y="95250"/>
                    <a:pt x="95250" y="76743"/>
                    <a:pt x="95250" y="53911"/>
                  </a:cubicBezTo>
                  <a:cubicBezTo>
                    <a:pt x="95250" y="31080"/>
                    <a:pt x="76743" y="12573"/>
                    <a:pt x="53911" y="12573"/>
                  </a:cubicBezTo>
                  <a:close/>
                </a:path>
              </a:pathLst>
            </a:custGeom>
            <a:solidFill>
              <a:srgbClr val="E6E6E6"/>
            </a:solidFill>
            <a:ln w="9525" cap="flat">
              <a:noFill/>
              <a:prstDash val="solid"/>
              <a:miter/>
            </a:ln>
          </p:spPr>
          <p:txBody>
            <a:bodyPr rtlCol="0" anchor="ctr"/>
            <a:lstStyle/>
            <a:p>
              <a:endParaRPr lang="en-IN"/>
            </a:p>
          </p:txBody>
        </p:sp>
        <p:sp>
          <p:nvSpPr>
            <p:cNvPr id="443" name="Freeform: Shape 442">
              <a:extLst>
                <a:ext uri="{FF2B5EF4-FFF2-40B4-BE49-F238E27FC236}">
                  <a16:creationId xmlns:a16="http://schemas.microsoft.com/office/drawing/2014/main" id="{D4EE61F5-DAA4-C8E4-2F9B-4CA9F42965E8}"/>
                </a:ext>
              </a:extLst>
            </p:cNvPr>
            <p:cNvSpPr/>
            <p:nvPr/>
          </p:nvSpPr>
          <p:spPr>
            <a:xfrm>
              <a:off x="8714624" y="3952389"/>
              <a:ext cx="107822" cy="107822"/>
            </a:xfrm>
            <a:custGeom>
              <a:avLst/>
              <a:gdLst>
                <a:gd name="connsiteX0" fmla="*/ 53911 w 107822"/>
                <a:gd name="connsiteY0" fmla="*/ 107823 h 107822"/>
                <a:gd name="connsiteX1" fmla="*/ 0 w 107822"/>
                <a:gd name="connsiteY1" fmla="*/ 53911 h 107822"/>
                <a:gd name="connsiteX2" fmla="*/ 53911 w 107822"/>
                <a:gd name="connsiteY2" fmla="*/ 0 h 107822"/>
                <a:gd name="connsiteX3" fmla="*/ 107823 w 107822"/>
                <a:gd name="connsiteY3" fmla="*/ 53911 h 107822"/>
                <a:gd name="connsiteX4" fmla="*/ 107823 w 107822"/>
                <a:gd name="connsiteY4" fmla="*/ 54007 h 107822"/>
                <a:gd name="connsiteX5" fmla="*/ 53911 w 107822"/>
                <a:gd name="connsiteY5" fmla="*/ 107823 h 107822"/>
                <a:gd name="connsiteX6" fmla="*/ 53911 w 107822"/>
                <a:gd name="connsiteY6" fmla="*/ 12573 h 107822"/>
                <a:gd name="connsiteX7" fmla="*/ 12573 w 107822"/>
                <a:gd name="connsiteY7" fmla="*/ 53911 h 107822"/>
                <a:gd name="connsiteX8" fmla="*/ 53911 w 107822"/>
                <a:gd name="connsiteY8" fmla="*/ 95250 h 107822"/>
                <a:gd name="connsiteX9" fmla="*/ 95250 w 107822"/>
                <a:gd name="connsiteY9" fmla="*/ 53911 h 107822"/>
                <a:gd name="connsiteX10" fmla="*/ 53911 w 107822"/>
                <a:gd name="connsiteY10" fmla="*/ 12573 h 10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822" h="107822">
                  <a:moveTo>
                    <a:pt x="53911" y="107823"/>
                  </a:moveTo>
                  <a:cubicBezTo>
                    <a:pt x="24136" y="107823"/>
                    <a:pt x="0" y="83687"/>
                    <a:pt x="0" y="53911"/>
                  </a:cubicBezTo>
                  <a:cubicBezTo>
                    <a:pt x="0" y="24136"/>
                    <a:pt x="24136" y="0"/>
                    <a:pt x="53911" y="0"/>
                  </a:cubicBezTo>
                  <a:cubicBezTo>
                    <a:pt x="83687" y="0"/>
                    <a:pt x="107823" y="24136"/>
                    <a:pt x="107823" y="53911"/>
                  </a:cubicBezTo>
                  <a:cubicBezTo>
                    <a:pt x="107823" y="53940"/>
                    <a:pt x="107823" y="53978"/>
                    <a:pt x="107823" y="54007"/>
                  </a:cubicBezTo>
                  <a:cubicBezTo>
                    <a:pt x="107766" y="83744"/>
                    <a:pt x="83649" y="107823"/>
                    <a:pt x="53911" y="107823"/>
                  </a:cubicBezTo>
                  <a:close/>
                  <a:moveTo>
                    <a:pt x="53911" y="12573"/>
                  </a:moveTo>
                  <a:cubicBezTo>
                    <a:pt x="31080" y="12573"/>
                    <a:pt x="12573" y="31080"/>
                    <a:pt x="12573" y="53911"/>
                  </a:cubicBezTo>
                  <a:cubicBezTo>
                    <a:pt x="12573" y="76743"/>
                    <a:pt x="31080" y="95250"/>
                    <a:pt x="53911" y="95250"/>
                  </a:cubicBezTo>
                  <a:cubicBezTo>
                    <a:pt x="76743" y="95250"/>
                    <a:pt x="95250" y="76743"/>
                    <a:pt x="95250" y="53911"/>
                  </a:cubicBezTo>
                  <a:cubicBezTo>
                    <a:pt x="95250" y="31080"/>
                    <a:pt x="76743" y="12573"/>
                    <a:pt x="53911" y="12573"/>
                  </a:cubicBezTo>
                  <a:close/>
                </a:path>
              </a:pathLst>
            </a:custGeom>
            <a:solidFill>
              <a:srgbClr val="E6E6E6"/>
            </a:solidFill>
            <a:ln w="9525" cap="flat">
              <a:noFill/>
              <a:prstDash val="solid"/>
              <a:miter/>
            </a:ln>
          </p:spPr>
          <p:txBody>
            <a:bodyPr rtlCol="0" anchor="ctr"/>
            <a:lstStyle/>
            <a:p>
              <a:endParaRPr lang="en-IN"/>
            </a:p>
          </p:txBody>
        </p:sp>
      </p:grpSp>
      <p:sp>
        <p:nvSpPr>
          <p:cNvPr id="444" name="Freeform: Shape 443">
            <a:extLst>
              <a:ext uri="{FF2B5EF4-FFF2-40B4-BE49-F238E27FC236}">
                <a16:creationId xmlns:a16="http://schemas.microsoft.com/office/drawing/2014/main" id="{9CD62B1A-9D94-E6CE-F6AA-E5199B2E3B52}"/>
              </a:ext>
            </a:extLst>
          </p:cNvPr>
          <p:cNvSpPr/>
          <p:nvPr/>
        </p:nvSpPr>
        <p:spPr>
          <a:xfrm>
            <a:off x="8210751" y="6688350"/>
            <a:ext cx="3693604" cy="215645"/>
          </a:xfrm>
          <a:custGeom>
            <a:avLst/>
            <a:gdLst>
              <a:gd name="connsiteX0" fmla="*/ 3693605 w 3693604"/>
              <a:gd name="connsiteY0" fmla="*/ 107823 h 215645"/>
              <a:gd name="connsiteX1" fmla="*/ 1846802 w 3693604"/>
              <a:gd name="connsiteY1" fmla="*/ 215646 h 215645"/>
              <a:gd name="connsiteX2" fmla="*/ 0 w 3693604"/>
              <a:gd name="connsiteY2" fmla="*/ 107823 h 215645"/>
              <a:gd name="connsiteX3" fmla="*/ 1846802 w 3693604"/>
              <a:gd name="connsiteY3" fmla="*/ 0 h 215645"/>
              <a:gd name="connsiteX4" fmla="*/ 3693605 w 3693604"/>
              <a:gd name="connsiteY4" fmla="*/ 107823 h 215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3604" h="215645">
                <a:moveTo>
                  <a:pt x="3693605" y="107823"/>
                </a:moveTo>
                <a:cubicBezTo>
                  <a:pt x="3693605" y="167372"/>
                  <a:pt x="2866763" y="215646"/>
                  <a:pt x="1846802" y="215646"/>
                </a:cubicBezTo>
                <a:cubicBezTo>
                  <a:pt x="826842" y="215646"/>
                  <a:pt x="0" y="167372"/>
                  <a:pt x="0" y="107823"/>
                </a:cubicBezTo>
                <a:cubicBezTo>
                  <a:pt x="0" y="48274"/>
                  <a:pt x="826842" y="0"/>
                  <a:pt x="1846802" y="0"/>
                </a:cubicBezTo>
                <a:cubicBezTo>
                  <a:pt x="2866763" y="0"/>
                  <a:pt x="3693605" y="48274"/>
                  <a:pt x="3693605" y="107823"/>
                </a:cubicBezTo>
                <a:close/>
              </a:path>
            </a:pathLst>
          </a:custGeom>
          <a:solidFill>
            <a:srgbClr val="F5F5F5"/>
          </a:solidFill>
          <a:ln w="9525" cap="flat">
            <a:noFill/>
            <a:prstDash val="solid"/>
            <a:miter/>
          </a:ln>
        </p:spPr>
        <p:txBody>
          <a:bodyPr rtlCol="0" anchor="ctr"/>
          <a:lstStyle/>
          <a:p>
            <a:endParaRPr lang="en-IN"/>
          </a:p>
        </p:txBody>
      </p:sp>
      <p:grpSp>
        <p:nvGrpSpPr>
          <p:cNvPr id="445" name="Graphic 2">
            <a:extLst>
              <a:ext uri="{FF2B5EF4-FFF2-40B4-BE49-F238E27FC236}">
                <a16:creationId xmlns:a16="http://schemas.microsoft.com/office/drawing/2014/main" id="{5B67EB50-9CBA-B351-672E-D00F79BF5209}"/>
              </a:ext>
            </a:extLst>
          </p:cNvPr>
          <p:cNvGrpSpPr/>
          <p:nvPr/>
        </p:nvGrpSpPr>
        <p:grpSpPr>
          <a:xfrm>
            <a:off x="9401186" y="3692166"/>
            <a:ext cx="2558224" cy="2403252"/>
            <a:chOff x="9401186" y="3692166"/>
            <a:chExt cx="2558224" cy="2403252"/>
          </a:xfrm>
        </p:grpSpPr>
        <p:sp>
          <p:nvSpPr>
            <p:cNvPr id="446" name="Freeform: Shape 445">
              <a:extLst>
                <a:ext uri="{FF2B5EF4-FFF2-40B4-BE49-F238E27FC236}">
                  <a16:creationId xmlns:a16="http://schemas.microsoft.com/office/drawing/2014/main" id="{A6E77B36-0CAB-718A-AC76-5F88680BC276}"/>
                </a:ext>
              </a:extLst>
            </p:cNvPr>
            <p:cNvSpPr/>
            <p:nvPr/>
          </p:nvSpPr>
          <p:spPr>
            <a:xfrm>
              <a:off x="9401186" y="3889524"/>
              <a:ext cx="2410777" cy="2205894"/>
            </a:xfrm>
            <a:custGeom>
              <a:avLst/>
              <a:gdLst>
                <a:gd name="connsiteX0" fmla="*/ 2327148 w 2410777"/>
                <a:gd name="connsiteY0" fmla="*/ 2124551 h 2205894"/>
                <a:gd name="connsiteX1" fmla="*/ 86487 w 2410777"/>
                <a:gd name="connsiteY1" fmla="*/ 2124551 h 2205894"/>
                <a:gd name="connsiteX2" fmla="*/ 159925 w 2410777"/>
                <a:gd name="connsiteY2" fmla="*/ 986790 h 2205894"/>
                <a:gd name="connsiteX3" fmla="*/ 276035 w 2410777"/>
                <a:gd name="connsiteY3" fmla="*/ 986790 h 2205894"/>
                <a:gd name="connsiteX4" fmla="*/ 210121 w 2410777"/>
                <a:gd name="connsiteY4" fmla="*/ 2008442 h 2205894"/>
                <a:gd name="connsiteX5" fmla="*/ 1630966 w 2410777"/>
                <a:gd name="connsiteY5" fmla="*/ 2008442 h 2205894"/>
                <a:gd name="connsiteX6" fmla="*/ 1636205 w 2410777"/>
                <a:gd name="connsiteY6" fmla="*/ 1927193 h 2205894"/>
                <a:gd name="connsiteX7" fmla="*/ 879729 w 2410777"/>
                <a:gd name="connsiteY7" fmla="*/ 1927193 h 2205894"/>
                <a:gd name="connsiteX8" fmla="*/ 887254 w 2410777"/>
                <a:gd name="connsiteY8" fmla="*/ 1811084 h 2205894"/>
                <a:gd name="connsiteX9" fmla="*/ 2033969 w 2410777"/>
                <a:gd name="connsiteY9" fmla="*/ 1811084 h 2205894"/>
                <a:gd name="connsiteX10" fmla="*/ 2097786 w 2410777"/>
                <a:gd name="connsiteY10" fmla="*/ 821055 h 2205894"/>
                <a:gd name="connsiteX11" fmla="*/ 2016538 w 2410777"/>
                <a:gd name="connsiteY11" fmla="*/ 821055 h 2205894"/>
                <a:gd name="connsiteX12" fmla="*/ 1957864 w 2410777"/>
                <a:gd name="connsiteY12" fmla="*/ 1729835 h 2205894"/>
                <a:gd name="connsiteX13" fmla="*/ 811244 w 2410777"/>
                <a:gd name="connsiteY13" fmla="*/ 1729835 h 2205894"/>
                <a:gd name="connsiteX14" fmla="*/ 798481 w 2410777"/>
                <a:gd name="connsiteY14" fmla="*/ 1927193 h 2205894"/>
                <a:gd name="connsiteX15" fmla="*/ 296609 w 2410777"/>
                <a:gd name="connsiteY15" fmla="*/ 1927193 h 2205894"/>
                <a:gd name="connsiteX16" fmla="*/ 415671 w 2410777"/>
                <a:gd name="connsiteY16" fmla="*/ 81344 h 2205894"/>
                <a:gd name="connsiteX17" fmla="*/ 1849469 w 2410777"/>
                <a:gd name="connsiteY17" fmla="*/ 81344 h 2205894"/>
                <a:gd name="connsiteX18" fmla="*/ 1854708 w 2410777"/>
                <a:gd name="connsiteY18" fmla="*/ 0 h 2205894"/>
                <a:gd name="connsiteX19" fmla="*/ 339662 w 2410777"/>
                <a:gd name="connsiteY19" fmla="*/ 0 h 2205894"/>
                <a:gd name="connsiteX20" fmla="*/ 281273 w 2410777"/>
                <a:gd name="connsiteY20" fmla="*/ 905542 h 2205894"/>
                <a:gd name="connsiteX21" fmla="*/ 165163 w 2410777"/>
                <a:gd name="connsiteY21" fmla="*/ 905542 h 2205894"/>
                <a:gd name="connsiteX22" fmla="*/ 198215 w 2410777"/>
                <a:gd name="connsiteY22" fmla="*/ 392811 h 2205894"/>
                <a:gd name="connsiteX23" fmla="*/ 116967 w 2410777"/>
                <a:gd name="connsiteY23" fmla="*/ 392811 h 2205894"/>
                <a:gd name="connsiteX24" fmla="*/ 0 w 2410777"/>
                <a:gd name="connsiteY24" fmla="*/ 2205895 h 2205894"/>
                <a:gd name="connsiteX25" fmla="*/ 2403158 w 2410777"/>
                <a:gd name="connsiteY25" fmla="*/ 2205895 h 2205894"/>
                <a:gd name="connsiteX26" fmla="*/ 2410778 w 2410777"/>
                <a:gd name="connsiteY26" fmla="*/ 2087785 h 2205894"/>
                <a:gd name="connsiteX27" fmla="*/ 2329529 w 2410777"/>
                <a:gd name="connsiteY27" fmla="*/ 2087785 h 2205894"/>
                <a:gd name="connsiteX28" fmla="*/ 2327148 w 2410777"/>
                <a:gd name="connsiteY28" fmla="*/ 2124551 h 220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10777" h="2205894">
                  <a:moveTo>
                    <a:pt x="2327148" y="2124551"/>
                  </a:moveTo>
                  <a:lnTo>
                    <a:pt x="86487" y="2124551"/>
                  </a:lnTo>
                  <a:lnTo>
                    <a:pt x="159925" y="986790"/>
                  </a:lnTo>
                  <a:lnTo>
                    <a:pt x="276035" y="986790"/>
                  </a:lnTo>
                  <a:lnTo>
                    <a:pt x="210121" y="2008442"/>
                  </a:lnTo>
                  <a:lnTo>
                    <a:pt x="1630966" y="2008442"/>
                  </a:lnTo>
                  <a:lnTo>
                    <a:pt x="1636205" y="1927193"/>
                  </a:lnTo>
                  <a:lnTo>
                    <a:pt x="879729" y="1927193"/>
                  </a:lnTo>
                  <a:lnTo>
                    <a:pt x="887254" y="1811084"/>
                  </a:lnTo>
                  <a:lnTo>
                    <a:pt x="2033969" y="1811084"/>
                  </a:lnTo>
                  <a:lnTo>
                    <a:pt x="2097786" y="821055"/>
                  </a:lnTo>
                  <a:lnTo>
                    <a:pt x="2016538" y="821055"/>
                  </a:lnTo>
                  <a:lnTo>
                    <a:pt x="1957864" y="1729835"/>
                  </a:lnTo>
                  <a:lnTo>
                    <a:pt x="811244" y="1729835"/>
                  </a:lnTo>
                  <a:lnTo>
                    <a:pt x="798481" y="1927193"/>
                  </a:lnTo>
                  <a:lnTo>
                    <a:pt x="296609" y="1927193"/>
                  </a:lnTo>
                  <a:lnTo>
                    <a:pt x="415671" y="81344"/>
                  </a:lnTo>
                  <a:lnTo>
                    <a:pt x="1849469" y="81344"/>
                  </a:lnTo>
                  <a:lnTo>
                    <a:pt x="1854708" y="0"/>
                  </a:lnTo>
                  <a:lnTo>
                    <a:pt x="339662" y="0"/>
                  </a:lnTo>
                  <a:lnTo>
                    <a:pt x="281273" y="905542"/>
                  </a:lnTo>
                  <a:lnTo>
                    <a:pt x="165163" y="905542"/>
                  </a:lnTo>
                  <a:lnTo>
                    <a:pt x="198215" y="392811"/>
                  </a:lnTo>
                  <a:lnTo>
                    <a:pt x="116967" y="392811"/>
                  </a:lnTo>
                  <a:lnTo>
                    <a:pt x="0" y="2205895"/>
                  </a:lnTo>
                  <a:lnTo>
                    <a:pt x="2403158" y="2205895"/>
                  </a:lnTo>
                  <a:lnTo>
                    <a:pt x="2410778" y="2087785"/>
                  </a:lnTo>
                  <a:lnTo>
                    <a:pt x="2329529" y="2087785"/>
                  </a:lnTo>
                  <a:lnTo>
                    <a:pt x="2327148" y="2124551"/>
                  </a:lnTo>
                  <a:close/>
                </a:path>
              </a:pathLst>
            </a:custGeom>
            <a:solidFill>
              <a:srgbClr val="38406B"/>
            </a:solidFill>
            <a:ln w="9525" cap="flat">
              <a:noFill/>
              <a:prstDash val="solid"/>
              <a:miter/>
            </a:ln>
          </p:spPr>
          <p:txBody>
            <a:bodyPr rtlCol="0" anchor="ctr"/>
            <a:lstStyle/>
            <a:p>
              <a:endParaRPr lang="en-IN"/>
            </a:p>
          </p:txBody>
        </p:sp>
        <p:sp>
          <p:nvSpPr>
            <p:cNvPr id="447" name="Freeform: Shape 446">
              <a:extLst>
                <a:ext uri="{FF2B5EF4-FFF2-40B4-BE49-F238E27FC236}">
                  <a16:creationId xmlns:a16="http://schemas.microsoft.com/office/drawing/2014/main" id="{5A91CA19-8ABB-780F-1A66-AF81049A1292}"/>
                </a:ext>
              </a:extLst>
            </p:cNvPr>
            <p:cNvSpPr/>
            <p:nvPr/>
          </p:nvSpPr>
          <p:spPr>
            <a:xfrm>
              <a:off x="9530249" y="3692166"/>
              <a:ext cx="2429160" cy="2205799"/>
            </a:xfrm>
            <a:custGeom>
              <a:avLst/>
              <a:gdLst>
                <a:gd name="connsiteX0" fmla="*/ 26003 w 2429160"/>
                <a:gd name="connsiteY0" fmla="*/ 0 h 2205799"/>
                <a:gd name="connsiteX1" fmla="*/ 0 w 2429160"/>
                <a:gd name="connsiteY1" fmla="*/ 401860 h 2205799"/>
                <a:gd name="connsiteX2" fmla="*/ 81343 w 2429160"/>
                <a:gd name="connsiteY2" fmla="*/ 401860 h 2205799"/>
                <a:gd name="connsiteX3" fmla="*/ 102013 w 2429160"/>
                <a:gd name="connsiteY3" fmla="*/ 81344 h 2205799"/>
                <a:gd name="connsiteX4" fmla="*/ 1880902 w 2429160"/>
                <a:gd name="connsiteY4" fmla="*/ 81344 h 2205799"/>
                <a:gd name="connsiteX5" fmla="*/ 1868138 w 2429160"/>
                <a:gd name="connsiteY5" fmla="*/ 278702 h 2205799"/>
                <a:gd name="connsiteX6" fmla="*/ 2132552 w 2429160"/>
                <a:gd name="connsiteY6" fmla="*/ 278702 h 2205799"/>
                <a:gd name="connsiteX7" fmla="*/ 2099596 w 2429160"/>
                <a:gd name="connsiteY7" fmla="*/ 789527 h 2205799"/>
                <a:gd name="connsiteX8" fmla="*/ 1983486 w 2429160"/>
                <a:gd name="connsiteY8" fmla="*/ 789527 h 2205799"/>
                <a:gd name="connsiteX9" fmla="*/ 2008918 w 2429160"/>
                <a:gd name="connsiteY9" fmla="*/ 394811 h 2205799"/>
                <a:gd name="connsiteX10" fmla="*/ 915829 w 2429160"/>
                <a:gd name="connsiteY10" fmla="*/ 394811 h 2205799"/>
                <a:gd name="connsiteX11" fmla="*/ 910590 w 2429160"/>
                <a:gd name="connsiteY11" fmla="*/ 476059 h 2205799"/>
                <a:gd name="connsiteX12" fmla="*/ 1483900 w 2429160"/>
                <a:gd name="connsiteY12" fmla="*/ 476059 h 2205799"/>
                <a:gd name="connsiteX13" fmla="*/ 1476375 w 2429160"/>
                <a:gd name="connsiteY13" fmla="*/ 592169 h 2205799"/>
                <a:gd name="connsiteX14" fmla="*/ 579882 w 2429160"/>
                <a:gd name="connsiteY14" fmla="*/ 592169 h 2205799"/>
                <a:gd name="connsiteX15" fmla="*/ 503872 w 2429160"/>
                <a:gd name="connsiteY15" fmla="*/ 1770507 h 2205799"/>
                <a:gd name="connsiteX16" fmla="*/ 501205 w 2429160"/>
                <a:gd name="connsiteY16" fmla="*/ 1811084 h 2205799"/>
                <a:gd name="connsiteX17" fmla="*/ 493776 w 2429160"/>
                <a:gd name="connsiteY17" fmla="*/ 1927193 h 2205799"/>
                <a:gd name="connsiteX18" fmla="*/ 377666 w 2429160"/>
                <a:gd name="connsiteY18" fmla="*/ 1927193 h 2205799"/>
                <a:gd name="connsiteX19" fmla="*/ 433959 w 2429160"/>
                <a:gd name="connsiteY19" fmla="*/ 1054513 h 2205799"/>
                <a:gd name="connsiteX20" fmla="*/ 352711 w 2429160"/>
                <a:gd name="connsiteY20" fmla="*/ 1054513 h 2205799"/>
                <a:gd name="connsiteX21" fmla="*/ 291179 w 2429160"/>
                <a:gd name="connsiteY21" fmla="*/ 2008442 h 2205799"/>
                <a:gd name="connsiteX22" fmla="*/ 569786 w 2429160"/>
                <a:gd name="connsiteY22" fmla="*/ 2008442 h 2205799"/>
                <a:gd name="connsiteX23" fmla="*/ 582454 w 2429160"/>
                <a:gd name="connsiteY23" fmla="*/ 1811084 h 2205799"/>
                <a:gd name="connsiteX24" fmla="*/ 1293971 w 2429160"/>
                <a:gd name="connsiteY24" fmla="*/ 1811084 h 2205799"/>
                <a:gd name="connsiteX25" fmla="*/ 1299210 w 2429160"/>
                <a:gd name="connsiteY25" fmla="*/ 1729835 h 2205799"/>
                <a:gd name="connsiteX26" fmla="*/ 916686 w 2429160"/>
                <a:gd name="connsiteY26" fmla="*/ 1729835 h 2205799"/>
                <a:gd name="connsiteX27" fmla="*/ 924211 w 2429160"/>
                <a:gd name="connsiteY27" fmla="*/ 1613726 h 2205799"/>
                <a:gd name="connsiteX28" fmla="*/ 1123474 w 2429160"/>
                <a:gd name="connsiteY28" fmla="*/ 1613726 h 2205799"/>
                <a:gd name="connsiteX29" fmla="*/ 1128713 w 2429160"/>
                <a:gd name="connsiteY29" fmla="*/ 1532477 h 2205799"/>
                <a:gd name="connsiteX30" fmla="*/ 797814 w 2429160"/>
                <a:gd name="connsiteY30" fmla="*/ 1532477 h 2205799"/>
                <a:gd name="connsiteX31" fmla="*/ 801815 w 2429160"/>
                <a:gd name="connsiteY31" fmla="*/ 1469898 h 2205799"/>
                <a:gd name="connsiteX32" fmla="*/ 720566 w 2429160"/>
                <a:gd name="connsiteY32" fmla="*/ 1469898 h 2205799"/>
                <a:gd name="connsiteX33" fmla="*/ 711327 w 2429160"/>
                <a:gd name="connsiteY33" fmla="*/ 1613726 h 2205799"/>
                <a:gd name="connsiteX34" fmla="*/ 842963 w 2429160"/>
                <a:gd name="connsiteY34" fmla="*/ 1613726 h 2205799"/>
                <a:gd name="connsiteX35" fmla="*/ 835438 w 2429160"/>
                <a:gd name="connsiteY35" fmla="*/ 1729835 h 2205799"/>
                <a:gd name="connsiteX36" fmla="*/ 587788 w 2429160"/>
                <a:gd name="connsiteY36" fmla="*/ 1729835 h 2205799"/>
                <a:gd name="connsiteX37" fmla="*/ 655892 w 2429160"/>
                <a:gd name="connsiteY37" fmla="*/ 673418 h 2205799"/>
                <a:gd name="connsiteX38" fmla="*/ 1712309 w 2429160"/>
                <a:gd name="connsiteY38" fmla="*/ 673418 h 2205799"/>
                <a:gd name="connsiteX39" fmla="*/ 1671733 w 2429160"/>
                <a:gd name="connsiteY39" fmla="*/ 1302258 h 2205799"/>
                <a:gd name="connsiteX40" fmla="*/ 1753076 w 2429160"/>
                <a:gd name="connsiteY40" fmla="*/ 1302258 h 2205799"/>
                <a:gd name="connsiteX41" fmla="*/ 1798892 w 2429160"/>
                <a:gd name="connsiteY41" fmla="*/ 592169 h 2205799"/>
                <a:gd name="connsiteX42" fmla="*/ 1557718 w 2429160"/>
                <a:gd name="connsiteY42" fmla="*/ 592169 h 2205799"/>
                <a:gd name="connsiteX43" fmla="*/ 1565148 w 2429160"/>
                <a:gd name="connsiteY43" fmla="*/ 476059 h 2205799"/>
                <a:gd name="connsiteX44" fmla="*/ 1922431 w 2429160"/>
                <a:gd name="connsiteY44" fmla="*/ 476059 h 2205799"/>
                <a:gd name="connsiteX45" fmla="*/ 1896999 w 2429160"/>
                <a:gd name="connsiteY45" fmla="*/ 870776 h 2205799"/>
                <a:gd name="connsiteX46" fmla="*/ 2094357 w 2429160"/>
                <a:gd name="connsiteY46" fmla="*/ 870776 h 2205799"/>
                <a:gd name="connsiteX47" fmla="*/ 2063210 w 2429160"/>
                <a:gd name="connsiteY47" fmla="*/ 1353788 h 2205799"/>
                <a:gd name="connsiteX48" fmla="*/ 2144459 w 2429160"/>
                <a:gd name="connsiteY48" fmla="*/ 1353788 h 2205799"/>
                <a:gd name="connsiteX49" fmla="*/ 2219039 w 2429160"/>
                <a:gd name="connsiteY49" fmla="*/ 197358 h 2205799"/>
                <a:gd name="connsiteX50" fmla="*/ 1954720 w 2429160"/>
                <a:gd name="connsiteY50" fmla="*/ 197358 h 2205799"/>
                <a:gd name="connsiteX51" fmla="*/ 1962150 w 2429160"/>
                <a:gd name="connsiteY51" fmla="*/ 81344 h 2205799"/>
                <a:gd name="connsiteX52" fmla="*/ 2342579 w 2429160"/>
                <a:gd name="connsiteY52" fmla="*/ 81344 h 2205799"/>
                <a:gd name="connsiteX53" fmla="*/ 2251043 w 2429160"/>
                <a:gd name="connsiteY53" fmla="*/ 1501521 h 2205799"/>
                <a:gd name="connsiteX54" fmla="*/ 2053685 w 2429160"/>
                <a:gd name="connsiteY54" fmla="*/ 1501521 h 2205799"/>
                <a:gd name="connsiteX55" fmla="*/ 2013490 w 2429160"/>
                <a:gd name="connsiteY55" fmla="*/ 2124551 h 2205799"/>
                <a:gd name="connsiteX56" fmla="*/ 1695450 w 2429160"/>
                <a:gd name="connsiteY56" fmla="*/ 2124551 h 2205799"/>
                <a:gd name="connsiteX57" fmla="*/ 1690211 w 2429160"/>
                <a:gd name="connsiteY57" fmla="*/ 2205800 h 2205799"/>
                <a:gd name="connsiteX58" fmla="*/ 2089499 w 2429160"/>
                <a:gd name="connsiteY58" fmla="*/ 2205800 h 2205799"/>
                <a:gd name="connsiteX59" fmla="*/ 2129695 w 2429160"/>
                <a:gd name="connsiteY59" fmla="*/ 1582769 h 2205799"/>
                <a:gd name="connsiteX60" fmla="*/ 2245805 w 2429160"/>
                <a:gd name="connsiteY60" fmla="*/ 1582769 h 2205799"/>
                <a:gd name="connsiteX61" fmla="*/ 2212658 w 2429160"/>
                <a:gd name="connsiteY61" fmla="*/ 2096834 h 2205799"/>
                <a:gd name="connsiteX62" fmla="*/ 2293906 w 2429160"/>
                <a:gd name="connsiteY62" fmla="*/ 2096834 h 2205799"/>
                <a:gd name="connsiteX63" fmla="*/ 2429161 w 2429160"/>
                <a:gd name="connsiteY63" fmla="*/ 0 h 2205799"/>
                <a:gd name="connsiteX64" fmla="*/ 26003 w 2429160"/>
                <a:gd name="connsiteY64" fmla="*/ 0 h 220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429160" h="2205799">
                  <a:moveTo>
                    <a:pt x="26003" y="0"/>
                  </a:moveTo>
                  <a:lnTo>
                    <a:pt x="0" y="401860"/>
                  </a:lnTo>
                  <a:lnTo>
                    <a:pt x="81343" y="401860"/>
                  </a:lnTo>
                  <a:lnTo>
                    <a:pt x="102013" y="81344"/>
                  </a:lnTo>
                  <a:lnTo>
                    <a:pt x="1880902" y="81344"/>
                  </a:lnTo>
                  <a:lnTo>
                    <a:pt x="1868138" y="278702"/>
                  </a:lnTo>
                  <a:lnTo>
                    <a:pt x="2132552" y="278702"/>
                  </a:lnTo>
                  <a:lnTo>
                    <a:pt x="2099596" y="789527"/>
                  </a:lnTo>
                  <a:lnTo>
                    <a:pt x="1983486" y="789527"/>
                  </a:lnTo>
                  <a:lnTo>
                    <a:pt x="2008918" y="394811"/>
                  </a:lnTo>
                  <a:lnTo>
                    <a:pt x="915829" y="394811"/>
                  </a:lnTo>
                  <a:lnTo>
                    <a:pt x="910590" y="476059"/>
                  </a:lnTo>
                  <a:lnTo>
                    <a:pt x="1483900" y="476059"/>
                  </a:lnTo>
                  <a:lnTo>
                    <a:pt x="1476375" y="592169"/>
                  </a:lnTo>
                  <a:lnTo>
                    <a:pt x="579882" y="592169"/>
                  </a:lnTo>
                  <a:lnTo>
                    <a:pt x="503872" y="1770507"/>
                  </a:lnTo>
                  <a:lnTo>
                    <a:pt x="501205" y="1811084"/>
                  </a:lnTo>
                  <a:lnTo>
                    <a:pt x="493776" y="1927193"/>
                  </a:lnTo>
                  <a:lnTo>
                    <a:pt x="377666" y="1927193"/>
                  </a:lnTo>
                  <a:lnTo>
                    <a:pt x="433959" y="1054513"/>
                  </a:lnTo>
                  <a:lnTo>
                    <a:pt x="352711" y="1054513"/>
                  </a:lnTo>
                  <a:lnTo>
                    <a:pt x="291179" y="2008442"/>
                  </a:lnTo>
                  <a:lnTo>
                    <a:pt x="569786" y="2008442"/>
                  </a:lnTo>
                  <a:lnTo>
                    <a:pt x="582454" y="1811084"/>
                  </a:lnTo>
                  <a:lnTo>
                    <a:pt x="1293971" y="1811084"/>
                  </a:lnTo>
                  <a:lnTo>
                    <a:pt x="1299210" y="1729835"/>
                  </a:lnTo>
                  <a:lnTo>
                    <a:pt x="916686" y="1729835"/>
                  </a:lnTo>
                  <a:lnTo>
                    <a:pt x="924211" y="1613726"/>
                  </a:lnTo>
                  <a:lnTo>
                    <a:pt x="1123474" y="1613726"/>
                  </a:lnTo>
                  <a:lnTo>
                    <a:pt x="1128713" y="1532477"/>
                  </a:lnTo>
                  <a:lnTo>
                    <a:pt x="797814" y="1532477"/>
                  </a:lnTo>
                  <a:lnTo>
                    <a:pt x="801815" y="1469898"/>
                  </a:lnTo>
                  <a:lnTo>
                    <a:pt x="720566" y="1469898"/>
                  </a:lnTo>
                  <a:lnTo>
                    <a:pt x="711327" y="1613726"/>
                  </a:lnTo>
                  <a:lnTo>
                    <a:pt x="842963" y="1613726"/>
                  </a:lnTo>
                  <a:lnTo>
                    <a:pt x="835438" y="1729835"/>
                  </a:lnTo>
                  <a:lnTo>
                    <a:pt x="587788" y="1729835"/>
                  </a:lnTo>
                  <a:lnTo>
                    <a:pt x="655892" y="673418"/>
                  </a:lnTo>
                  <a:lnTo>
                    <a:pt x="1712309" y="673418"/>
                  </a:lnTo>
                  <a:lnTo>
                    <a:pt x="1671733" y="1302258"/>
                  </a:lnTo>
                  <a:lnTo>
                    <a:pt x="1753076" y="1302258"/>
                  </a:lnTo>
                  <a:lnTo>
                    <a:pt x="1798892" y="592169"/>
                  </a:lnTo>
                  <a:lnTo>
                    <a:pt x="1557718" y="592169"/>
                  </a:lnTo>
                  <a:lnTo>
                    <a:pt x="1565148" y="476059"/>
                  </a:lnTo>
                  <a:lnTo>
                    <a:pt x="1922431" y="476059"/>
                  </a:lnTo>
                  <a:lnTo>
                    <a:pt x="1896999" y="870776"/>
                  </a:lnTo>
                  <a:lnTo>
                    <a:pt x="2094357" y="870776"/>
                  </a:lnTo>
                  <a:lnTo>
                    <a:pt x="2063210" y="1353788"/>
                  </a:lnTo>
                  <a:lnTo>
                    <a:pt x="2144459" y="1353788"/>
                  </a:lnTo>
                  <a:lnTo>
                    <a:pt x="2219039" y="197358"/>
                  </a:lnTo>
                  <a:lnTo>
                    <a:pt x="1954720" y="197358"/>
                  </a:lnTo>
                  <a:lnTo>
                    <a:pt x="1962150" y="81344"/>
                  </a:lnTo>
                  <a:lnTo>
                    <a:pt x="2342579" y="81344"/>
                  </a:lnTo>
                  <a:lnTo>
                    <a:pt x="2251043" y="1501521"/>
                  </a:lnTo>
                  <a:lnTo>
                    <a:pt x="2053685" y="1501521"/>
                  </a:lnTo>
                  <a:lnTo>
                    <a:pt x="2013490" y="2124551"/>
                  </a:lnTo>
                  <a:lnTo>
                    <a:pt x="1695450" y="2124551"/>
                  </a:lnTo>
                  <a:lnTo>
                    <a:pt x="1690211" y="2205800"/>
                  </a:lnTo>
                  <a:lnTo>
                    <a:pt x="2089499" y="2205800"/>
                  </a:lnTo>
                  <a:lnTo>
                    <a:pt x="2129695" y="1582769"/>
                  </a:lnTo>
                  <a:lnTo>
                    <a:pt x="2245805" y="1582769"/>
                  </a:lnTo>
                  <a:lnTo>
                    <a:pt x="2212658" y="2096834"/>
                  </a:lnTo>
                  <a:lnTo>
                    <a:pt x="2293906" y="2096834"/>
                  </a:lnTo>
                  <a:lnTo>
                    <a:pt x="2429161" y="0"/>
                  </a:lnTo>
                  <a:lnTo>
                    <a:pt x="26003" y="0"/>
                  </a:lnTo>
                  <a:close/>
                </a:path>
              </a:pathLst>
            </a:custGeom>
            <a:solidFill>
              <a:srgbClr val="38406B"/>
            </a:solidFill>
            <a:ln w="9525" cap="flat">
              <a:noFill/>
              <a:prstDash val="solid"/>
              <a:miter/>
            </a:ln>
          </p:spPr>
          <p:txBody>
            <a:bodyPr rtlCol="0" anchor="ctr"/>
            <a:lstStyle/>
            <a:p>
              <a:endParaRPr lang="en-IN"/>
            </a:p>
          </p:txBody>
        </p:sp>
        <p:sp>
          <p:nvSpPr>
            <p:cNvPr id="448" name="Freeform: Shape 447">
              <a:extLst>
                <a:ext uri="{FF2B5EF4-FFF2-40B4-BE49-F238E27FC236}">
                  <a16:creationId xmlns:a16="http://schemas.microsoft.com/office/drawing/2014/main" id="{C2A7AE15-3353-D52D-DF87-1BFFFB6B7DF0}"/>
                </a:ext>
              </a:extLst>
            </p:cNvPr>
            <p:cNvSpPr/>
            <p:nvPr/>
          </p:nvSpPr>
          <p:spPr>
            <a:xfrm>
              <a:off x="9895057" y="4086977"/>
              <a:ext cx="362521" cy="471392"/>
            </a:xfrm>
            <a:custGeom>
              <a:avLst/>
              <a:gdLst>
                <a:gd name="connsiteX0" fmla="*/ 81248 w 362521"/>
                <a:gd name="connsiteY0" fmla="*/ 471392 h 471392"/>
                <a:gd name="connsiteX1" fmla="*/ 106394 w 362521"/>
                <a:gd name="connsiteY1" fmla="*/ 81248 h 471392"/>
                <a:gd name="connsiteX2" fmla="*/ 357283 w 362521"/>
                <a:gd name="connsiteY2" fmla="*/ 81248 h 471392"/>
                <a:gd name="connsiteX3" fmla="*/ 362521 w 362521"/>
                <a:gd name="connsiteY3" fmla="*/ 0 h 471392"/>
                <a:gd name="connsiteX4" fmla="*/ 30385 w 362521"/>
                <a:gd name="connsiteY4" fmla="*/ 0 h 471392"/>
                <a:gd name="connsiteX5" fmla="*/ 0 w 362521"/>
                <a:gd name="connsiteY5" fmla="*/ 471392 h 471392"/>
                <a:gd name="connsiteX6" fmla="*/ 81248 w 362521"/>
                <a:gd name="connsiteY6" fmla="*/ 471392 h 47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521" h="471392">
                  <a:moveTo>
                    <a:pt x="81248" y="471392"/>
                  </a:moveTo>
                  <a:lnTo>
                    <a:pt x="106394" y="81248"/>
                  </a:lnTo>
                  <a:lnTo>
                    <a:pt x="357283" y="81248"/>
                  </a:lnTo>
                  <a:lnTo>
                    <a:pt x="362521" y="0"/>
                  </a:lnTo>
                  <a:lnTo>
                    <a:pt x="30385" y="0"/>
                  </a:lnTo>
                  <a:lnTo>
                    <a:pt x="0" y="471392"/>
                  </a:lnTo>
                  <a:lnTo>
                    <a:pt x="81248" y="471392"/>
                  </a:lnTo>
                  <a:close/>
                </a:path>
              </a:pathLst>
            </a:custGeom>
            <a:solidFill>
              <a:srgbClr val="38406B"/>
            </a:solidFill>
            <a:ln w="9525" cap="flat">
              <a:noFill/>
              <a:prstDash val="solid"/>
              <a:miter/>
            </a:ln>
          </p:spPr>
          <p:txBody>
            <a:bodyPr rtlCol="0" anchor="ctr"/>
            <a:lstStyle/>
            <a:p>
              <a:endParaRPr lang="en-IN"/>
            </a:p>
          </p:txBody>
        </p:sp>
        <p:sp>
          <p:nvSpPr>
            <p:cNvPr id="449" name="Freeform: Shape 448">
              <a:extLst>
                <a:ext uri="{FF2B5EF4-FFF2-40B4-BE49-F238E27FC236}">
                  <a16:creationId xmlns:a16="http://schemas.microsoft.com/office/drawing/2014/main" id="{FDF8AAAC-D515-09A6-9030-DEAABDDE9945}"/>
                </a:ext>
              </a:extLst>
            </p:cNvPr>
            <p:cNvSpPr/>
            <p:nvPr/>
          </p:nvSpPr>
          <p:spPr>
            <a:xfrm>
              <a:off x="10263008" y="4481693"/>
              <a:ext cx="1008125" cy="1021556"/>
            </a:xfrm>
            <a:custGeom>
              <a:avLst/>
              <a:gdLst>
                <a:gd name="connsiteX0" fmla="*/ 708850 w 1008125"/>
                <a:gd name="connsiteY0" fmla="*/ 1021556 h 1021556"/>
                <a:gd name="connsiteX1" fmla="*/ 987457 w 1008125"/>
                <a:gd name="connsiteY1" fmla="*/ 1021556 h 1021556"/>
                <a:gd name="connsiteX2" fmla="*/ 1008126 w 1008125"/>
                <a:gd name="connsiteY2" fmla="*/ 701040 h 1021556"/>
                <a:gd name="connsiteX3" fmla="*/ 926878 w 1008125"/>
                <a:gd name="connsiteY3" fmla="*/ 701040 h 1021556"/>
                <a:gd name="connsiteX4" fmla="*/ 911447 w 1008125"/>
                <a:gd name="connsiteY4" fmla="*/ 940308 h 1021556"/>
                <a:gd name="connsiteX5" fmla="*/ 795338 w 1008125"/>
                <a:gd name="connsiteY5" fmla="*/ 940308 h 1021556"/>
                <a:gd name="connsiteX6" fmla="*/ 802862 w 1008125"/>
                <a:gd name="connsiteY6" fmla="*/ 824198 h 1021556"/>
                <a:gd name="connsiteX7" fmla="*/ 805434 w 1008125"/>
                <a:gd name="connsiteY7" fmla="*/ 783622 h 1021556"/>
                <a:gd name="connsiteX8" fmla="*/ 856012 w 1008125"/>
                <a:gd name="connsiteY8" fmla="*/ 0 h 1021556"/>
                <a:gd name="connsiteX9" fmla="*/ 31718 w 1008125"/>
                <a:gd name="connsiteY9" fmla="*/ 0 h 1021556"/>
                <a:gd name="connsiteX10" fmla="*/ 0 w 1008125"/>
                <a:gd name="connsiteY10" fmla="*/ 492062 h 1021556"/>
                <a:gd name="connsiteX11" fmla="*/ 81248 w 1008125"/>
                <a:gd name="connsiteY11" fmla="*/ 492062 h 1021556"/>
                <a:gd name="connsiteX12" fmla="*/ 107728 w 1008125"/>
                <a:gd name="connsiteY12" fmla="*/ 81248 h 1021556"/>
                <a:gd name="connsiteX13" fmla="*/ 769525 w 1008125"/>
                <a:gd name="connsiteY13" fmla="*/ 81248 h 1021556"/>
                <a:gd name="connsiteX14" fmla="*/ 726853 w 1008125"/>
                <a:gd name="connsiteY14" fmla="*/ 742950 h 1021556"/>
                <a:gd name="connsiteX15" fmla="*/ 584263 w 1008125"/>
                <a:gd name="connsiteY15" fmla="*/ 742950 h 1021556"/>
                <a:gd name="connsiteX16" fmla="*/ 579025 w 1008125"/>
                <a:gd name="connsiteY16" fmla="*/ 824198 h 1021556"/>
                <a:gd name="connsiteX17" fmla="*/ 721519 w 1008125"/>
                <a:gd name="connsiteY17" fmla="*/ 824198 h 1021556"/>
                <a:gd name="connsiteX18" fmla="*/ 708850 w 1008125"/>
                <a:gd name="connsiteY18" fmla="*/ 1021556 h 102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8125" h="1021556">
                  <a:moveTo>
                    <a:pt x="708850" y="1021556"/>
                  </a:moveTo>
                  <a:lnTo>
                    <a:pt x="987457" y="1021556"/>
                  </a:lnTo>
                  <a:lnTo>
                    <a:pt x="1008126" y="701040"/>
                  </a:lnTo>
                  <a:lnTo>
                    <a:pt x="926878" y="701040"/>
                  </a:lnTo>
                  <a:lnTo>
                    <a:pt x="911447" y="940308"/>
                  </a:lnTo>
                  <a:lnTo>
                    <a:pt x="795338" y="940308"/>
                  </a:lnTo>
                  <a:lnTo>
                    <a:pt x="802862" y="824198"/>
                  </a:lnTo>
                  <a:lnTo>
                    <a:pt x="805434" y="783622"/>
                  </a:lnTo>
                  <a:lnTo>
                    <a:pt x="856012" y="0"/>
                  </a:lnTo>
                  <a:lnTo>
                    <a:pt x="31718" y="0"/>
                  </a:lnTo>
                  <a:lnTo>
                    <a:pt x="0" y="492062"/>
                  </a:lnTo>
                  <a:lnTo>
                    <a:pt x="81248" y="492062"/>
                  </a:lnTo>
                  <a:lnTo>
                    <a:pt x="107728" y="81248"/>
                  </a:lnTo>
                  <a:lnTo>
                    <a:pt x="769525" y="81248"/>
                  </a:lnTo>
                  <a:lnTo>
                    <a:pt x="726853" y="742950"/>
                  </a:lnTo>
                  <a:lnTo>
                    <a:pt x="584263" y="742950"/>
                  </a:lnTo>
                  <a:lnTo>
                    <a:pt x="579025" y="824198"/>
                  </a:lnTo>
                  <a:lnTo>
                    <a:pt x="721519" y="824198"/>
                  </a:lnTo>
                  <a:lnTo>
                    <a:pt x="708850" y="1021556"/>
                  </a:lnTo>
                  <a:close/>
                </a:path>
              </a:pathLst>
            </a:custGeom>
            <a:solidFill>
              <a:srgbClr val="38406B"/>
            </a:solidFill>
            <a:ln w="9525" cap="flat">
              <a:noFill/>
              <a:prstDash val="solid"/>
              <a:miter/>
            </a:ln>
          </p:spPr>
          <p:txBody>
            <a:bodyPr rtlCol="0" anchor="ctr"/>
            <a:lstStyle/>
            <a:p>
              <a:endParaRPr lang="en-IN"/>
            </a:p>
          </p:txBody>
        </p:sp>
        <p:sp>
          <p:nvSpPr>
            <p:cNvPr id="450" name="Freeform: Shape 449">
              <a:extLst>
                <a:ext uri="{FF2B5EF4-FFF2-40B4-BE49-F238E27FC236}">
                  <a16:creationId xmlns:a16="http://schemas.microsoft.com/office/drawing/2014/main" id="{ECF1529A-F54D-5209-8B08-B9933820ADFA}"/>
                </a:ext>
              </a:extLst>
            </p:cNvPr>
            <p:cNvSpPr/>
            <p:nvPr/>
          </p:nvSpPr>
          <p:spPr>
            <a:xfrm>
              <a:off x="10451698" y="4678956"/>
              <a:ext cx="457295" cy="429577"/>
            </a:xfrm>
            <a:custGeom>
              <a:avLst/>
              <a:gdLst>
                <a:gd name="connsiteX0" fmla="*/ 287750 w 457295"/>
                <a:gd name="connsiteY0" fmla="*/ 348329 h 429577"/>
                <a:gd name="connsiteX1" fmla="*/ 282512 w 457295"/>
                <a:gd name="connsiteY1" fmla="*/ 429577 h 429577"/>
                <a:gd name="connsiteX2" fmla="*/ 429578 w 457295"/>
                <a:gd name="connsiteY2" fmla="*/ 429577 h 429577"/>
                <a:gd name="connsiteX3" fmla="*/ 457295 w 457295"/>
                <a:gd name="connsiteY3" fmla="*/ 0 h 429577"/>
                <a:gd name="connsiteX4" fmla="*/ 27718 w 457295"/>
                <a:gd name="connsiteY4" fmla="*/ 0 h 429577"/>
                <a:gd name="connsiteX5" fmla="*/ 0 w 457295"/>
                <a:gd name="connsiteY5" fmla="*/ 429577 h 429577"/>
                <a:gd name="connsiteX6" fmla="*/ 100584 w 457295"/>
                <a:gd name="connsiteY6" fmla="*/ 429577 h 429577"/>
                <a:gd name="connsiteX7" fmla="*/ 105823 w 457295"/>
                <a:gd name="connsiteY7" fmla="*/ 348329 h 429577"/>
                <a:gd name="connsiteX8" fmla="*/ 86487 w 457295"/>
                <a:gd name="connsiteY8" fmla="*/ 348329 h 429577"/>
                <a:gd name="connsiteX9" fmla="*/ 103727 w 457295"/>
                <a:gd name="connsiteY9" fmla="*/ 81248 h 429577"/>
                <a:gd name="connsiteX10" fmla="*/ 370713 w 457295"/>
                <a:gd name="connsiteY10" fmla="*/ 81248 h 429577"/>
                <a:gd name="connsiteX11" fmla="*/ 353568 w 457295"/>
                <a:gd name="connsiteY11" fmla="*/ 348329 h 429577"/>
                <a:gd name="connsiteX12" fmla="*/ 287750 w 457295"/>
                <a:gd name="connsiteY12" fmla="*/ 348329 h 42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95" h="429577">
                  <a:moveTo>
                    <a:pt x="287750" y="348329"/>
                  </a:moveTo>
                  <a:lnTo>
                    <a:pt x="282512" y="429577"/>
                  </a:lnTo>
                  <a:lnTo>
                    <a:pt x="429578" y="429577"/>
                  </a:lnTo>
                  <a:lnTo>
                    <a:pt x="457295" y="0"/>
                  </a:lnTo>
                  <a:lnTo>
                    <a:pt x="27718" y="0"/>
                  </a:lnTo>
                  <a:lnTo>
                    <a:pt x="0" y="429577"/>
                  </a:lnTo>
                  <a:lnTo>
                    <a:pt x="100584" y="429577"/>
                  </a:lnTo>
                  <a:lnTo>
                    <a:pt x="105823" y="348329"/>
                  </a:lnTo>
                  <a:lnTo>
                    <a:pt x="86487" y="348329"/>
                  </a:lnTo>
                  <a:lnTo>
                    <a:pt x="103727" y="81248"/>
                  </a:lnTo>
                  <a:lnTo>
                    <a:pt x="370713" y="81248"/>
                  </a:lnTo>
                  <a:lnTo>
                    <a:pt x="353568" y="348329"/>
                  </a:lnTo>
                  <a:lnTo>
                    <a:pt x="287750" y="348329"/>
                  </a:lnTo>
                  <a:close/>
                </a:path>
              </a:pathLst>
            </a:custGeom>
            <a:solidFill>
              <a:srgbClr val="38406B"/>
            </a:solidFill>
            <a:ln w="9525" cap="flat">
              <a:noFill/>
              <a:prstDash val="solid"/>
              <a:miter/>
            </a:ln>
          </p:spPr>
          <p:txBody>
            <a:bodyPr rtlCol="0" anchor="ctr"/>
            <a:lstStyle/>
            <a:p>
              <a:endParaRPr lang="en-IN"/>
            </a:p>
          </p:txBody>
        </p:sp>
        <p:grpSp>
          <p:nvGrpSpPr>
            <p:cNvPr id="451" name="Graphic 2">
              <a:extLst>
                <a:ext uri="{FF2B5EF4-FFF2-40B4-BE49-F238E27FC236}">
                  <a16:creationId xmlns:a16="http://schemas.microsoft.com/office/drawing/2014/main" id="{9C99A169-D72B-63CF-A752-E0859155107C}"/>
                </a:ext>
              </a:extLst>
            </p:cNvPr>
            <p:cNvGrpSpPr/>
            <p:nvPr/>
          </p:nvGrpSpPr>
          <p:grpSpPr>
            <a:xfrm>
              <a:off x="9401186" y="3692166"/>
              <a:ext cx="2558224" cy="2403252"/>
              <a:chOff x="9401186" y="3692166"/>
              <a:chExt cx="2558224" cy="2403252"/>
            </a:xfrm>
            <a:solidFill>
              <a:srgbClr val="FFFFFF"/>
            </a:solidFill>
          </p:grpSpPr>
          <p:sp>
            <p:nvSpPr>
              <p:cNvPr id="452" name="Freeform: Shape 451">
                <a:extLst>
                  <a:ext uri="{FF2B5EF4-FFF2-40B4-BE49-F238E27FC236}">
                    <a16:creationId xmlns:a16="http://schemas.microsoft.com/office/drawing/2014/main" id="{C8DBBC16-CE55-F7C2-90EF-AA1F48B15D6D}"/>
                  </a:ext>
                </a:extLst>
              </p:cNvPr>
              <p:cNvSpPr/>
              <p:nvPr/>
            </p:nvSpPr>
            <p:spPr>
              <a:xfrm>
                <a:off x="9401186" y="3889524"/>
                <a:ext cx="2410777" cy="2205894"/>
              </a:xfrm>
              <a:custGeom>
                <a:avLst/>
                <a:gdLst>
                  <a:gd name="connsiteX0" fmla="*/ 2327148 w 2410777"/>
                  <a:gd name="connsiteY0" fmla="*/ 2124551 h 2205894"/>
                  <a:gd name="connsiteX1" fmla="*/ 86487 w 2410777"/>
                  <a:gd name="connsiteY1" fmla="*/ 2124551 h 2205894"/>
                  <a:gd name="connsiteX2" fmla="*/ 159925 w 2410777"/>
                  <a:gd name="connsiteY2" fmla="*/ 986790 h 2205894"/>
                  <a:gd name="connsiteX3" fmla="*/ 276035 w 2410777"/>
                  <a:gd name="connsiteY3" fmla="*/ 986790 h 2205894"/>
                  <a:gd name="connsiteX4" fmla="*/ 210121 w 2410777"/>
                  <a:gd name="connsiteY4" fmla="*/ 2008442 h 2205894"/>
                  <a:gd name="connsiteX5" fmla="*/ 1630966 w 2410777"/>
                  <a:gd name="connsiteY5" fmla="*/ 2008442 h 2205894"/>
                  <a:gd name="connsiteX6" fmla="*/ 1636205 w 2410777"/>
                  <a:gd name="connsiteY6" fmla="*/ 1927193 h 2205894"/>
                  <a:gd name="connsiteX7" fmla="*/ 879729 w 2410777"/>
                  <a:gd name="connsiteY7" fmla="*/ 1927193 h 2205894"/>
                  <a:gd name="connsiteX8" fmla="*/ 887254 w 2410777"/>
                  <a:gd name="connsiteY8" fmla="*/ 1811084 h 2205894"/>
                  <a:gd name="connsiteX9" fmla="*/ 2033969 w 2410777"/>
                  <a:gd name="connsiteY9" fmla="*/ 1811084 h 2205894"/>
                  <a:gd name="connsiteX10" fmla="*/ 2097786 w 2410777"/>
                  <a:gd name="connsiteY10" fmla="*/ 821055 h 2205894"/>
                  <a:gd name="connsiteX11" fmla="*/ 2016538 w 2410777"/>
                  <a:gd name="connsiteY11" fmla="*/ 821055 h 2205894"/>
                  <a:gd name="connsiteX12" fmla="*/ 1957864 w 2410777"/>
                  <a:gd name="connsiteY12" fmla="*/ 1729835 h 2205894"/>
                  <a:gd name="connsiteX13" fmla="*/ 811244 w 2410777"/>
                  <a:gd name="connsiteY13" fmla="*/ 1729835 h 2205894"/>
                  <a:gd name="connsiteX14" fmla="*/ 798481 w 2410777"/>
                  <a:gd name="connsiteY14" fmla="*/ 1927193 h 2205894"/>
                  <a:gd name="connsiteX15" fmla="*/ 296609 w 2410777"/>
                  <a:gd name="connsiteY15" fmla="*/ 1927193 h 2205894"/>
                  <a:gd name="connsiteX16" fmla="*/ 415671 w 2410777"/>
                  <a:gd name="connsiteY16" fmla="*/ 81344 h 2205894"/>
                  <a:gd name="connsiteX17" fmla="*/ 1849469 w 2410777"/>
                  <a:gd name="connsiteY17" fmla="*/ 81344 h 2205894"/>
                  <a:gd name="connsiteX18" fmla="*/ 1854708 w 2410777"/>
                  <a:gd name="connsiteY18" fmla="*/ 0 h 2205894"/>
                  <a:gd name="connsiteX19" fmla="*/ 339662 w 2410777"/>
                  <a:gd name="connsiteY19" fmla="*/ 0 h 2205894"/>
                  <a:gd name="connsiteX20" fmla="*/ 281273 w 2410777"/>
                  <a:gd name="connsiteY20" fmla="*/ 905542 h 2205894"/>
                  <a:gd name="connsiteX21" fmla="*/ 165163 w 2410777"/>
                  <a:gd name="connsiteY21" fmla="*/ 905542 h 2205894"/>
                  <a:gd name="connsiteX22" fmla="*/ 198215 w 2410777"/>
                  <a:gd name="connsiteY22" fmla="*/ 392811 h 2205894"/>
                  <a:gd name="connsiteX23" fmla="*/ 116967 w 2410777"/>
                  <a:gd name="connsiteY23" fmla="*/ 392811 h 2205894"/>
                  <a:gd name="connsiteX24" fmla="*/ 0 w 2410777"/>
                  <a:gd name="connsiteY24" fmla="*/ 2205895 h 2205894"/>
                  <a:gd name="connsiteX25" fmla="*/ 2403158 w 2410777"/>
                  <a:gd name="connsiteY25" fmla="*/ 2205895 h 2205894"/>
                  <a:gd name="connsiteX26" fmla="*/ 2410778 w 2410777"/>
                  <a:gd name="connsiteY26" fmla="*/ 2087785 h 2205894"/>
                  <a:gd name="connsiteX27" fmla="*/ 2329529 w 2410777"/>
                  <a:gd name="connsiteY27" fmla="*/ 2087785 h 2205894"/>
                  <a:gd name="connsiteX28" fmla="*/ 2327148 w 2410777"/>
                  <a:gd name="connsiteY28" fmla="*/ 2124551 h 220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10777" h="2205894">
                    <a:moveTo>
                      <a:pt x="2327148" y="2124551"/>
                    </a:moveTo>
                    <a:lnTo>
                      <a:pt x="86487" y="2124551"/>
                    </a:lnTo>
                    <a:lnTo>
                      <a:pt x="159925" y="986790"/>
                    </a:lnTo>
                    <a:lnTo>
                      <a:pt x="276035" y="986790"/>
                    </a:lnTo>
                    <a:lnTo>
                      <a:pt x="210121" y="2008442"/>
                    </a:lnTo>
                    <a:lnTo>
                      <a:pt x="1630966" y="2008442"/>
                    </a:lnTo>
                    <a:lnTo>
                      <a:pt x="1636205" y="1927193"/>
                    </a:lnTo>
                    <a:lnTo>
                      <a:pt x="879729" y="1927193"/>
                    </a:lnTo>
                    <a:lnTo>
                      <a:pt x="887254" y="1811084"/>
                    </a:lnTo>
                    <a:lnTo>
                      <a:pt x="2033969" y="1811084"/>
                    </a:lnTo>
                    <a:lnTo>
                      <a:pt x="2097786" y="821055"/>
                    </a:lnTo>
                    <a:lnTo>
                      <a:pt x="2016538" y="821055"/>
                    </a:lnTo>
                    <a:lnTo>
                      <a:pt x="1957864" y="1729835"/>
                    </a:lnTo>
                    <a:lnTo>
                      <a:pt x="811244" y="1729835"/>
                    </a:lnTo>
                    <a:lnTo>
                      <a:pt x="798481" y="1927193"/>
                    </a:lnTo>
                    <a:lnTo>
                      <a:pt x="296609" y="1927193"/>
                    </a:lnTo>
                    <a:lnTo>
                      <a:pt x="415671" y="81344"/>
                    </a:lnTo>
                    <a:lnTo>
                      <a:pt x="1849469" y="81344"/>
                    </a:lnTo>
                    <a:lnTo>
                      <a:pt x="1854708" y="0"/>
                    </a:lnTo>
                    <a:lnTo>
                      <a:pt x="339662" y="0"/>
                    </a:lnTo>
                    <a:lnTo>
                      <a:pt x="281273" y="905542"/>
                    </a:lnTo>
                    <a:lnTo>
                      <a:pt x="165163" y="905542"/>
                    </a:lnTo>
                    <a:lnTo>
                      <a:pt x="198215" y="392811"/>
                    </a:lnTo>
                    <a:lnTo>
                      <a:pt x="116967" y="392811"/>
                    </a:lnTo>
                    <a:lnTo>
                      <a:pt x="0" y="2205895"/>
                    </a:lnTo>
                    <a:lnTo>
                      <a:pt x="2403158" y="2205895"/>
                    </a:lnTo>
                    <a:lnTo>
                      <a:pt x="2410778" y="2087785"/>
                    </a:lnTo>
                    <a:lnTo>
                      <a:pt x="2329529" y="2087785"/>
                    </a:lnTo>
                    <a:lnTo>
                      <a:pt x="2327148" y="2124551"/>
                    </a:lnTo>
                    <a:close/>
                  </a:path>
                </a:pathLst>
              </a:custGeom>
              <a:solidFill>
                <a:srgbClr val="FFFFFF"/>
              </a:solidFill>
              <a:ln w="9525" cap="flat">
                <a:noFill/>
                <a:prstDash val="solid"/>
                <a:miter/>
              </a:ln>
            </p:spPr>
            <p:txBody>
              <a:bodyPr rtlCol="0" anchor="ctr"/>
              <a:lstStyle/>
              <a:p>
                <a:endParaRPr lang="en-IN"/>
              </a:p>
            </p:txBody>
          </p:sp>
          <p:sp>
            <p:nvSpPr>
              <p:cNvPr id="453" name="Freeform: Shape 452">
                <a:extLst>
                  <a:ext uri="{FF2B5EF4-FFF2-40B4-BE49-F238E27FC236}">
                    <a16:creationId xmlns:a16="http://schemas.microsoft.com/office/drawing/2014/main" id="{2F638E04-CEA8-BC5B-5DF5-7282B25E2E84}"/>
                  </a:ext>
                </a:extLst>
              </p:cNvPr>
              <p:cNvSpPr/>
              <p:nvPr/>
            </p:nvSpPr>
            <p:spPr>
              <a:xfrm>
                <a:off x="9530249" y="3692166"/>
                <a:ext cx="2429160" cy="2205799"/>
              </a:xfrm>
              <a:custGeom>
                <a:avLst/>
                <a:gdLst>
                  <a:gd name="connsiteX0" fmla="*/ 26003 w 2429160"/>
                  <a:gd name="connsiteY0" fmla="*/ 0 h 2205799"/>
                  <a:gd name="connsiteX1" fmla="*/ 0 w 2429160"/>
                  <a:gd name="connsiteY1" fmla="*/ 401860 h 2205799"/>
                  <a:gd name="connsiteX2" fmla="*/ 81343 w 2429160"/>
                  <a:gd name="connsiteY2" fmla="*/ 401860 h 2205799"/>
                  <a:gd name="connsiteX3" fmla="*/ 102013 w 2429160"/>
                  <a:gd name="connsiteY3" fmla="*/ 81344 h 2205799"/>
                  <a:gd name="connsiteX4" fmla="*/ 1880902 w 2429160"/>
                  <a:gd name="connsiteY4" fmla="*/ 81344 h 2205799"/>
                  <a:gd name="connsiteX5" fmla="*/ 1868138 w 2429160"/>
                  <a:gd name="connsiteY5" fmla="*/ 278702 h 2205799"/>
                  <a:gd name="connsiteX6" fmla="*/ 2132552 w 2429160"/>
                  <a:gd name="connsiteY6" fmla="*/ 278702 h 2205799"/>
                  <a:gd name="connsiteX7" fmla="*/ 2099596 w 2429160"/>
                  <a:gd name="connsiteY7" fmla="*/ 789527 h 2205799"/>
                  <a:gd name="connsiteX8" fmla="*/ 1983486 w 2429160"/>
                  <a:gd name="connsiteY8" fmla="*/ 789527 h 2205799"/>
                  <a:gd name="connsiteX9" fmla="*/ 2008918 w 2429160"/>
                  <a:gd name="connsiteY9" fmla="*/ 394811 h 2205799"/>
                  <a:gd name="connsiteX10" fmla="*/ 915829 w 2429160"/>
                  <a:gd name="connsiteY10" fmla="*/ 394811 h 2205799"/>
                  <a:gd name="connsiteX11" fmla="*/ 910590 w 2429160"/>
                  <a:gd name="connsiteY11" fmla="*/ 476059 h 2205799"/>
                  <a:gd name="connsiteX12" fmla="*/ 1483900 w 2429160"/>
                  <a:gd name="connsiteY12" fmla="*/ 476059 h 2205799"/>
                  <a:gd name="connsiteX13" fmla="*/ 1476375 w 2429160"/>
                  <a:gd name="connsiteY13" fmla="*/ 592169 h 2205799"/>
                  <a:gd name="connsiteX14" fmla="*/ 579882 w 2429160"/>
                  <a:gd name="connsiteY14" fmla="*/ 592169 h 2205799"/>
                  <a:gd name="connsiteX15" fmla="*/ 503872 w 2429160"/>
                  <a:gd name="connsiteY15" fmla="*/ 1770507 h 2205799"/>
                  <a:gd name="connsiteX16" fmla="*/ 501205 w 2429160"/>
                  <a:gd name="connsiteY16" fmla="*/ 1811084 h 2205799"/>
                  <a:gd name="connsiteX17" fmla="*/ 493776 w 2429160"/>
                  <a:gd name="connsiteY17" fmla="*/ 1927193 h 2205799"/>
                  <a:gd name="connsiteX18" fmla="*/ 377666 w 2429160"/>
                  <a:gd name="connsiteY18" fmla="*/ 1927193 h 2205799"/>
                  <a:gd name="connsiteX19" fmla="*/ 433959 w 2429160"/>
                  <a:gd name="connsiteY19" fmla="*/ 1054513 h 2205799"/>
                  <a:gd name="connsiteX20" fmla="*/ 352711 w 2429160"/>
                  <a:gd name="connsiteY20" fmla="*/ 1054513 h 2205799"/>
                  <a:gd name="connsiteX21" fmla="*/ 291179 w 2429160"/>
                  <a:gd name="connsiteY21" fmla="*/ 2008442 h 2205799"/>
                  <a:gd name="connsiteX22" fmla="*/ 569786 w 2429160"/>
                  <a:gd name="connsiteY22" fmla="*/ 2008442 h 2205799"/>
                  <a:gd name="connsiteX23" fmla="*/ 582454 w 2429160"/>
                  <a:gd name="connsiteY23" fmla="*/ 1811084 h 2205799"/>
                  <a:gd name="connsiteX24" fmla="*/ 1293971 w 2429160"/>
                  <a:gd name="connsiteY24" fmla="*/ 1811084 h 2205799"/>
                  <a:gd name="connsiteX25" fmla="*/ 1299210 w 2429160"/>
                  <a:gd name="connsiteY25" fmla="*/ 1729835 h 2205799"/>
                  <a:gd name="connsiteX26" fmla="*/ 916686 w 2429160"/>
                  <a:gd name="connsiteY26" fmla="*/ 1729835 h 2205799"/>
                  <a:gd name="connsiteX27" fmla="*/ 924211 w 2429160"/>
                  <a:gd name="connsiteY27" fmla="*/ 1613726 h 2205799"/>
                  <a:gd name="connsiteX28" fmla="*/ 1123474 w 2429160"/>
                  <a:gd name="connsiteY28" fmla="*/ 1613726 h 2205799"/>
                  <a:gd name="connsiteX29" fmla="*/ 1128713 w 2429160"/>
                  <a:gd name="connsiteY29" fmla="*/ 1532477 h 2205799"/>
                  <a:gd name="connsiteX30" fmla="*/ 797814 w 2429160"/>
                  <a:gd name="connsiteY30" fmla="*/ 1532477 h 2205799"/>
                  <a:gd name="connsiteX31" fmla="*/ 801815 w 2429160"/>
                  <a:gd name="connsiteY31" fmla="*/ 1469898 h 2205799"/>
                  <a:gd name="connsiteX32" fmla="*/ 720566 w 2429160"/>
                  <a:gd name="connsiteY32" fmla="*/ 1469898 h 2205799"/>
                  <a:gd name="connsiteX33" fmla="*/ 711327 w 2429160"/>
                  <a:gd name="connsiteY33" fmla="*/ 1613726 h 2205799"/>
                  <a:gd name="connsiteX34" fmla="*/ 842963 w 2429160"/>
                  <a:gd name="connsiteY34" fmla="*/ 1613726 h 2205799"/>
                  <a:gd name="connsiteX35" fmla="*/ 835438 w 2429160"/>
                  <a:gd name="connsiteY35" fmla="*/ 1729835 h 2205799"/>
                  <a:gd name="connsiteX36" fmla="*/ 587788 w 2429160"/>
                  <a:gd name="connsiteY36" fmla="*/ 1729835 h 2205799"/>
                  <a:gd name="connsiteX37" fmla="*/ 655892 w 2429160"/>
                  <a:gd name="connsiteY37" fmla="*/ 673418 h 2205799"/>
                  <a:gd name="connsiteX38" fmla="*/ 1712309 w 2429160"/>
                  <a:gd name="connsiteY38" fmla="*/ 673418 h 2205799"/>
                  <a:gd name="connsiteX39" fmla="*/ 1671733 w 2429160"/>
                  <a:gd name="connsiteY39" fmla="*/ 1302258 h 2205799"/>
                  <a:gd name="connsiteX40" fmla="*/ 1753076 w 2429160"/>
                  <a:gd name="connsiteY40" fmla="*/ 1302258 h 2205799"/>
                  <a:gd name="connsiteX41" fmla="*/ 1798892 w 2429160"/>
                  <a:gd name="connsiteY41" fmla="*/ 592169 h 2205799"/>
                  <a:gd name="connsiteX42" fmla="*/ 1557718 w 2429160"/>
                  <a:gd name="connsiteY42" fmla="*/ 592169 h 2205799"/>
                  <a:gd name="connsiteX43" fmla="*/ 1565148 w 2429160"/>
                  <a:gd name="connsiteY43" fmla="*/ 476059 h 2205799"/>
                  <a:gd name="connsiteX44" fmla="*/ 1922431 w 2429160"/>
                  <a:gd name="connsiteY44" fmla="*/ 476059 h 2205799"/>
                  <a:gd name="connsiteX45" fmla="*/ 1896999 w 2429160"/>
                  <a:gd name="connsiteY45" fmla="*/ 870776 h 2205799"/>
                  <a:gd name="connsiteX46" fmla="*/ 2094357 w 2429160"/>
                  <a:gd name="connsiteY46" fmla="*/ 870776 h 2205799"/>
                  <a:gd name="connsiteX47" fmla="*/ 2063210 w 2429160"/>
                  <a:gd name="connsiteY47" fmla="*/ 1353788 h 2205799"/>
                  <a:gd name="connsiteX48" fmla="*/ 2144459 w 2429160"/>
                  <a:gd name="connsiteY48" fmla="*/ 1353788 h 2205799"/>
                  <a:gd name="connsiteX49" fmla="*/ 2219039 w 2429160"/>
                  <a:gd name="connsiteY49" fmla="*/ 197358 h 2205799"/>
                  <a:gd name="connsiteX50" fmla="*/ 1954720 w 2429160"/>
                  <a:gd name="connsiteY50" fmla="*/ 197358 h 2205799"/>
                  <a:gd name="connsiteX51" fmla="*/ 1962150 w 2429160"/>
                  <a:gd name="connsiteY51" fmla="*/ 81344 h 2205799"/>
                  <a:gd name="connsiteX52" fmla="*/ 2342579 w 2429160"/>
                  <a:gd name="connsiteY52" fmla="*/ 81344 h 2205799"/>
                  <a:gd name="connsiteX53" fmla="*/ 2251043 w 2429160"/>
                  <a:gd name="connsiteY53" fmla="*/ 1501521 h 2205799"/>
                  <a:gd name="connsiteX54" fmla="*/ 2053685 w 2429160"/>
                  <a:gd name="connsiteY54" fmla="*/ 1501521 h 2205799"/>
                  <a:gd name="connsiteX55" fmla="*/ 2013490 w 2429160"/>
                  <a:gd name="connsiteY55" fmla="*/ 2124551 h 2205799"/>
                  <a:gd name="connsiteX56" fmla="*/ 1695450 w 2429160"/>
                  <a:gd name="connsiteY56" fmla="*/ 2124551 h 2205799"/>
                  <a:gd name="connsiteX57" fmla="*/ 1690211 w 2429160"/>
                  <a:gd name="connsiteY57" fmla="*/ 2205800 h 2205799"/>
                  <a:gd name="connsiteX58" fmla="*/ 2089499 w 2429160"/>
                  <a:gd name="connsiteY58" fmla="*/ 2205800 h 2205799"/>
                  <a:gd name="connsiteX59" fmla="*/ 2129695 w 2429160"/>
                  <a:gd name="connsiteY59" fmla="*/ 1582769 h 2205799"/>
                  <a:gd name="connsiteX60" fmla="*/ 2245805 w 2429160"/>
                  <a:gd name="connsiteY60" fmla="*/ 1582769 h 2205799"/>
                  <a:gd name="connsiteX61" fmla="*/ 2212658 w 2429160"/>
                  <a:gd name="connsiteY61" fmla="*/ 2096834 h 2205799"/>
                  <a:gd name="connsiteX62" fmla="*/ 2293906 w 2429160"/>
                  <a:gd name="connsiteY62" fmla="*/ 2096834 h 2205799"/>
                  <a:gd name="connsiteX63" fmla="*/ 2429161 w 2429160"/>
                  <a:gd name="connsiteY63" fmla="*/ 0 h 2205799"/>
                  <a:gd name="connsiteX64" fmla="*/ 26003 w 2429160"/>
                  <a:gd name="connsiteY64" fmla="*/ 0 h 220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429160" h="2205799">
                    <a:moveTo>
                      <a:pt x="26003" y="0"/>
                    </a:moveTo>
                    <a:lnTo>
                      <a:pt x="0" y="401860"/>
                    </a:lnTo>
                    <a:lnTo>
                      <a:pt x="81343" y="401860"/>
                    </a:lnTo>
                    <a:lnTo>
                      <a:pt x="102013" y="81344"/>
                    </a:lnTo>
                    <a:lnTo>
                      <a:pt x="1880902" y="81344"/>
                    </a:lnTo>
                    <a:lnTo>
                      <a:pt x="1868138" y="278702"/>
                    </a:lnTo>
                    <a:lnTo>
                      <a:pt x="2132552" y="278702"/>
                    </a:lnTo>
                    <a:lnTo>
                      <a:pt x="2099596" y="789527"/>
                    </a:lnTo>
                    <a:lnTo>
                      <a:pt x="1983486" y="789527"/>
                    </a:lnTo>
                    <a:lnTo>
                      <a:pt x="2008918" y="394811"/>
                    </a:lnTo>
                    <a:lnTo>
                      <a:pt x="915829" y="394811"/>
                    </a:lnTo>
                    <a:lnTo>
                      <a:pt x="910590" y="476059"/>
                    </a:lnTo>
                    <a:lnTo>
                      <a:pt x="1483900" y="476059"/>
                    </a:lnTo>
                    <a:lnTo>
                      <a:pt x="1476375" y="592169"/>
                    </a:lnTo>
                    <a:lnTo>
                      <a:pt x="579882" y="592169"/>
                    </a:lnTo>
                    <a:lnTo>
                      <a:pt x="503872" y="1770507"/>
                    </a:lnTo>
                    <a:lnTo>
                      <a:pt x="501205" y="1811084"/>
                    </a:lnTo>
                    <a:lnTo>
                      <a:pt x="493776" y="1927193"/>
                    </a:lnTo>
                    <a:lnTo>
                      <a:pt x="377666" y="1927193"/>
                    </a:lnTo>
                    <a:lnTo>
                      <a:pt x="433959" y="1054513"/>
                    </a:lnTo>
                    <a:lnTo>
                      <a:pt x="352711" y="1054513"/>
                    </a:lnTo>
                    <a:lnTo>
                      <a:pt x="291179" y="2008442"/>
                    </a:lnTo>
                    <a:lnTo>
                      <a:pt x="569786" y="2008442"/>
                    </a:lnTo>
                    <a:lnTo>
                      <a:pt x="582454" y="1811084"/>
                    </a:lnTo>
                    <a:lnTo>
                      <a:pt x="1293971" y="1811084"/>
                    </a:lnTo>
                    <a:lnTo>
                      <a:pt x="1299210" y="1729835"/>
                    </a:lnTo>
                    <a:lnTo>
                      <a:pt x="916686" y="1729835"/>
                    </a:lnTo>
                    <a:lnTo>
                      <a:pt x="924211" y="1613726"/>
                    </a:lnTo>
                    <a:lnTo>
                      <a:pt x="1123474" y="1613726"/>
                    </a:lnTo>
                    <a:lnTo>
                      <a:pt x="1128713" y="1532477"/>
                    </a:lnTo>
                    <a:lnTo>
                      <a:pt x="797814" y="1532477"/>
                    </a:lnTo>
                    <a:lnTo>
                      <a:pt x="801815" y="1469898"/>
                    </a:lnTo>
                    <a:lnTo>
                      <a:pt x="720566" y="1469898"/>
                    </a:lnTo>
                    <a:lnTo>
                      <a:pt x="711327" y="1613726"/>
                    </a:lnTo>
                    <a:lnTo>
                      <a:pt x="842963" y="1613726"/>
                    </a:lnTo>
                    <a:lnTo>
                      <a:pt x="835438" y="1729835"/>
                    </a:lnTo>
                    <a:lnTo>
                      <a:pt x="587788" y="1729835"/>
                    </a:lnTo>
                    <a:lnTo>
                      <a:pt x="655892" y="673418"/>
                    </a:lnTo>
                    <a:lnTo>
                      <a:pt x="1712309" y="673418"/>
                    </a:lnTo>
                    <a:lnTo>
                      <a:pt x="1671733" y="1302258"/>
                    </a:lnTo>
                    <a:lnTo>
                      <a:pt x="1753076" y="1302258"/>
                    </a:lnTo>
                    <a:lnTo>
                      <a:pt x="1798892" y="592169"/>
                    </a:lnTo>
                    <a:lnTo>
                      <a:pt x="1557718" y="592169"/>
                    </a:lnTo>
                    <a:lnTo>
                      <a:pt x="1565148" y="476059"/>
                    </a:lnTo>
                    <a:lnTo>
                      <a:pt x="1922431" y="476059"/>
                    </a:lnTo>
                    <a:lnTo>
                      <a:pt x="1896999" y="870776"/>
                    </a:lnTo>
                    <a:lnTo>
                      <a:pt x="2094357" y="870776"/>
                    </a:lnTo>
                    <a:lnTo>
                      <a:pt x="2063210" y="1353788"/>
                    </a:lnTo>
                    <a:lnTo>
                      <a:pt x="2144459" y="1353788"/>
                    </a:lnTo>
                    <a:lnTo>
                      <a:pt x="2219039" y="197358"/>
                    </a:lnTo>
                    <a:lnTo>
                      <a:pt x="1954720" y="197358"/>
                    </a:lnTo>
                    <a:lnTo>
                      <a:pt x="1962150" y="81344"/>
                    </a:lnTo>
                    <a:lnTo>
                      <a:pt x="2342579" y="81344"/>
                    </a:lnTo>
                    <a:lnTo>
                      <a:pt x="2251043" y="1501521"/>
                    </a:lnTo>
                    <a:lnTo>
                      <a:pt x="2053685" y="1501521"/>
                    </a:lnTo>
                    <a:lnTo>
                      <a:pt x="2013490" y="2124551"/>
                    </a:lnTo>
                    <a:lnTo>
                      <a:pt x="1695450" y="2124551"/>
                    </a:lnTo>
                    <a:lnTo>
                      <a:pt x="1690211" y="2205800"/>
                    </a:lnTo>
                    <a:lnTo>
                      <a:pt x="2089499" y="2205800"/>
                    </a:lnTo>
                    <a:lnTo>
                      <a:pt x="2129695" y="1582769"/>
                    </a:lnTo>
                    <a:lnTo>
                      <a:pt x="2245805" y="1582769"/>
                    </a:lnTo>
                    <a:lnTo>
                      <a:pt x="2212658" y="2096834"/>
                    </a:lnTo>
                    <a:lnTo>
                      <a:pt x="2293906" y="2096834"/>
                    </a:lnTo>
                    <a:lnTo>
                      <a:pt x="2429161" y="0"/>
                    </a:lnTo>
                    <a:lnTo>
                      <a:pt x="26003" y="0"/>
                    </a:lnTo>
                    <a:close/>
                  </a:path>
                </a:pathLst>
              </a:custGeom>
              <a:solidFill>
                <a:srgbClr val="FFFFFF"/>
              </a:solidFill>
              <a:ln w="9525" cap="flat">
                <a:noFill/>
                <a:prstDash val="solid"/>
                <a:miter/>
              </a:ln>
            </p:spPr>
            <p:txBody>
              <a:bodyPr rtlCol="0" anchor="ctr"/>
              <a:lstStyle/>
              <a:p>
                <a:endParaRPr lang="en-IN"/>
              </a:p>
            </p:txBody>
          </p:sp>
          <p:sp>
            <p:nvSpPr>
              <p:cNvPr id="454" name="Freeform: Shape 453">
                <a:extLst>
                  <a:ext uri="{FF2B5EF4-FFF2-40B4-BE49-F238E27FC236}">
                    <a16:creationId xmlns:a16="http://schemas.microsoft.com/office/drawing/2014/main" id="{95620069-1477-D62F-4E5A-94F9C9F7AB3C}"/>
                  </a:ext>
                </a:extLst>
              </p:cNvPr>
              <p:cNvSpPr/>
              <p:nvPr/>
            </p:nvSpPr>
            <p:spPr>
              <a:xfrm>
                <a:off x="9895057" y="4086977"/>
                <a:ext cx="362521" cy="471392"/>
              </a:xfrm>
              <a:custGeom>
                <a:avLst/>
                <a:gdLst>
                  <a:gd name="connsiteX0" fmla="*/ 81248 w 362521"/>
                  <a:gd name="connsiteY0" fmla="*/ 471392 h 471392"/>
                  <a:gd name="connsiteX1" fmla="*/ 106394 w 362521"/>
                  <a:gd name="connsiteY1" fmla="*/ 81248 h 471392"/>
                  <a:gd name="connsiteX2" fmla="*/ 357283 w 362521"/>
                  <a:gd name="connsiteY2" fmla="*/ 81248 h 471392"/>
                  <a:gd name="connsiteX3" fmla="*/ 362521 w 362521"/>
                  <a:gd name="connsiteY3" fmla="*/ 0 h 471392"/>
                  <a:gd name="connsiteX4" fmla="*/ 30385 w 362521"/>
                  <a:gd name="connsiteY4" fmla="*/ 0 h 471392"/>
                  <a:gd name="connsiteX5" fmla="*/ 0 w 362521"/>
                  <a:gd name="connsiteY5" fmla="*/ 471392 h 471392"/>
                  <a:gd name="connsiteX6" fmla="*/ 81248 w 362521"/>
                  <a:gd name="connsiteY6" fmla="*/ 471392 h 47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521" h="471392">
                    <a:moveTo>
                      <a:pt x="81248" y="471392"/>
                    </a:moveTo>
                    <a:lnTo>
                      <a:pt x="106394" y="81248"/>
                    </a:lnTo>
                    <a:lnTo>
                      <a:pt x="357283" y="81248"/>
                    </a:lnTo>
                    <a:lnTo>
                      <a:pt x="362521" y="0"/>
                    </a:lnTo>
                    <a:lnTo>
                      <a:pt x="30385" y="0"/>
                    </a:lnTo>
                    <a:lnTo>
                      <a:pt x="0" y="471392"/>
                    </a:lnTo>
                    <a:lnTo>
                      <a:pt x="81248" y="471392"/>
                    </a:lnTo>
                    <a:close/>
                  </a:path>
                </a:pathLst>
              </a:custGeom>
              <a:solidFill>
                <a:srgbClr val="FFFFFF"/>
              </a:solidFill>
              <a:ln w="9525" cap="flat">
                <a:noFill/>
                <a:prstDash val="solid"/>
                <a:miter/>
              </a:ln>
            </p:spPr>
            <p:txBody>
              <a:bodyPr rtlCol="0" anchor="ctr"/>
              <a:lstStyle/>
              <a:p>
                <a:endParaRPr lang="en-IN"/>
              </a:p>
            </p:txBody>
          </p:sp>
          <p:sp>
            <p:nvSpPr>
              <p:cNvPr id="455" name="Freeform: Shape 454">
                <a:extLst>
                  <a:ext uri="{FF2B5EF4-FFF2-40B4-BE49-F238E27FC236}">
                    <a16:creationId xmlns:a16="http://schemas.microsoft.com/office/drawing/2014/main" id="{4167D2D2-ABDD-C5CE-A68F-399177149094}"/>
                  </a:ext>
                </a:extLst>
              </p:cNvPr>
              <p:cNvSpPr/>
              <p:nvPr/>
            </p:nvSpPr>
            <p:spPr>
              <a:xfrm>
                <a:off x="10263008" y="4481693"/>
                <a:ext cx="1008125" cy="1021556"/>
              </a:xfrm>
              <a:custGeom>
                <a:avLst/>
                <a:gdLst>
                  <a:gd name="connsiteX0" fmla="*/ 708850 w 1008125"/>
                  <a:gd name="connsiteY0" fmla="*/ 1021556 h 1021556"/>
                  <a:gd name="connsiteX1" fmla="*/ 987457 w 1008125"/>
                  <a:gd name="connsiteY1" fmla="*/ 1021556 h 1021556"/>
                  <a:gd name="connsiteX2" fmla="*/ 1008126 w 1008125"/>
                  <a:gd name="connsiteY2" fmla="*/ 701040 h 1021556"/>
                  <a:gd name="connsiteX3" fmla="*/ 926878 w 1008125"/>
                  <a:gd name="connsiteY3" fmla="*/ 701040 h 1021556"/>
                  <a:gd name="connsiteX4" fmla="*/ 911447 w 1008125"/>
                  <a:gd name="connsiteY4" fmla="*/ 940308 h 1021556"/>
                  <a:gd name="connsiteX5" fmla="*/ 795338 w 1008125"/>
                  <a:gd name="connsiteY5" fmla="*/ 940308 h 1021556"/>
                  <a:gd name="connsiteX6" fmla="*/ 802862 w 1008125"/>
                  <a:gd name="connsiteY6" fmla="*/ 824198 h 1021556"/>
                  <a:gd name="connsiteX7" fmla="*/ 805434 w 1008125"/>
                  <a:gd name="connsiteY7" fmla="*/ 783622 h 1021556"/>
                  <a:gd name="connsiteX8" fmla="*/ 856012 w 1008125"/>
                  <a:gd name="connsiteY8" fmla="*/ 0 h 1021556"/>
                  <a:gd name="connsiteX9" fmla="*/ 31718 w 1008125"/>
                  <a:gd name="connsiteY9" fmla="*/ 0 h 1021556"/>
                  <a:gd name="connsiteX10" fmla="*/ 0 w 1008125"/>
                  <a:gd name="connsiteY10" fmla="*/ 492062 h 1021556"/>
                  <a:gd name="connsiteX11" fmla="*/ 81248 w 1008125"/>
                  <a:gd name="connsiteY11" fmla="*/ 492062 h 1021556"/>
                  <a:gd name="connsiteX12" fmla="*/ 107728 w 1008125"/>
                  <a:gd name="connsiteY12" fmla="*/ 81248 h 1021556"/>
                  <a:gd name="connsiteX13" fmla="*/ 769525 w 1008125"/>
                  <a:gd name="connsiteY13" fmla="*/ 81248 h 1021556"/>
                  <a:gd name="connsiteX14" fmla="*/ 726853 w 1008125"/>
                  <a:gd name="connsiteY14" fmla="*/ 742950 h 1021556"/>
                  <a:gd name="connsiteX15" fmla="*/ 584263 w 1008125"/>
                  <a:gd name="connsiteY15" fmla="*/ 742950 h 1021556"/>
                  <a:gd name="connsiteX16" fmla="*/ 579025 w 1008125"/>
                  <a:gd name="connsiteY16" fmla="*/ 824198 h 1021556"/>
                  <a:gd name="connsiteX17" fmla="*/ 721519 w 1008125"/>
                  <a:gd name="connsiteY17" fmla="*/ 824198 h 1021556"/>
                  <a:gd name="connsiteX18" fmla="*/ 708850 w 1008125"/>
                  <a:gd name="connsiteY18" fmla="*/ 1021556 h 102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8125" h="1021556">
                    <a:moveTo>
                      <a:pt x="708850" y="1021556"/>
                    </a:moveTo>
                    <a:lnTo>
                      <a:pt x="987457" y="1021556"/>
                    </a:lnTo>
                    <a:lnTo>
                      <a:pt x="1008126" y="701040"/>
                    </a:lnTo>
                    <a:lnTo>
                      <a:pt x="926878" y="701040"/>
                    </a:lnTo>
                    <a:lnTo>
                      <a:pt x="911447" y="940308"/>
                    </a:lnTo>
                    <a:lnTo>
                      <a:pt x="795338" y="940308"/>
                    </a:lnTo>
                    <a:lnTo>
                      <a:pt x="802862" y="824198"/>
                    </a:lnTo>
                    <a:lnTo>
                      <a:pt x="805434" y="783622"/>
                    </a:lnTo>
                    <a:lnTo>
                      <a:pt x="856012" y="0"/>
                    </a:lnTo>
                    <a:lnTo>
                      <a:pt x="31718" y="0"/>
                    </a:lnTo>
                    <a:lnTo>
                      <a:pt x="0" y="492062"/>
                    </a:lnTo>
                    <a:lnTo>
                      <a:pt x="81248" y="492062"/>
                    </a:lnTo>
                    <a:lnTo>
                      <a:pt x="107728" y="81248"/>
                    </a:lnTo>
                    <a:lnTo>
                      <a:pt x="769525" y="81248"/>
                    </a:lnTo>
                    <a:lnTo>
                      <a:pt x="726853" y="742950"/>
                    </a:lnTo>
                    <a:lnTo>
                      <a:pt x="584263" y="742950"/>
                    </a:lnTo>
                    <a:lnTo>
                      <a:pt x="579025" y="824198"/>
                    </a:lnTo>
                    <a:lnTo>
                      <a:pt x="721519" y="824198"/>
                    </a:lnTo>
                    <a:lnTo>
                      <a:pt x="708850" y="1021556"/>
                    </a:lnTo>
                    <a:close/>
                  </a:path>
                </a:pathLst>
              </a:custGeom>
              <a:solidFill>
                <a:srgbClr val="FFFFFF"/>
              </a:solidFill>
              <a:ln w="9525" cap="flat">
                <a:noFill/>
                <a:prstDash val="solid"/>
                <a:miter/>
              </a:ln>
            </p:spPr>
            <p:txBody>
              <a:bodyPr rtlCol="0" anchor="ctr"/>
              <a:lstStyle/>
              <a:p>
                <a:endParaRPr lang="en-IN"/>
              </a:p>
            </p:txBody>
          </p:sp>
          <p:sp>
            <p:nvSpPr>
              <p:cNvPr id="456" name="Freeform: Shape 455">
                <a:extLst>
                  <a:ext uri="{FF2B5EF4-FFF2-40B4-BE49-F238E27FC236}">
                    <a16:creationId xmlns:a16="http://schemas.microsoft.com/office/drawing/2014/main" id="{35D6C168-AE60-4B95-D167-D9489B79282D}"/>
                  </a:ext>
                </a:extLst>
              </p:cNvPr>
              <p:cNvSpPr/>
              <p:nvPr/>
            </p:nvSpPr>
            <p:spPr>
              <a:xfrm>
                <a:off x="10451698" y="4678956"/>
                <a:ext cx="457295" cy="429577"/>
              </a:xfrm>
              <a:custGeom>
                <a:avLst/>
                <a:gdLst>
                  <a:gd name="connsiteX0" fmla="*/ 287750 w 457295"/>
                  <a:gd name="connsiteY0" fmla="*/ 348329 h 429577"/>
                  <a:gd name="connsiteX1" fmla="*/ 282512 w 457295"/>
                  <a:gd name="connsiteY1" fmla="*/ 429577 h 429577"/>
                  <a:gd name="connsiteX2" fmla="*/ 429578 w 457295"/>
                  <a:gd name="connsiteY2" fmla="*/ 429577 h 429577"/>
                  <a:gd name="connsiteX3" fmla="*/ 457295 w 457295"/>
                  <a:gd name="connsiteY3" fmla="*/ 0 h 429577"/>
                  <a:gd name="connsiteX4" fmla="*/ 27718 w 457295"/>
                  <a:gd name="connsiteY4" fmla="*/ 0 h 429577"/>
                  <a:gd name="connsiteX5" fmla="*/ 0 w 457295"/>
                  <a:gd name="connsiteY5" fmla="*/ 429577 h 429577"/>
                  <a:gd name="connsiteX6" fmla="*/ 100584 w 457295"/>
                  <a:gd name="connsiteY6" fmla="*/ 429577 h 429577"/>
                  <a:gd name="connsiteX7" fmla="*/ 105823 w 457295"/>
                  <a:gd name="connsiteY7" fmla="*/ 348329 h 429577"/>
                  <a:gd name="connsiteX8" fmla="*/ 86487 w 457295"/>
                  <a:gd name="connsiteY8" fmla="*/ 348329 h 429577"/>
                  <a:gd name="connsiteX9" fmla="*/ 103727 w 457295"/>
                  <a:gd name="connsiteY9" fmla="*/ 81248 h 429577"/>
                  <a:gd name="connsiteX10" fmla="*/ 370713 w 457295"/>
                  <a:gd name="connsiteY10" fmla="*/ 81248 h 429577"/>
                  <a:gd name="connsiteX11" fmla="*/ 353568 w 457295"/>
                  <a:gd name="connsiteY11" fmla="*/ 348329 h 429577"/>
                  <a:gd name="connsiteX12" fmla="*/ 287750 w 457295"/>
                  <a:gd name="connsiteY12" fmla="*/ 348329 h 42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95" h="429577">
                    <a:moveTo>
                      <a:pt x="287750" y="348329"/>
                    </a:moveTo>
                    <a:lnTo>
                      <a:pt x="282512" y="429577"/>
                    </a:lnTo>
                    <a:lnTo>
                      <a:pt x="429578" y="429577"/>
                    </a:lnTo>
                    <a:lnTo>
                      <a:pt x="457295" y="0"/>
                    </a:lnTo>
                    <a:lnTo>
                      <a:pt x="27718" y="0"/>
                    </a:lnTo>
                    <a:lnTo>
                      <a:pt x="0" y="429577"/>
                    </a:lnTo>
                    <a:lnTo>
                      <a:pt x="100584" y="429577"/>
                    </a:lnTo>
                    <a:lnTo>
                      <a:pt x="105823" y="348329"/>
                    </a:lnTo>
                    <a:lnTo>
                      <a:pt x="86487" y="348329"/>
                    </a:lnTo>
                    <a:lnTo>
                      <a:pt x="103727" y="81248"/>
                    </a:lnTo>
                    <a:lnTo>
                      <a:pt x="370713" y="81248"/>
                    </a:lnTo>
                    <a:lnTo>
                      <a:pt x="353568" y="348329"/>
                    </a:lnTo>
                    <a:lnTo>
                      <a:pt x="287750" y="348329"/>
                    </a:lnTo>
                    <a:close/>
                  </a:path>
                </a:pathLst>
              </a:custGeom>
              <a:solidFill>
                <a:srgbClr val="FFFFFF"/>
              </a:solidFill>
              <a:ln w="9525" cap="flat">
                <a:noFill/>
                <a:prstDash val="solid"/>
                <a:miter/>
              </a:ln>
            </p:spPr>
            <p:txBody>
              <a:bodyPr rtlCol="0" anchor="ctr"/>
              <a:lstStyle/>
              <a:p>
                <a:endParaRPr lang="en-IN"/>
              </a:p>
            </p:txBody>
          </p:sp>
        </p:grpSp>
        <p:sp>
          <p:nvSpPr>
            <p:cNvPr id="457" name="Freeform: Shape 456">
              <a:extLst>
                <a:ext uri="{FF2B5EF4-FFF2-40B4-BE49-F238E27FC236}">
                  <a16:creationId xmlns:a16="http://schemas.microsoft.com/office/drawing/2014/main" id="{EA9B74DF-076B-8244-5DD6-C60EAA68E737}"/>
                </a:ext>
              </a:extLst>
            </p:cNvPr>
            <p:cNvSpPr/>
            <p:nvPr/>
          </p:nvSpPr>
          <p:spPr>
            <a:xfrm>
              <a:off x="9448716" y="3822277"/>
              <a:ext cx="2444781" cy="2143029"/>
            </a:xfrm>
            <a:custGeom>
              <a:avLst/>
              <a:gdLst>
                <a:gd name="connsiteX0" fmla="*/ 2238470 w 2444781"/>
                <a:gd name="connsiteY0" fmla="*/ 2143030 h 2143029"/>
                <a:gd name="connsiteX1" fmla="*/ 1664018 w 2444781"/>
                <a:gd name="connsiteY1" fmla="*/ 2143030 h 2143029"/>
                <a:gd name="connsiteX2" fmla="*/ 1678019 w 2444781"/>
                <a:gd name="connsiteY2" fmla="*/ 1927193 h 2143029"/>
                <a:gd name="connsiteX3" fmla="*/ 2032064 w 2444781"/>
                <a:gd name="connsiteY3" fmla="*/ 1927193 h 2143029"/>
                <a:gd name="connsiteX4" fmla="*/ 2104549 w 2444781"/>
                <a:gd name="connsiteY4" fmla="*/ 803339 h 2143029"/>
                <a:gd name="connsiteX5" fmla="*/ 1925669 w 2444781"/>
                <a:gd name="connsiteY5" fmla="*/ 803339 h 2143029"/>
                <a:gd name="connsiteX6" fmla="*/ 1895189 w 2444781"/>
                <a:gd name="connsiteY6" fmla="*/ 1275493 h 2143029"/>
                <a:gd name="connsiteX7" fmla="*/ 1679353 w 2444781"/>
                <a:gd name="connsiteY7" fmla="*/ 1275493 h 2143029"/>
                <a:gd name="connsiteX8" fmla="*/ 1721358 w 2444781"/>
                <a:gd name="connsiteY8" fmla="*/ 624078 h 2143029"/>
                <a:gd name="connsiteX9" fmla="*/ 804005 w 2444781"/>
                <a:gd name="connsiteY9" fmla="*/ 624078 h 2143029"/>
                <a:gd name="connsiteX10" fmla="*/ 764476 w 2444781"/>
                <a:gd name="connsiteY10" fmla="*/ 1236440 h 2143029"/>
                <a:gd name="connsiteX11" fmla="*/ 952786 w 2444781"/>
                <a:gd name="connsiteY11" fmla="*/ 1236440 h 2143029"/>
                <a:gd name="connsiteX12" fmla="*/ 946404 w 2444781"/>
                <a:gd name="connsiteY12" fmla="*/ 1335119 h 2143029"/>
                <a:gd name="connsiteX13" fmla="*/ 1317974 w 2444781"/>
                <a:gd name="connsiteY13" fmla="*/ 1335119 h 2143029"/>
                <a:gd name="connsiteX14" fmla="*/ 1305306 w 2444781"/>
                <a:gd name="connsiteY14" fmla="*/ 1532477 h 2143029"/>
                <a:gd name="connsiteX15" fmla="*/ 1498092 w 2444781"/>
                <a:gd name="connsiteY15" fmla="*/ 1532477 h 2143029"/>
                <a:gd name="connsiteX16" fmla="*/ 1483614 w 2444781"/>
                <a:gd name="connsiteY16" fmla="*/ 1757934 h 2143029"/>
                <a:gd name="connsiteX17" fmla="*/ 721804 w 2444781"/>
                <a:gd name="connsiteY17" fmla="*/ 1757934 h 2143029"/>
                <a:gd name="connsiteX18" fmla="*/ 709708 w 2444781"/>
                <a:gd name="connsiteY18" fmla="*/ 1945672 h 2143029"/>
                <a:gd name="connsiteX19" fmla="*/ 301085 w 2444781"/>
                <a:gd name="connsiteY19" fmla="*/ 1945672 h 2143029"/>
                <a:gd name="connsiteX20" fmla="*/ 373571 w 2444781"/>
                <a:gd name="connsiteY20" fmla="*/ 821055 h 2143029"/>
                <a:gd name="connsiteX21" fmla="*/ 570929 w 2444781"/>
                <a:gd name="connsiteY21" fmla="*/ 821055 h 2143029"/>
                <a:gd name="connsiteX22" fmla="*/ 598456 w 2444781"/>
                <a:gd name="connsiteY22" fmla="*/ 394716 h 2143029"/>
                <a:gd name="connsiteX23" fmla="*/ 894493 w 2444781"/>
                <a:gd name="connsiteY23" fmla="*/ 394716 h 2143029"/>
                <a:gd name="connsiteX24" fmla="*/ 907256 w 2444781"/>
                <a:gd name="connsiteY24" fmla="*/ 197358 h 2143029"/>
                <a:gd name="connsiteX25" fmla="*/ 1883854 w 2444781"/>
                <a:gd name="connsiteY25" fmla="*/ 197358 h 2143029"/>
                <a:gd name="connsiteX26" fmla="*/ 1895380 w 2444781"/>
                <a:gd name="connsiteY26" fmla="*/ 18479 h 2143029"/>
                <a:gd name="connsiteX27" fmla="*/ 246507 w 2444781"/>
                <a:gd name="connsiteY27" fmla="*/ 18479 h 2143029"/>
                <a:gd name="connsiteX28" fmla="*/ 223456 w 2444781"/>
                <a:gd name="connsiteY28" fmla="*/ 375094 h 2143029"/>
                <a:gd name="connsiteX29" fmla="*/ 0 w 2444781"/>
                <a:gd name="connsiteY29" fmla="*/ 375094 h 2143029"/>
                <a:gd name="connsiteX30" fmla="*/ 0 w 2444781"/>
                <a:gd name="connsiteY30" fmla="*/ 356711 h 2143029"/>
                <a:gd name="connsiteX31" fmla="*/ 206216 w 2444781"/>
                <a:gd name="connsiteY31" fmla="*/ 356711 h 2143029"/>
                <a:gd name="connsiteX32" fmla="*/ 229171 w 2444781"/>
                <a:gd name="connsiteY32" fmla="*/ 0 h 2143029"/>
                <a:gd name="connsiteX33" fmla="*/ 1915001 w 2444781"/>
                <a:gd name="connsiteY33" fmla="*/ 0 h 2143029"/>
                <a:gd name="connsiteX34" fmla="*/ 1901095 w 2444781"/>
                <a:gd name="connsiteY34" fmla="*/ 215837 h 2143029"/>
                <a:gd name="connsiteX35" fmla="*/ 924497 w 2444781"/>
                <a:gd name="connsiteY35" fmla="*/ 215837 h 2143029"/>
                <a:gd name="connsiteX36" fmla="*/ 911733 w 2444781"/>
                <a:gd name="connsiteY36" fmla="*/ 413194 h 2143029"/>
                <a:gd name="connsiteX37" fmla="*/ 615696 w 2444781"/>
                <a:gd name="connsiteY37" fmla="*/ 413194 h 2143029"/>
                <a:gd name="connsiteX38" fmla="*/ 588264 w 2444781"/>
                <a:gd name="connsiteY38" fmla="*/ 839438 h 2143029"/>
                <a:gd name="connsiteX39" fmla="*/ 390906 w 2444781"/>
                <a:gd name="connsiteY39" fmla="*/ 839438 h 2143029"/>
                <a:gd name="connsiteX40" fmla="*/ 320707 w 2444781"/>
                <a:gd name="connsiteY40" fmla="*/ 1927193 h 2143029"/>
                <a:gd name="connsiteX41" fmla="*/ 692468 w 2444781"/>
                <a:gd name="connsiteY41" fmla="*/ 1927193 h 2143029"/>
                <a:gd name="connsiteX42" fmla="*/ 704564 w 2444781"/>
                <a:gd name="connsiteY42" fmla="*/ 1739456 h 2143029"/>
                <a:gd name="connsiteX43" fmla="*/ 1466278 w 2444781"/>
                <a:gd name="connsiteY43" fmla="*/ 1739456 h 2143029"/>
                <a:gd name="connsiteX44" fmla="*/ 1478470 w 2444781"/>
                <a:gd name="connsiteY44" fmla="*/ 1550956 h 2143029"/>
                <a:gd name="connsiteX45" fmla="*/ 1285589 w 2444781"/>
                <a:gd name="connsiteY45" fmla="*/ 1550956 h 2143029"/>
                <a:gd name="connsiteX46" fmla="*/ 1298353 w 2444781"/>
                <a:gd name="connsiteY46" fmla="*/ 1353598 h 2143029"/>
                <a:gd name="connsiteX47" fmla="*/ 926783 w 2444781"/>
                <a:gd name="connsiteY47" fmla="*/ 1353598 h 2143029"/>
                <a:gd name="connsiteX48" fmla="*/ 933164 w 2444781"/>
                <a:gd name="connsiteY48" fmla="*/ 1254824 h 2143029"/>
                <a:gd name="connsiteX49" fmla="*/ 744855 w 2444781"/>
                <a:gd name="connsiteY49" fmla="*/ 1254824 h 2143029"/>
                <a:gd name="connsiteX50" fmla="*/ 786765 w 2444781"/>
                <a:gd name="connsiteY50" fmla="*/ 605600 h 2143029"/>
                <a:gd name="connsiteX51" fmla="*/ 1741075 w 2444781"/>
                <a:gd name="connsiteY51" fmla="*/ 605600 h 2143029"/>
                <a:gd name="connsiteX52" fmla="*/ 1698974 w 2444781"/>
                <a:gd name="connsiteY52" fmla="*/ 1257110 h 2143029"/>
                <a:gd name="connsiteX53" fmla="*/ 1877949 w 2444781"/>
                <a:gd name="connsiteY53" fmla="*/ 1257110 h 2143029"/>
                <a:gd name="connsiteX54" fmla="*/ 1908334 w 2444781"/>
                <a:gd name="connsiteY54" fmla="*/ 784955 h 2143029"/>
                <a:gd name="connsiteX55" fmla="*/ 2124170 w 2444781"/>
                <a:gd name="connsiteY55" fmla="*/ 784955 h 2143029"/>
                <a:gd name="connsiteX56" fmla="*/ 2049304 w 2444781"/>
                <a:gd name="connsiteY56" fmla="*/ 1945672 h 2143029"/>
                <a:gd name="connsiteX57" fmla="*/ 1695260 w 2444781"/>
                <a:gd name="connsiteY57" fmla="*/ 1945672 h 2143029"/>
                <a:gd name="connsiteX58" fmla="*/ 1683734 w 2444781"/>
                <a:gd name="connsiteY58" fmla="*/ 2124551 h 2143029"/>
                <a:gd name="connsiteX59" fmla="*/ 2221230 w 2444781"/>
                <a:gd name="connsiteY59" fmla="*/ 2124551 h 2143029"/>
                <a:gd name="connsiteX60" fmla="*/ 2225897 w 2444781"/>
                <a:gd name="connsiteY60" fmla="*/ 2051685 h 2143029"/>
                <a:gd name="connsiteX61" fmla="*/ 2444782 w 2444781"/>
                <a:gd name="connsiteY61" fmla="*/ 2051685 h 2143029"/>
                <a:gd name="connsiteX62" fmla="*/ 2444782 w 2444781"/>
                <a:gd name="connsiteY62" fmla="*/ 2070068 h 2143029"/>
                <a:gd name="connsiteX63" fmla="*/ 2243233 w 2444781"/>
                <a:gd name="connsiteY63" fmla="*/ 2070068 h 2143029"/>
                <a:gd name="connsiteX64" fmla="*/ 2238470 w 2444781"/>
                <a:gd name="connsiteY64" fmla="*/ 2143030 h 21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444781" h="2143029">
                  <a:moveTo>
                    <a:pt x="2238470" y="2143030"/>
                  </a:moveTo>
                  <a:lnTo>
                    <a:pt x="1664018" y="2143030"/>
                  </a:lnTo>
                  <a:lnTo>
                    <a:pt x="1678019" y="1927193"/>
                  </a:lnTo>
                  <a:lnTo>
                    <a:pt x="2032064" y="1927193"/>
                  </a:lnTo>
                  <a:lnTo>
                    <a:pt x="2104549" y="803339"/>
                  </a:lnTo>
                  <a:lnTo>
                    <a:pt x="1925669" y="803339"/>
                  </a:lnTo>
                  <a:lnTo>
                    <a:pt x="1895189" y="1275493"/>
                  </a:lnTo>
                  <a:lnTo>
                    <a:pt x="1679353" y="1275493"/>
                  </a:lnTo>
                  <a:lnTo>
                    <a:pt x="1721358" y="624078"/>
                  </a:lnTo>
                  <a:lnTo>
                    <a:pt x="804005" y="624078"/>
                  </a:lnTo>
                  <a:lnTo>
                    <a:pt x="764476" y="1236440"/>
                  </a:lnTo>
                  <a:lnTo>
                    <a:pt x="952786" y="1236440"/>
                  </a:lnTo>
                  <a:lnTo>
                    <a:pt x="946404" y="1335119"/>
                  </a:lnTo>
                  <a:lnTo>
                    <a:pt x="1317974" y="1335119"/>
                  </a:lnTo>
                  <a:lnTo>
                    <a:pt x="1305306" y="1532477"/>
                  </a:lnTo>
                  <a:lnTo>
                    <a:pt x="1498092" y="1532477"/>
                  </a:lnTo>
                  <a:lnTo>
                    <a:pt x="1483614" y="1757934"/>
                  </a:lnTo>
                  <a:lnTo>
                    <a:pt x="721804" y="1757934"/>
                  </a:lnTo>
                  <a:lnTo>
                    <a:pt x="709708" y="1945672"/>
                  </a:lnTo>
                  <a:lnTo>
                    <a:pt x="301085" y="1945672"/>
                  </a:lnTo>
                  <a:lnTo>
                    <a:pt x="373571" y="821055"/>
                  </a:lnTo>
                  <a:lnTo>
                    <a:pt x="570929" y="821055"/>
                  </a:lnTo>
                  <a:lnTo>
                    <a:pt x="598456" y="394716"/>
                  </a:lnTo>
                  <a:lnTo>
                    <a:pt x="894493" y="394716"/>
                  </a:lnTo>
                  <a:lnTo>
                    <a:pt x="907256" y="197358"/>
                  </a:lnTo>
                  <a:lnTo>
                    <a:pt x="1883854" y="197358"/>
                  </a:lnTo>
                  <a:lnTo>
                    <a:pt x="1895380" y="18479"/>
                  </a:lnTo>
                  <a:lnTo>
                    <a:pt x="246507" y="18479"/>
                  </a:lnTo>
                  <a:lnTo>
                    <a:pt x="223456" y="375094"/>
                  </a:lnTo>
                  <a:lnTo>
                    <a:pt x="0" y="375094"/>
                  </a:lnTo>
                  <a:lnTo>
                    <a:pt x="0" y="356711"/>
                  </a:lnTo>
                  <a:lnTo>
                    <a:pt x="206216" y="356711"/>
                  </a:lnTo>
                  <a:lnTo>
                    <a:pt x="229171" y="0"/>
                  </a:lnTo>
                  <a:lnTo>
                    <a:pt x="1915001" y="0"/>
                  </a:lnTo>
                  <a:lnTo>
                    <a:pt x="1901095" y="215837"/>
                  </a:lnTo>
                  <a:lnTo>
                    <a:pt x="924497" y="215837"/>
                  </a:lnTo>
                  <a:lnTo>
                    <a:pt x="911733" y="413194"/>
                  </a:lnTo>
                  <a:lnTo>
                    <a:pt x="615696" y="413194"/>
                  </a:lnTo>
                  <a:lnTo>
                    <a:pt x="588264" y="839438"/>
                  </a:lnTo>
                  <a:lnTo>
                    <a:pt x="390906" y="839438"/>
                  </a:lnTo>
                  <a:lnTo>
                    <a:pt x="320707" y="1927193"/>
                  </a:lnTo>
                  <a:lnTo>
                    <a:pt x="692468" y="1927193"/>
                  </a:lnTo>
                  <a:lnTo>
                    <a:pt x="704564" y="1739456"/>
                  </a:lnTo>
                  <a:lnTo>
                    <a:pt x="1466278" y="1739456"/>
                  </a:lnTo>
                  <a:lnTo>
                    <a:pt x="1478470" y="1550956"/>
                  </a:lnTo>
                  <a:lnTo>
                    <a:pt x="1285589" y="1550956"/>
                  </a:lnTo>
                  <a:lnTo>
                    <a:pt x="1298353" y="1353598"/>
                  </a:lnTo>
                  <a:lnTo>
                    <a:pt x="926783" y="1353598"/>
                  </a:lnTo>
                  <a:lnTo>
                    <a:pt x="933164" y="1254824"/>
                  </a:lnTo>
                  <a:lnTo>
                    <a:pt x="744855" y="1254824"/>
                  </a:lnTo>
                  <a:lnTo>
                    <a:pt x="786765" y="605600"/>
                  </a:lnTo>
                  <a:lnTo>
                    <a:pt x="1741075" y="605600"/>
                  </a:lnTo>
                  <a:lnTo>
                    <a:pt x="1698974" y="1257110"/>
                  </a:lnTo>
                  <a:lnTo>
                    <a:pt x="1877949" y="1257110"/>
                  </a:lnTo>
                  <a:lnTo>
                    <a:pt x="1908334" y="784955"/>
                  </a:lnTo>
                  <a:lnTo>
                    <a:pt x="2124170" y="784955"/>
                  </a:lnTo>
                  <a:lnTo>
                    <a:pt x="2049304" y="1945672"/>
                  </a:lnTo>
                  <a:lnTo>
                    <a:pt x="1695260" y="1945672"/>
                  </a:lnTo>
                  <a:lnTo>
                    <a:pt x="1683734" y="2124551"/>
                  </a:lnTo>
                  <a:lnTo>
                    <a:pt x="2221230" y="2124551"/>
                  </a:lnTo>
                  <a:lnTo>
                    <a:pt x="2225897" y="2051685"/>
                  </a:lnTo>
                  <a:lnTo>
                    <a:pt x="2444782" y="2051685"/>
                  </a:lnTo>
                  <a:lnTo>
                    <a:pt x="2444782" y="2070068"/>
                  </a:lnTo>
                  <a:lnTo>
                    <a:pt x="2243233" y="2070068"/>
                  </a:lnTo>
                  <a:lnTo>
                    <a:pt x="2238470" y="2143030"/>
                  </a:lnTo>
                  <a:close/>
                </a:path>
              </a:pathLst>
            </a:custGeom>
            <a:solidFill>
              <a:srgbClr val="38406B"/>
            </a:solidFill>
            <a:ln w="9525" cap="flat">
              <a:noFill/>
              <a:prstDash val="solid"/>
              <a:miter/>
            </a:ln>
          </p:spPr>
          <p:txBody>
            <a:bodyPr rtlCol="0" anchor="ctr"/>
            <a:lstStyle/>
            <a:p>
              <a:endParaRPr lang="en-IN"/>
            </a:p>
          </p:txBody>
        </p:sp>
        <p:sp>
          <p:nvSpPr>
            <p:cNvPr id="458" name="Freeform: Shape 457">
              <a:extLst>
                <a:ext uri="{FF2B5EF4-FFF2-40B4-BE49-F238E27FC236}">
                  <a16:creationId xmlns:a16="http://schemas.microsoft.com/office/drawing/2014/main" id="{0C462BDA-764D-53FA-9954-080B12BD3B0D}"/>
                </a:ext>
              </a:extLst>
            </p:cNvPr>
            <p:cNvSpPr/>
            <p:nvPr/>
          </p:nvSpPr>
          <p:spPr>
            <a:xfrm>
              <a:off x="10605812" y="4815068"/>
              <a:ext cx="149637" cy="134588"/>
            </a:xfrm>
            <a:custGeom>
              <a:avLst/>
              <a:gdLst>
                <a:gd name="connsiteX0" fmla="*/ 88678 w 149637"/>
                <a:gd name="connsiteY0" fmla="*/ 134588 h 134588"/>
                <a:gd name="connsiteX1" fmla="*/ 46768 w 149637"/>
                <a:gd name="connsiteY1" fmla="*/ 134588 h 134588"/>
                <a:gd name="connsiteX2" fmla="*/ 50768 w 149637"/>
                <a:gd name="connsiteY2" fmla="*/ 72200 h 134588"/>
                <a:gd name="connsiteX3" fmla="*/ 102965 w 149637"/>
                <a:gd name="connsiteY3" fmla="*/ 72200 h 134588"/>
                <a:gd name="connsiteX4" fmla="*/ 104965 w 149637"/>
                <a:gd name="connsiteY4" fmla="*/ 41910 h 134588"/>
                <a:gd name="connsiteX5" fmla="*/ 42481 w 149637"/>
                <a:gd name="connsiteY5" fmla="*/ 41910 h 134588"/>
                <a:gd name="connsiteX6" fmla="*/ 41910 w 149637"/>
                <a:gd name="connsiteY6" fmla="*/ 50768 h 134588"/>
                <a:gd name="connsiteX7" fmla="*/ 0 w 149637"/>
                <a:gd name="connsiteY7" fmla="*/ 50768 h 134588"/>
                <a:gd name="connsiteX8" fmla="*/ 3238 w 149637"/>
                <a:gd name="connsiteY8" fmla="*/ 0 h 134588"/>
                <a:gd name="connsiteX9" fmla="*/ 149638 w 149637"/>
                <a:gd name="connsiteY9" fmla="*/ 0 h 134588"/>
                <a:gd name="connsiteX10" fmla="*/ 142208 w 149637"/>
                <a:gd name="connsiteY10" fmla="*/ 114205 h 134588"/>
                <a:gd name="connsiteX11" fmla="*/ 90011 w 149637"/>
                <a:gd name="connsiteY11" fmla="*/ 114205 h 134588"/>
                <a:gd name="connsiteX12" fmla="*/ 88678 w 149637"/>
                <a:gd name="connsiteY12" fmla="*/ 134588 h 13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37" h="134588">
                  <a:moveTo>
                    <a:pt x="88678" y="134588"/>
                  </a:moveTo>
                  <a:lnTo>
                    <a:pt x="46768" y="134588"/>
                  </a:lnTo>
                  <a:lnTo>
                    <a:pt x="50768" y="72200"/>
                  </a:lnTo>
                  <a:lnTo>
                    <a:pt x="102965" y="72200"/>
                  </a:lnTo>
                  <a:lnTo>
                    <a:pt x="104965" y="41910"/>
                  </a:lnTo>
                  <a:lnTo>
                    <a:pt x="42481" y="41910"/>
                  </a:lnTo>
                  <a:lnTo>
                    <a:pt x="41910" y="50768"/>
                  </a:lnTo>
                  <a:lnTo>
                    <a:pt x="0" y="50768"/>
                  </a:lnTo>
                  <a:lnTo>
                    <a:pt x="3238" y="0"/>
                  </a:lnTo>
                  <a:lnTo>
                    <a:pt x="149638" y="0"/>
                  </a:lnTo>
                  <a:lnTo>
                    <a:pt x="142208" y="114205"/>
                  </a:lnTo>
                  <a:lnTo>
                    <a:pt x="90011" y="114205"/>
                  </a:lnTo>
                  <a:lnTo>
                    <a:pt x="88678" y="134588"/>
                  </a:lnTo>
                  <a:close/>
                </a:path>
              </a:pathLst>
            </a:custGeom>
            <a:solidFill>
              <a:srgbClr val="38406B"/>
            </a:solidFill>
            <a:ln w="9525" cap="flat">
              <a:noFill/>
              <a:prstDash val="solid"/>
              <a:miter/>
            </a:ln>
          </p:spPr>
          <p:txBody>
            <a:bodyPr rtlCol="0" anchor="ctr"/>
            <a:lstStyle/>
            <a:p>
              <a:endParaRPr lang="en-IN"/>
            </a:p>
          </p:txBody>
        </p:sp>
        <p:sp>
          <p:nvSpPr>
            <p:cNvPr id="459" name="Freeform: Shape 458">
              <a:extLst>
                <a:ext uri="{FF2B5EF4-FFF2-40B4-BE49-F238E27FC236}">
                  <a16:creationId xmlns:a16="http://schemas.microsoft.com/office/drawing/2014/main" id="{0F4770FF-178F-8B19-49BE-609B5E7FCAA1}"/>
                </a:ext>
              </a:extLst>
            </p:cNvPr>
            <p:cNvSpPr/>
            <p:nvPr/>
          </p:nvSpPr>
          <p:spPr>
            <a:xfrm>
              <a:off x="10649532" y="4964515"/>
              <a:ext cx="44005" cy="32004"/>
            </a:xfrm>
            <a:custGeom>
              <a:avLst/>
              <a:gdLst>
                <a:gd name="connsiteX0" fmla="*/ 42005 w 44005"/>
                <a:gd name="connsiteY0" fmla="*/ 32004 h 32004"/>
                <a:gd name="connsiteX1" fmla="*/ 0 w 44005"/>
                <a:gd name="connsiteY1" fmla="*/ 32004 h 32004"/>
                <a:gd name="connsiteX2" fmla="*/ 2096 w 44005"/>
                <a:gd name="connsiteY2" fmla="*/ 0 h 32004"/>
                <a:gd name="connsiteX3" fmla="*/ 44005 w 44005"/>
                <a:gd name="connsiteY3" fmla="*/ 0 h 32004"/>
                <a:gd name="connsiteX4" fmla="*/ 42005 w 44005"/>
                <a:gd name="connsiteY4" fmla="*/ 32004 h 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5" h="32004">
                  <a:moveTo>
                    <a:pt x="42005" y="32004"/>
                  </a:moveTo>
                  <a:lnTo>
                    <a:pt x="0" y="32004"/>
                  </a:lnTo>
                  <a:lnTo>
                    <a:pt x="2096" y="0"/>
                  </a:lnTo>
                  <a:lnTo>
                    <a:pt x="44005" y="0"/>
                  </a:lnTo>
                  <a:lnTo>
                    <a:pt x="42005" y="32004"/>
                  </a:lnTo>
                  <a:close/>
                </a:path>
              </a:pathLst>
            </a:custGeom>
            <a:solidFill>
              <a:srgbClr val="38406B"/>
            </a:solidFill>
            <a:ln w="9525" cap="flat">
              <a:noFill/>
              <a:prstDash val="solid"/>
              <a:miter/>
            </a:ln>
          </p:spPr>
          <p:txBody>
            <a:bodyPr rtlCol="0" anchor="ctr"/>
            <a:lstStyle/>
            <a:p>
              <a:endParaRPr lang="en-IN"/>
            </a:p>
          </p:txBody>
        </p:sp>
      </p:grpSp>
      <p:grpSp>
        <p:nvGrpSpPr>
          <p:cNvPr id="460" name="Graphic 2">
            <a:extLst>
              <a:ext uri="{FF2B5EF4-FFF2-40B4-BE49-F238E27FC236}">
                <a16:creationId xmlns:a16="http://schemas.microsoft.com/office/drawing/2014/main" id="{8F77175A-7CDB-B246-1973-BB49539136D3}"/>
              </a:ext>
            </a:extLst>
          </p:cNvPr>
          <p:cNvGrpSpPr/>
          <p:nvPr/>
        </p:nvGrpSpPr>
        <p:grpSpPr>
          <a:xfrm>
            <a:off x="8494301" y="3654106"/>
            <a:ext cx="898281" cy="3142066"/>
            <a:chOff x="8494301" y="3654106"/>
            <a:chExt cx="898281" cy="3142066"/>
          </a:xfrm>
        </p:grpSpPr>
        <p:sp>
          <p:nvSpPr>
            <p:cNvPr id="461" name="Freeform: Shape 460">
              <a:extLst>
                <a:ext uri="{FF2B5EF4-FFF2-40B4-BE49-F238E27FC236}">
                  <a16:creationId xmlns:a16="http://schemas.microsoft.com/office/drawing/2014/main" id="{F9810436-F419-4657-B2D6-2FFEB5D31D36}"/>
                </a:ext>
              </a:extLst>
            </p:cNvPr>
            <p:cNvSpPr/>
            <p:nvPr/>
          </p:nvSpPr>
          <p:spPr>
            <a:xfrm>
              <a:off x="8494301" y="4917842"/>
              <a:ext cx="547887" cy="1794129"/>
            </a:xfrm>
            <a:custGeom>
              <a:avLst/>
              <a:gdLst>
                <a:gd name="connsiteX0" fmla="*/ 94307 w 547887"/>
                <a:gd name="connsiteY0" fmla="*/ 859250 h 1794129"/>
                <a:gd name="connsiteX1" fmla="*/ 214513 w 547887"/>
                <a:gd name="connsiteY1" fmla="*/ 5048 h 1794129"/>
                <a:gd name="connsiteX2" fmla="*/ 547888 w 547887"/>
                <a:gd name="connsiteY2" fmla="*/ 0 h 1794129"/>
                <a:gd name="connsiteX3" fmla="*/ 315859 w 547887"/>
                <a:gd name="connsiteY3" fmla="*/ 888301 h 1794129"/>
                <a:gd name="connsiteX4" fmla="*/ 111738 w 547887"/>
                <a:gd name="connsiteY4" fmla="*/ 1794129 h 1794129"/>
                <a:gd name="connsiteX5" fmla="*/ 10 w 547887"/>
                <a:gd name="connsiteY5" fmla="*/ 1794129 h 1794129"/>
                <a:gd name="connsiteX6" fmla="*/ 94307 w 547887"/>
                <a:gd name="connsiteY6" fmla="*/ 859250 h 179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87" h="1794129">
                  <a:moveTo>
                    <a:pt x="94307" y="859250"/>
                  </a:moveTo>
                  <a:cubicBezTo>
                    <a:pt x="149457" y="464058"/>
                    <a:pt x="156601" y="199835"/>
                    <a:pt x="214513" y="5048"/>
                  </a:cubicBezTo>
                  <a:lnTo>
                    <a:pt x="547888" y="0"/>
                  </a:lnTo>
                  <a:cubicBezTo>
                    <a:pt x="547888" y="0"/>
                    <a:pt x="388820" y="627126"/>
                    <a:pt x="315859" y="888301"/>
                  </a:cubicBezTo>
                  <a:cubicBezTo>
                    <a:pt x="242897" y="1149477"/>
                    <a:pt x="111738" y="1794129"/>
                    <a:pt x="111738" y="1794129"/>
                  </a:cubicBezTo>
                  <a:lnTo>
                    <a:pt x="10" y="1794129"/>
                  </a:lnTo>
                  <a:cubicBezTo>
                    <a:pt x="10" y="1794129"/>
                    <a:pt x="-2943" y="1165098"/>
                    <a:pt x="94307" y="859250"/>
                  </a:cubicBezTo>
                  <a:close/>
                </a:path>
              </a:pathLst>
            </a:custGeom>
            <a:solidFill>
              <a:srgbClr val="263238"/>
            </a:solidFill>
            <a:ln w="9525" cap="flat">
              <a:noFill/>
              <a:prstDash val="solid"/>
              <a:miter/>
            </a:ln>
          </p:spPr>
          <p:txBody>
            <a:bodyPr rtlCol="0" anchor="ctr"/>
            <a:lstStyle/>
            <a:p>
              <a:endParaRPr lang="en-IN"/>
            </a:p>
          </p:txBody>
        </p:sp>
        <p:sp>
          <p:nvSpPr>
            <p:cNvPr id="462" name="Freeform: Shape 461">
              <a:extLst>
                <a:ext uri="{FF2B5EF4-FFF2-40B4-BE49-F238E27FC236}">
                  <a16:creationId xmlns:a16="http://schemas.microsoft.com/office/drawing/2014/main" id="{5F087EC4-6942-2F4F-AB62-61F68F1BCB2A}"/>
                </a:ext>
              </a:extLst>
            </p:cNvPr>
            <p:cNvSpPr/>
            <p:nvPr/>
          </p:nvSpPr>
          <p:spPr>
            <a:xfrm>
              <a:off x="8809491" y="5210165"/>
              <a:ext cx="99346" cy="600075"/>
            </a:xfrm>
            <a:custGeom>
              <a:avLst/>
              <a:gdLst>
                <a:gd name="connsiteX0" fmla="*/ 71820 w 99346"/>
                <a:gd name="connsiteY0" fmla="*/ 0 h 600075"/>
                <a:gd name="connsiteX1" fmla="*/ 1 w 99346"/>
                <a:gd name="connsiteY1" fmla="*/ 600075 h 600075"/>
                <a:gd name="connsiteX2" fmla="*/ 1144 w 99346"/>
                <a:gd name="connsiteY2" fmla="*/ 595884 h 600075"/>
                <a:gd name="connsiteX3" fmla="*/ 99347 w 99346"/>
                <a:gd name="connsiteY3" fmla="*/ 228029 h 600075"/>
              </a:gdLst>
              <a:ahLst/>
              <a:cxnLst>
                <a:cxn ang="0">
                  <a:pos x="connsiteX0" y="connsiteY0"/>
                </a:cxn>
                <a:cxn ang="0">
                  <a:pos x="connsiteX1" y="connsiteY1"/>
                </a:cxn>
                <a:cxn ang="0">
                  <a:pos x="connsiteX2" y="connsiteY2"/>
                </a:cxn>
                <a:cxn ang="0">
                  <a:pos x="connsiteX3" y="connsiteY3"/>
                </a:cxn>
              </a:cxnLst>
              <a:rect l="l" t="t" r="r" b="b"/>
              <a:pathLst>
                <a:path w="99346" h="600075">
                  <a:moveTo>
                    <a:pt x="71820" y="0"/>
                  </a:moveTo>
                  <a:cubicBezTo>
                    <a:pt x="47436" y="56483"/>
                    <a:pt x="-284" y="419100"/>
                    <a:pt x="1" y="600075"/>
                  </a:cubicBezTo>
                  <a:lnTo>
                    <a:pt x="1144" y="595884"/>
                  </a:lnTo>
                  <a:cubicBezTo>
                    <a:pt x="26767" y="504158"/>
                    <a:pt x="63057" y="367284"/>
                    <a:pt x="99347" y="228029"/>
                  </a:cubicBezTo>
                  <a:close/>
                </a:path>
              </a:pathLst>
            </a:custGeom>
            <a:solidFill>
              <a:srgbClr val="000000"/>
            </a:solidFill>
            <a:ln w="9525" cap="flat">
              <a:noFill/>
              <a:prstDash val="solid"/>
              <a:miter/>
            </a:ln>
          </p:spPr>
          <p:txBody>
            <a:bodyPr rtlCol="0" anchor="ctr"/>
            <a:lstStyle/>
            <a:p>
              <a:endParaRPr lang="en-IN"/>
            </a:p>
          </p:txBody>
        </p:sp>
        <p:sp>
          <p:nvSpPr>
            <p:cNvPr id="463" name="Freeform: Shape 462">
              <a:extLst>
                <a:ext uri="{FF2B5EF4-FFF2-40B4-BE49-F238E27FC236}">
                  <a16:creationId xmlns:a16="http://schemas.microsoft.com/office/drawing/2014/main" id="{17720E92-9084-4823-8C63-65B1EA4189E0}"/>
                </a:ext>
              </a:extLst>
            </p:cNvPr>
            <p:cNvSpPr/>
            <p:nvPr/>
          </p:nvSpPr>
          <p:spPr>
            <a:xfrm>
              <a:off x="8505645" y="6706161"/>
              <a:ext cx="200705" cy="90011"/>
            </a:xfrm>
            <a:custGeom>
              <a:avLst/>
              <a:gdLst>
                <a:gd name="connsiteX0" fmla="*/ 195167 w 200705"/>
                <a:gd name="connsiteY0" fmla="*/ 60293 h 90011"/>
                <a:gd name="connsiteX1" fmla="*/ 90392 w 200705"/>
                <a:gd name="connsiteY1" fmla="*/ 0 h 90011"/>
                <a:gd name="connsiteX2" fmla="*/ 4667 w 200705"/>
                <a:gd name="connsiteY2" fmla="*/ 0 h 90011"/>
                <a:gd name="connsiteX3" fmla="*/ 0 w 200705"/>
                <a:gd name="connsiteY3" fmla="*/ 90011 h 90011"/>
                <a:gd name="connsiteX4" fmla="*/ 69628 w 200705"/>
                <a:gd name="connsiteY4" fmla="*/ 90011 h 90011"/>
                <a:gd name="connsiteX5" fmla="*/ 78200 w 200705"/>
                <a:gd name="connsiteY5" fmla="*/ 81724 h 90011"/>
                <a:gd name="connsiteX6" fmla="*/ 90964 w 200705"/>
                <a:gd name="connsiteY6" fmla="*/ 90011 h 90011"/>
                <a:gd name="connsiteX7" fmla="*/ 200025 w 200705"/>
                <a:gd name="connsiteY7" fmla="*/ 78772 h 90011"/>
                <a:gd name="connsiteX8" fmla="*/ 195167 w 200705"/>
                <a:gd name="connsiteY8" fmla="*/ 60293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05" h="90011">
                  <a:moveTo>
                    <a:pt x="195167" y="60293"/>
                  </a:moveTo>
                  <a:cubicBezTo>
                    <a:pt x="195167" y="60293"/>
                    <a:pt x="100775" y="24193"/>
                    <a:pt x="90392" y="0"/>
                  </a:cubicBezTo>
                  <a:lnTo>
                    <a:pt x="4667" y="0"/>
                  </a:lnTo>
                  <a:lnTo>
                    <a:pt x="0" y="90011"/>
                  </a:lnTo>
                  <a:lnTo>
                    <a:pt x="69628" y="90011"/>
                  </a:lnTo>
                  <a:lnTo>
                    <a:pt x="78200" y="81724"/>
                  </a:lnTo>
                  <a:lnTo>
                    <a:pt x="90964" y="90011"/>
                  </a:lnTo>
                  <a:cubicBezTo>
                    <a:pt x="133540" y="90011"/>
                    <a:pt x="172784" y="88392"/>
                    <a:pt x="200025" y="78772"/>
                  </a:cubicBezTo>
                  <a:cubicBezTo>
                    <a:pt x="201835" y="72190"/>
                    <a:pt x="199977" y="65141"/>
                    <a:pt x="195167" y="60293"/>
                  </a:cubicBezTo>
                  <a:close/>
                </a:path>
              </a:pathLst>
            </a:custGeom>
            <a:solidFill>
              <a:srgbClr val="263238"/>
            </a:solidFill>
            <a:ln w="9525" cap="flat">
              <a:noFill/>
              <a:prstDash val="solid"/>
              <a:miter/>
            </a:ln>
          </p:spPr>
          <p:txBody>
            <a:bodyPr rtlCol="0" anchor="ctr"/>
            <a:lstStyle/>
            <a:p>
              <a:endParaRPr lang="en-IN"/>
            </a:p>
          </p:txBody>
        </p:sp>
        <p:sp>
          <p:nvSpPr>
            <p:cNvPr id="464" name="Freeform: Shape 463">
              <a:extLst>
                <a:ext uri="{FF2B5EF4-FFF2-40B4-BE49-F238E27FC236}">
                  <a16:creationId xmlns:a16="http://schemas.microsoft.com/office/drawing/2014/main" id="{C65380AC-0390-BAD0-8A13-55C1DD86907E}"/>
                </a:ext>
              </a:extLst>
            </p:cNvPr>
            <p:cNvSpPr/>
            <p:nvPr/>
          </p:nvSpPr>
          <p:spPr>
            <a:xfrm>
              <a:off x="8812255" y="4915557"/>
              <a:ext cx="366807" cy="1796700"/>
            </a:xfrm>
            <a:custGeom>
              <a:avLst/>
              <a:gdLst>
                <a:gd name="connsiteX0" fmla="*/ 94393 w 366807"/>
                <a:gd name="connsiteY0" fmla="*/ 872681 h 1796700"/>
                <a:gd name="connsiteX1" fmla="*/ 0 w 366807"/>
                <a:gd name="connsiteY1" fmla="*/ 5905 h 1796700"/>
                <a:gd name="connsiteX2" fmla="*/ 366808 w 366807"/>
                <a:gd name="connsiteY2" fmla="*/ 0 h 1796700"/>
                <a:gd name="connsiteX3" fmla="*/ 309658 w 366807"/>
                <a:gd name="connsiteY3" fmla="*/ 906304 h 1796700"/>
                <a:gd name="connsiteX4" fmla="*/ 283750 w 366807"/>
                <a:gd name="connsiteY4" fmla="*/ 1796701 h 1796700"/>
                <a:gd name="connsiteX5" fmla="*/ 161544 w 366807"/>
                <a:gd name="connsiteY5" fmla="*/ 1796701 h 1796700"/>
                <a:gd name="connsiteX6" fmla="*/ 94393 w 366807"/>
                <a:gd name="connsiteY6" fmla="*/ 872681 h 179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807" h="1796700">
                  <a:moveTo>
                    <a:pt x="94393" y="872681"/>
                  </a:moveTo>
                  <a:cubicBezTo>
                    <a:pt x="27718" y="479584"/>
                    <a:pt x="0" y="5905"/>
                    <a:pt x="0" y="5905"/>
                  </a:cubicBezTo>
                  <a:lnTo>
                    <a:pt x="366808" y="0"/>
                  </a:lnTo>
                  <a:cubicBezTo>
                    <a:pt x="366808" y="0"/>
                    <a:pt x="324612" y="638746"/>
                    <a:pt x="309658" y="906304"/>
                  </a:cubicBezTo>
                  <a:cubicBezTo>
                    <a:pt x="294418" y="1184529"/>
                    <a:pt x="283750" y="1796701"/>
                    <a:pt x="283750" y="1796701"/>
                  </a:cubicBezTo>
                  <a:lnTo>
                    <a:pt x="161544" y="1796701"/>
                  </a:lnTo>
                  <a:cubicBezTo>
                    <a:pt x="161544" y="1796701"/>
                    <a:pt x="57436" y="1216533"/>
                    <a:pt x="94393" y="872681"/>
                  </a:cubicBezTo>
                  <a:close/>
                </a:path>
              </a:pathLst>
            </a:custGeom>
            <a:solidFill>
              <a:srgbClr val="263238"/>
            </a:solidFill>
            <a:ln w="9525" cap="flat">
              <a:noFill/>
              <a:prstDash val="solid"/>
              <a:miter/>
            </a:ln>
          </p:spPr>
          <p:txBody>
            <a:bodyPr rtlCol="0" anchor="ctr"/>
            <a:lstStyle/>
            <a:p>
              <a:endParaRPr lang="en-IN"/>
            </a:p>
          </p:txBody>
        </p:sp>
        <p:sp>
          <p:nvSpPr>
            <p:cNvPr id="465" name="Freeform: Shape 464">
              <a:extLst>
                <a:ext uri="{FF2B5EF4-FFF2-40B4-BE49-F238E27FC236}">
                  <a16:creationId xmlns:a16="http://schemas.microsoft.com/office/drawing/2014/main" id="{35E0D1EF-8B91-D00A-D026-8AE437068E31}"/>
                </a:ext>
              </a:extLst>
            </p:cNvPr>
            <p:cNvSpPr/>
            <p:nvPr/>
          </p:nvSpPr>
          <p:spPr>
            <a:xfrm>
              <a:off x="8808540" y="3913145"/>
              <a:ext cx="227676" cy="286344"/>
            </a:xfrm>
            <a:custGeom>
              <a:avLst/>
              <a:gdLst>
                <a:gd name="connsiteX0" fmla="*/ 48863 w 227676"/>
                <a:gd name="connsiteY0" fmla="*/ 0 h 286344"/>
                <a:gd name="connsiteX1" fmla="*/ 0 w 227676"/>
                <a:gd name="connsiteY1" fmla="*/ 213646 h 286344"/>
                <a:gd name="connsiteX2" fmla="*/ 169450 w 227676"/>
                <a:gd name="connsiteY2" fmla="*/ 286321 h 286344"/>
                <a:gd name="connsiteX3" fmla="*/ 211455 w 227676"/>
                <a:gd name="connsiteY3" fmla="*/ 206788 h 286344"/>
                <a:gd name="connsiteX4" fmla="*/ 167831 w 227676"/>
                <a:gd name="connsiteY4" fmla="*/ 126492 h 286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76" h="286344">
                  <a:moveTo>
                    <a:pt x="48863" y="0"/>
                  </a:moveTo>
                  <a:cubicBezTo>
                    <a:pt x="32575" y="70676"/>
                    <a:pt x="20288" y="161449"/>
                    <a:pt x="0" y="213646"/>
                  </a:cubicBezTo>
                  <a:cubicBezTo>
                    <a:pt x="35433" y="246602"/>
                    <a:pt x="92869" y="287465"/>
                    <a:pt x="169450" y="286321"/>
                  </a:cubicBezTo>
                  <a:cubicBezTo>
                    <a:pt x="246031" y="285179"/>
                    <a:pt x="232029" y="233458"/>
                    <a:pt x="211455" y="206788"/>
                  </a:cubicBezTo>
                  <a:cubicBezTo>
                    <a:pt x="156591" y="179070"/>
                    <a:pt x="154305" y="151067"/>
                    <a:pt x="167831" y="126492"/>
                  </a:cubicBezTo>
                  <a:close/>
                </a:path>
              </a:pathLst>
            </a:custGeom>
            <a:solidFill>
              <a:srgbClr val="FF8B7B"/>
            </a:solidFill>
            <a:ln w="9525" cap="flat">
              <a:noFill/>
              <a:prstDash val="solid"/>
              <a:miter/>
            </a:ln>
          </p:spPr>
          <p:txBody>
            <a:bodyPr rtlCol="0" anchor="ctr"/>
            <a:lstStyle/>
            <a:p>
              <a:endParaRPr lang="en-IN"/>
            </a:p>
          </p:txBody>
        </p:sp>
        <p:sp>
          <p:nvSpPr>
            <p:cNvPr id="466" name="Freeform: Shape 465">
              <a:extLst>
                <a:ext uri="{FF2B5EF4-FFF2-40B4-BE49-F238E27FC236}">
                  <a16:creationId xmlns:a16="http://schemas.microsoft.com/office/drawing/2014/main" id="{E0B8464D-BD11-29A1-1A00-3CBDE4742DC5}"/>
                </a:ext>
              </a:extLst>
            </p:cNvPr>
            <p:cNvSpPr/>
            <p:nvPr/>
          </p:nvSpPr>
          <p:spPr>
            <a:xfrm>
              <a:off x="8737293" y="4087297"/>
              <a:ext cx="344042" cy="63877"/>
            </a:xfrm>
            <a:custGeom>
              <a:avLst/>
              <a:gdLst>
                <a:gd name="connsiteX0" fmla="*/ 0 w 344042"/>
                <a:gd name="connsiteY0" fmla="*/ 56639 h 63877"/>
                <a:gd name="connsiteX1" fmla="*/ 65723 w 344042"/>
                <a:gd name="connsiteY1" fmla="*/ 6061 h 63877"/>
                <a:gd name="connsiteX2" fmla="*/ 267843 w 344042"/>
                <a:gd name="connsiteY2" fmla="*/ 6061 h 63877"/>
                <a:gd name="connsiteX3" fmla="*/ 344043 w 344042"/>
                <a:gd name="connsiteY3" fmla="*/ 63878 h 63877"/>
              </a:gdLst>
              <a:ahLst/>
              <a:cxnLst>
                <a:cxn ang="0">
                  <a:pos x="connsiteX0" y="connsiteY0"/>
                </a:cxn>
                <a:cxn ang="0">
                  <a:pos x="connsiteX1" y="connsiteY1"/>
                </a:cxn>
                <a:cxn ang="0">
                  <a:pos x="connsiteX2" y="connsiteY2"/>
                </a:cxn>
                <a:cxn ang="0">
                  <a:pos x="connsiteX3" y="connsiteY3"/>
                </a:cxn>
              </a:cxnLst>
              <a:rect l="l" t="t" r="r" b="b"/>
              <a:pathLst>
                <a:path w="344042" h="63877">
                  <a:moveTo>
                    <a:pt x="0" y="56639"/>
                  </a:moveTo>
                  <a:cubicBezTo>
                    <a:pt x="0" y="56639"/>
                    <a:pt x="46482" y="15681"/>
                    <a:pt x="65723" y="6061"/>
                  </a:cubicBezTo>
                  <a:cubicBezTo>
                    <a:pt x="84963" y="-3559"/>
                    <a:pt x="233363" y="-321"/>
                    <a:pt x="267843" y="6061"/>
                  </a:cubicBezTo>
                  <a:cubicBezTo>
                    <a:pt x="302324" y="12443"/>
                    <a:pt x="344043" y="63878"/>
                    <a:pt x="344043" y="63878"/>
                  </a:cubicBezTo>
                  <a:close/>
                </a:path>
              </a:pathLst>
            </a:custGeom>
            <a:solidFill>
              <a:srgbClr val="263238"/>
            </a:solidFill>
            <a:ln w="9525" cap="flat">
              <a:noFill/>
              <a:prstDash val="solid"/>
              <a:miter/>
            </a:ln>
          </p:spPr>
          <p:txBody>
            <a:bodyPr rtlCol="0" anchor="ctr"/>
            <a:lstStyle/>
            <a:p>
              <a:endParaRPr lang="en-IN"/>
            </a:p>
          </p:txBody>
        </p:sp>
        <p:sp>
          <p:nvSpPr>
            <p:cNvPr id="467" name="Freeform: Shape 466">
              <a:extLst>
                <a:ext uri="{FF2B5EF4-FFF2-40B4-BE49-F238E27FC236}">
                  <a16:creationId xmlns:a16="http://schemas.microsoft.com/office/drawing/2014/main" id="{954EB8C3-715E-996F-7DA5-87C8B0F152F4}"/>
                </a:ext>
              </a:extLst>
            </p:cNvPr>
            <p:cNvSpPr/>
            <p:nvPr/>
          </p:nvSpPr>
          <p:spPr>
            <a:xfrm>
              <a:off x="9098841" y="3893384"/>
              <a:ext cx="17341" cy="25311"/>
            </a:xfrm>
            <a:custGeom>
              <a:avLst/>
              <a:gdLst>
                <a:gd name="connsiteX0" fmla="*/ 498 w 17341"/>
                <a:gd name="connsiteY0" fmla="*/ 10903 h 25311"/>
                <a:gd name="connsiteX1" fmla="*/ 5832 w 17341"/>
                <a:gd name="connsiteY1" fmla="*/ 25191 h 25311"/>
                <a:gd name="connsiteX2" fmla="*/ 16881 w 17341"/>
                <a:gd name="connsiteY2" fmla="*/ 14428 h 25311"/>
                <a:gd name="connsiteX3" fmla="*/ 11547 w 17341"/>
                <a:gd name="connsiteY3" fmla="*/ 140 h 25311"/>
                <a:gd name="connsiteX4" fmla="*/ 498 w 17341"/>
                <a:gd name="connsiteY4" fmla="*/ 10903 h 25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1" h="25311">
                  <a:moveTo>
                    <a:pt x="498" y="10903"/>
                  </a:moveTo>
                  <a:cubicBezTo>
                    <a:pt x="-1122" y="17857"/>
                    <a:pt x="1355" y="24238"/>
                    <a:pt x="5832" y="25191"/>
                  </a:cubicBezTo>
                  <a:cubicBezTo>
                    <a:pt x="10308" y="26143"/>
                    <a:pt x="15357" y="21381"/>
                    <a:pt x="16881" y="14428"/>
                  </a:cubicBezTo>
                  <a:cubicBezTo>
                    <a:pt x="18405" y="7474"/>
                    <a:pt x="16023" y="1188"/>
                    <a:pt x="11547" y="140"/>
                  </a:cubicBezTo>
                  <a:cubicBezTo>
                    <a:pt x="7070" y="-908"/>
                    <a:pt x="2022" y="4045"/>
                    <a:pt x="498" y="10903"/>
                  </a:cubicBezTo>
                  <a:close/>
                </a:path>
              </a:pathLst>
            </a:custGeom>
            <a:solidFill>
              <a:srgbClr val="263238"/>
            </a:solidFill>
            <a:ln w="9525" cap="flat">
              <a:noFill/>
              <a:prstDash val="solid"/>
              <a:miter/>
            </a:ln>
          </p:spPr>
          <p:txBody>
            <a:bodyPr rtlCol="0" anchor="ctr"/>
            <a:lstStyle/>
            <a:p>
              <a:endParaRPr lang="en-IN"/>
            </a:p>
          </p:txBody>
        </p:sp>
        <p:sp>
          <p:nvSpPr>
            <p:cNvPr id="468" name="Freeform: Shape 467">
              <a:extLst>
                <a:ext uri="{FF2B5EF4-FFF2-40B4-BE49-F238E27FC236}">
                  <a16:creationId xmlns:a16="http://schemas.microsoft.com/office/drawing/2014/main" id="{04DC1990-29B9-A9C5-8942-BC636292DDB6}"/>
                </a:ext>
              </a:extLst>
            </p:cNvPr>
            <p:cNvSpPr/>
            <p:nvPr/>
          </p:nvSpPr>
          <p:spPr>
            <a:xfrm>
              <a:off x="9082098" y="3913907"/>
              <a:ext cx="34480" cy="70337"/>
            </a:xfrm>
            <a:custGeom>
              <a:avLst/>
              <a:gdLst>
                <a:gd name="connsiteX0" fmla="*/ 14669 w 34480"/>
                <a:gd name="connsiteY0" fmla="*/ 0 h 70337"/>
                <a:gd name="connsiteX1" fmla="*/ 34481 w 34480"/>
                <a:gd name="connsiteY1" fmla="*/ 66675 h 70337"/>
                <a:gd name="connsiteX2" fmla="*/ 0 w 34480"/>
                <a:gd name="connsiteY2" fmla="*/ 65723 h 70337"/>
              </a:gdLst>
              <a:ahLst/>
              <a:cxnLst>
                <a:cxn ang="0">
                  <a:pos x="connsiteX0" y="connsiteY0"/>
                </a:cxn>
                <a:cxn ang="0">
                  <a:pos x="connsiteX1" y="connsiteY1"/>
                </a:cxn>
                <a:cxn ang="0">
                  <a:pos x="connsiteX2" y="connsiteY2"/>
                </a:cxn>
              </a:cxnLst>
              <a:rect l="l" t="t" r="r" b="b"/>
              <a:pathLst>
                <a:path w="34480" h="70337">
                  <a:moveTo>
                    <a:pt x="14669" y="0"/>
                  </a:moveTo>
                  <a:cubicBezTo>
                    <a:pt x="18136" y="23041"/>
                    <a:pt x="24813" y="45482"/>
                    <a:pt x="34481" y="66675"/>
                  </a:cubicBezTo>
                  <a:cubicBezTo>
                    <a:pt x="19621" y="75438"/>
                    <a:pt x="0" y="65723"/>
                    <a:pt x="0" y="65723"/>
                  </a:cubicBezTo>
                  <a:close/>
                </a:path>
              </a:pathLst>
            </a:custGeom>
            <a:solidFill>
              <a:srgbClr val="FF5652"/>
            </a:solidFill>
            <a:ln w="9525" cap="flat">
              <a:noFill/>
              <a:prstDash val="solid"/>
              <a:miter/>
            </a:ln>
          </p:spPr>
          <p:txBody>
            <a:bodyPr rtlCol="0" anchor="ctr"/>
            <a:lstStyle/>
            <a:p>
              <a:endParaRPr lang="en-IN"/>
            </a:p>
          </p:txBody>
        </p:sp>
        <p:sp>
          <p:nvSpPr>
            <p:cNvPr id="469" name="Freeform: Shape 468">
              <a:extLst>
                <a:ext uri="{FF2B5EF4-FFF2-40B4-BE49-F238E27FC236}">
                  <a16:creationId xmlns:a16="http://schemas.microsoft.com/office/drawing/2014/main" id="{2D1F2D9B-8F9E-0841-BB67-8B25FD02CA65}"/>
                </a:ext>
              </a:extLst>
            </p:cNvPr>
            <p:cNvSpPr/>
            <p:nvPr/>
          </p:nvSpPr>
          <p:spPr>
            <a:xfrm>
              <a:off x="9082979" y="3852905"/>
              <a:ext cx="42568" cy="13252"/>
            </a:xfrm>
            <a:custGeom>
              <a:avLst/>
              <a:gdLst>
                <a:gd name="connsiteX0" fmla="*/ 40267 w 42568"/>
                <a:gd name="connsiteY0" fmla="*/ 11568 h 13252"/>
                <a:gd name="connsiteX1" fmla="*/ 36362 w 42568"/>
                <a:gd name="connsiteY1" fmla="*/ 11568 h 13252"/>
                <a:gd name="connsiteX2" fmla="*/ 6358 w 42568"/>
                <a:gd name="connsiteY2" fmla="*/ 12616 h 13252"/>
                <a:gd name="connsiteX3" fmla="*/ 643 w 42568"/>
                <a:gd name="connsiteY3" fmla="*/ 11378 h 13252"/>
                <a:gd name="connsiteX4" fmla="*/ 1882 w 42568"/>
                <a:gd name="connsiteY4" fmla="*/ 5567 h 13252"/>
                <a:gd name="connsiteX5" fmla="*/ 39982 w 42568"/>
                <a:gd name="connsiteY5" fmla="*/ 3853 h 13252"/>
                <a:gd name="connsiteX6" fmla="*/ 42277 w 42568"/>
                <a:gd name="connsiteY6" fmla="*/ 9168 h 13252"/>
                <a:gd name="connsiteX7" fmla="*/ 40553 w 42568"/>
                <a:gd name="connsiteY7" fmla="*/ 11187 h 1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68" h="13252">
                  <a:moveTo>
                    <a:pt x="40267" y="11568"/>
                  </a:moveTo>
                  <a:cubicBezTo>
                    <a:pt x="39048" y="12225"/>
                    <a:pt x="37581" y="12225"/>
                    <a:pt x="36362" y="11568"/>
                  </a:cubicBezTo>
                  <a:cubicBezTo>
                    <a:pt x="26780" y="7025"/>
                    <a:pt x="15598" y="7415"/>
                    <a:pt x="6358" y="12616"/>
                  </a:cubicBezTo>
                  <a:cubicBezTo>
                    <a:pt x="4434" y="13816"/>
                    <a:pt x="1901" y="13273"/>
                    <a:pt x="643" y="11378"/>
                  </a:cubicBezTo>
                  <a:cubicBezTo>
                    <a:pt x="-566" y="9425"/>
                    <a:pt x="-24" y="6853"/>
                    <a:pt x="1882" y="5567"/>
                  </a:cubicBezTo>
                  <a:cubicBezTo>
                    <a:pt x="13540" y="-1195"/>
                    <a:pt x="27761" y="-1834"/>
                    <a:pt x="39982" y="3853"/>
                  </a:cubicBezTo>
                  <a:cubicBezTo>
                    <a:pt x="42087" y="4691"/>
                    <a:pt x="43115" y="7072"/>
                    <a:pt x="42277" y="9168"/>
                  </a:cubicBezTo>
                  <a:cubicBezTo>
                    <a:pt x="41944" y="10016"/>
                    <a:pt x="41334" y="10720"/>
                    <a:pt x="40553" y="11187"/>
                  </a:cubicBezTo>
                  <a:close/>
                </a:path>
              </a:pathLst>
            </a:custGeom>
            <a:solidFill>
              <a:srgbClr val="263238"/>
            </a:solidFill>
            <a:ln w="9525" cap="flat">
              <a:noFill/>
              <a:prstDash val="solid"/>
              <a:miter/>
            </a:ln>
          </p:spPr>
          <p:txBody>
            <a:bodyPr rtlCol="0" anchor="ctr"/>
            <a:lstStyle/>
            <a:p>
              <a:endParaRPr lang="en-IN"/>
            </a:p>
          </p:txBody>
        </p:sp>
        <p:sp>
          <p:nvSpPr>
            <p:cNvPr id="470" name="Freeform: Shape 469">
              <a:extLst>
                <a:ext uri="{FF2B5EF4-FFF2-40B4-BE49-F238E27FC236}">
                  <a16:creationId xmlns:a16="http://schemas.microsoft.com/office/drawing/2014/main" id="{145D4B03-B68B-38DB-2F29-21C86B821C50}"/>
                </a:ext>
              </a:extLst>
            </p:cNvPr>
            <p:cNvSpPr/>
            <p:nvPr/>
          </p:nvSpPr>
          <p:spPr>
            <a:xfrm>
              <a:off x="8855463" y="3731725"/>
              <a:ext cx="254430" cy="342849"/>
            </a:xfrm>
            <a:custGeom>
              <a:avLst/>
              <a:gdLst>
                <a:gd name="connsiteX0" fmla="*/ 14228 w 254430"/>
                <a:gd name="connsiteY0" fmla="*/ 102172 h 342849"/>
                <a:gd name="connsiteX1" fmla="*/ 21181 w 254430"/>
                <a:gd name="connsiteY1" fmla="*/ 290767 h 342849"/>
                <a:gd name="connsiteX2" fmla="*/ 224445 w 254430"/>
                <a:gd name="connsiteY2" fmla="*/ 273622 h 342849"/>
                <a:gd name="connsiteX3" fmla="*/ 200823 w 254430"/>
                <a:gd name="connsiteY3" fmla="*/ 20924 h 342849"/>
                <a:gd name="connsiteX4" fmla="*/ 33783 w 254430"/>
                <a:gd name="connsiteY4" fmla="*/ 52462 h 342849"/>
                <a:gd name="connsiteX5" fmla="*/ 14228 w 254430"/>
                <a:gd name="connsiteY5" fmla="*/ 102172 h 34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430" h="342849">
                  <a:moveTo>
                    <a:pt x="14228" y="102172"/>
                  </a:moveTo>
                  <a:cubicBezTo>
                    <a:pt x="417" y="187897"/>
                    <a:pt x="-12061" y="237904"/>
                    <a:pt x="21181" y="290767"/>
                  </a:cubicBezTo>
                  <a:cubicBezTo>
                    <a:pt x="71188" y="370301"/>
                    <a:pt x="185107" y="354109"/>
                    <a:pt x="224445" y="273622"/>
                  </a:cubicBezTo>
                  <a:cubicBezTo>
                    <a:pt x="259973" y="201232"/>
                    <a:pt x="276642" y="72645"/>
                    <a:pt x="200823" y="20924"/>
                  </a:cubicBezTo>
                  <a:cubicBezTo>
                    <a:pt x="145988" y="-16494"/>
                    <a:pt x="71197" y="-2372"/>
                    <a:pt x="33783" y="52462"/>
                  </a:cubicBezTo>
                  <a:cubicBezTo>
                    <a:pt x="23620" y="67359"/>
                    <a:pt x="16933" y="84351"/>
                    <a:pt x="14228" y="102172"/>
                  </a:cubicBezTo>
                  <a:close/>
                </a:path>
              </a:pathLst>
            </a:custGeom>
            <a:solidFill>
              <a:srgbClr val="FF8B7B"/>
            </a:solidFill>
            <a:ln w="9525" cap="flat">
              <a:noFill/>
              <a:prstDash val="solid"/>
              <a:miter/>
            </a:ln>
          </p:spPr>
          <p:txBody>
            <a:bodyPr rtlCol="0" anchor="ctr"/>
            <a:lstStyle/>
            <a:p>
              <a:endParaRPr lang="en-IN"/>
            </a:p>
          </p:txBody>
        </p:sp>
        <p:sp>
          <p:nvSpPr>
            <p:cNvPr id="471" name="Freeform: Shape 470">
              <a:extLst>
                <a:ext uri="{FF2B5EF4-FFF2-40B4-BE49-F238E27FC236}">
                  <a16:creationId xmlns:a16="http://schemas.microsoft.com/office/drawing/2014/main" id="{9AEDDD9C-2A1C-8509-CC2A-69F7EB5C658A}"/>
                </a:ext>
              </a:extLst>
            </p:cNvPr>
            <p:cNvSpPr/>
            <p:nvPr/>
          </p:nvSpPr>
          <p:spPr>
            <a:xfrm>
              <a:off x="8794914" y="3654106"/>
              <a:ext cx="371925" cy="365310"/>
            </a:xfrm>
            <a:custGeom>
              <a:avLst/>
              <a:gdLst>
                <a:gd name="connsiteX0" fmla="*/ 200888 w 371925"/>
                <a:gd name="connsiteY0" fmla="*/ 291139 h 365310"/>
                <a:gd name="connsiteX1" fmla="*/ 114496 w 371925"/>
                <a:gd name="connsiteY1" fmla="*/ 363338 h 365310"/>
                <a:gd name="connsiteX2" fmla="*/ 35629 w 371925"/>
                <a:gd name="connsiteY2" fmla="*/ 334763 h 365310"/>
                <a:gd name="connsiteX3" fmla="*/ 1815 w 371925"/>
                <a:gd name="connsiteY3" fmla="*/ 151883 h 365310"/>
                <a:gd name="connsiteX4" fmla="*/ 54107 w 371925"/>
                <a:gd name="connsiteY4" fmla="*/ 65301 h 365310"/>
                <a:gd name="connsiteX5" fmla="*/ 104590 w 371925"/>
                <a:gd name="connsiteY5" fmla="*/ 341 h 365310"/>
                <a:gd name="connsiteX6" fmla="*/ 300329 w 371925"/>
                <a:gd name="connsiteY6" fmla="*/ 48728 h 365310"/>
                <a:gd name="connsiteX7" fmla="*/ 304424 w 371925"/>
                <a:gd name="connsiteY7" fmla="*/ 25201 h 365310"/>
                <a:gd name="connsiteX8" fmla="*/ 370337 w 371925"/>
                <a:gd name="connsiteY8" fmla="*/ 96829 h 365310"/>
                <a:gd name="connsiteX9" fmla="*/ 277183 w 371925"/>
                <a:gd name="connsiteY9" fmla="*/ 151788 h 365310"/>
                <a:gd name="connsiteX10" fmla="*/ 200888 w 371925"/>
                <a:gd name="connsiteY10" fmla="*/ 291139 h 3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1925" h="365310">
                  <a:moveTo>
                    <a:pt x="200888" y="291139"/>
                  </a:moveTo>
                  <a:cubicBezTo>
                    <a:pt x="173551" y="323238"/>
                    <a:pt x="162788" y="360957"/>
                    <a:pt x="114496" y="363338"/>
                  </a:cubicBezTo>
                  <a:cubicBezTo>
                    <a:pt x="66204" y="365720"/>
                    <a:pt x="33248" y="372197"/>
                    <a:pt x="35629" y="334763"/>
                  </a:cubicBezTo>
                  <a:cubicBezTo>
                    <a:pt x="39629" y="272184"/>
                    <a:pt x="7054" y="191888"/>
                    <a:pt x="1815" y="151883"/>
                  </a:cubicBezTo>
                  <a:cubicBezTo>
                    <a:pt x="-3424" y="111878"/>
                    <a:pt x="-471" y="48156"/>
                    <a:pt x="54107" y="65301"/>
                  </a:cubicBezTo>
                  <a:cubicBezTo>
                    <a:pt x="35057" y="28154"/>
                    <a:pt x="62204" y="-3660"/>
                    <a:pt x="104590" y="341"/>
                  </a:cubicBezTo>
                  <a:cubicBezTo>
                    <a:pt x="181552" y="7580"/>
                    <a:pt x="258514" y="60920"/>
                    <a:pt x="300329" y="48728"/>
                  </a:cubicBezTo>
                  <a:cubicBezTo>
                    <a:pt x="340429" y="36917"/>
                    <a:pt x="304424" y="25201"/>
                    <a:pt x="304424" y="25201"/>
                  </a:cubicBezTo>
                  <a:cubicBezTo>
                    <a:pt x="304424" y="25201"/>
                    <a:pt x="384053" y="20915"/>
                    <a:pt x="370337" y="96829"/>
                  </a:cubicBezTo>
                  <a:cubicBezTo>
                    <a:pt x="355002" y="181316"/>
                    <a:pt x="277183" y="151788"/>
                    <a:pt x="277183" y="151788"/>
                  </a:cubicBezTo>
                  <a:cubicBezTo>
                    <a:pt x="277183" y="151788"/>
                    <a:pt x="330237" y="217415"/>
                    <a:pt x="200888" y="291139"/>
                  </a:cubicBezTo>
                  <a:close/>
                </a:path>
              </a:pathLst>
            </a:custGeom>
            <a:solidFill>
              <a:srgbClr val="263238"/>
            </a:solidFill>
            <a:ln w="9525" cap="flat">
              <a:noFill/>
              <a:prstDash val="solid"/>
              <a:miter/>
            </a:ln>
          </p:spPr>
          <p:txBody>
            <a:bodyPr rtlCol="0" anchor="ctr"/>
            <a:lstStyle/>
            <a:p>
              <a:endParaRPr lang="en-IN"/>
            </a:p>
          </p:txBody>
        </p:sp>
        <p:sp>
          <p:nvSpPr>
            <p:cNvPr id="472" name="Freeform: Shape 471">
              <a:extLst>
                <a:ext uri="{FF2B5EF4-FFF2-40B4-BE49-F238E27FC236}">
                  <a16:creationId xmlns:a16="http://schemas.microsoft.com/office/drawing/2014/main" id="{1FAAED41-9867-F4F0-66C1-278A5ED529A3}"/>
                </a:ext>
              </a:extLst>
            </p:cNvPr>
            <p:cNvSpPr/>
            <p:nvPr/>
          </p:nvSpPr>
          <p:spPr>
            <a:xfrm>
              <a:off x="8985472" y="3874801"/>
              <a:ext cx="61504" cy="94353"/>
            </a:xfrm>
            <a:custGeom>
              <a:avLst/>
              <a:gdLst>
                <a:gd name="connsiteX0" fmla="*/ 2805 w 61504"/>
                <a:gd name="connsiteY0" fmla="*/ 29391 h 94353"/>
                <a:gd name="connsiteX1" fmla="*/ 8139 w 61504"/>
                <a:gd name="connsiteY1" fmla="*/ 83016 h 94353"/>
                <a:gd name="connsiteX2" fmla="*/ 52430 w 61504"/>
                <a:gd name="connsiteY2" fmla="*/ 71967 h 94353"/>
                <a:gd name="connsiteX3" fmla="*/ 49858 w 61504"/>
                <a:gd name="connsiteY3" fmla="*/ 4721 h 94353"/>
                <a:gd name="connsiteX4" fmla="*/ 2805 w 61504"/>
                <a:gd name="connsiteY4" fmla="*/ 29391 h 94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04" h="94353">
                  <a:moveTo>
                    <a:pt x="2805" y="29391"/>
                  </a:moveTo>
                  <a:cubicBezTo>
                    <a:pt x="-2301" y="47298"/>
                    <a:pt x="-386" y="66471"/>
                    <a:pt x="8139" y="83016"/>
                  </a:cubicBezTo>
                  <a:cubicBezTo>
                    <a:pt x="19474" y="103495"/>
                    <a:pt x="41762" y="94065"/>
                    <a:pt x="52430" y="71967"/>
                  </a:cubicBezTo>
                  <a:cubicBezTo>
                    <a:pt x="61955" y="52060"/>
                    <a:pt x="67861" y="17389"/>
                    <a:pt x="49858" y="4721"/>
                  </a:cubicBezTo>
                  <a:cubicBezTo>
                    <a:pt x="31856" y="-7947"/>
                    <a:pt x="9091" y="6435"/>
                    <a:pt x="2805" y="29391"/>
                  </a:cubicBezTo>
                  <a:close/>
                </a:path>
              </a:pathLst>
            </a:custGeom>
            <a:solidFill>
              <a:srgbClr val="FF8B7B"/>
            </a:solidFill>
            <a:ln w="9525" cap="flat">
              <a:noFill/>
              <a:prstDash val="solid"/>
              <a:miter/>
            </a:ln>
          </p:spPr>
          <p:txBody>
            <a:bodyPr rtlCol="0" anchor="ctr"/>
            <a:lstStyle/>
            <a:p>
              <a:endParaRPr lang="en-IN"/>
            </a:p>
          </p:txBody>
        </p:sp>
        <p:sp>
          <p:nvSpPr>
            <p:cNvPr id="473" name="Freeform: Shape 472">
              <a:extLst>
                <a:ext uri="{FF2B5EF4-FFF2-40B4-BE49-F238E27FC236}">
                  <a16:creationId xmlns:a16="http://schemas.microsoft.com/office/drawing/2014/main" id="{865E3F81-94E9-70D8-D3BC-79B7A2623EBF}"/>
                </a:ext>
              </a:extLst>
            </p:cNvPr>
            <p:cNvSpPr/>
            <p:nvPr/>
          </p:nvSpPr>
          <p:spPr>
            <a:xfrm>
              <a:off x="8630449" y="4124408"/>
              <a:ext cx="617683" cy="938300"/>
            </a:xfrm>
            <a:custGeom>
              <a:avLst/>
              <a:gdLst>
                <a:gd name="connsiteX0" fmla="*/ 111797 w 617683"/>
                <a:gd name="connsiteY0" fmla="*/ 9812 h 938300"/>
                <a:gd name="connsiteX1" fmla="*/ 510514 w 617683"/>
                <a:gd name="connsiteY1" fmla="*/ 16004 h 938300"/>
                <a:gd name="connsiteX2" fmla="*/ 614718 w 617683"/>
                <a:gd name="connsiteY2" fmla="*/ 131066 h 938300"/>
                <a:gd name="connsiteX3" fmla="*/ 558329 w 617683"/>
                <a:gd name="connsiteY3" fmla="*/ 899352 h 938300"/>
                <a:gd name="connsiteX4" fmla="*/ 28454 w 617683"/>
                <a:gd name="connsiteY4" fmla="*/ 898209 h 938300"/>
                <a:gd name="connsiteX5" fmla="*/ 75507 w 617683"/>
                <a:gd name="connsiteY5" fmla="*/ 533592 h 938300"/>
                <a:gd name="connsiteX6" fmla="*/ 1307 w 617683"/>
                <a:gd name="connsiteY6" fmla="*/ 154021 h 938300"/>
                <a:gd name="connsiteX7" fmla="*/ 109016 w 617683"/>
                <a:gd name="connsiteY7" fmla="*/ 10184 h 938300"/>
                <a:gd name="connsiteX8" fmla="*/ 111797 w 617683"/>
                <a:gd name="connsiteY8" fmla="*/ 9812 h 9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683" h="938300">
                  <a:moveTo>
                    <a:pt x="111797" y="9812"/>
                  </a:moveTo>
                  <a:cubicBezTo>
                    <a:pt x="230384" y="-4761"/>
                    <a:pt x="398786" y="-3427"/>
                    <a:pt x="510514" y="16004"/>
                  </a:cubicBezTo>
                  <a:cubicBezTo>
                    <a:pt x="567397" y="26157"/>
                    <a:pt x="610241" y="73458"/>
                    <a:pt x="614718" y="131066"/>
                  </a:cubicBezTo>
                  <a:cubicBezTo>
                    <a:pt x="628624" y="301468"/>
                    <a:pt x="590905" y="599505"/>
                    <a:pt x="558329" y="899352"/>
                  </a:cubicBezTo>
                  <a:cubicBezTo>
                    <a:pt x="295344" y="987649"/>
                    <a:pt x="28454" y="898209"/>
                    <a:pt x="28454" y="898209"/>
                  </a:cubicBezTo>
                  <a:cubicBezTo>
                    <a:pt x="22643" y="837630"/>
                    <a:pt x="55219" y="639415"/>
                    <a:pt x="75507" y="533592"/>
                  </a:cubicBezTo>
                  <a:cubicBezTo>
                    <a:pt x="60553" y="424245"/>
                    <a:pt x="22739" y="299182"/>
                    <a:pt x="1307" y="154021"/>
                  </a:cubicBezTo>
                  <a:cubicBezTo>
                    <a:pt x="-8671" y="84555"/>
                    <a:pt x="39550" y="20157"/>
                    <a:pt x="109016" y="10184"/>
                  </a:cubicBezTo>
                  <a:cubicBezTo>
                    <a:pt x="109940" y="10051"/>
                    <a:pt x="110864" y="9927"/>
                    <a:pt x="111797" y="9812"/>
                  </a:cubicBezTo>
                  <a:close/>
                </a:path>
              </a:pathLst>
            </a:custGeom>
            <a:solidFill>
              <a:srgbClr val="263238"/>
            </a:solidFill>
            <a:ln w="9525" cap="flat">
              <a:noFill/>
              <a:prstDash val="solid"/>
              <a:miter/>
            </a:ln>
          </p:spPr>
          <p:txBody>
            <a:bodyPr rtlCol="0" anchor="ctr"/>
            <a:lstStyle/>
            <a:p>
              <a:endParaRPr lang="en-IN"/>
            </a:p>
          </p:txBody>
        </p:sp>
        <p:sp>
          <p:nvSpPr>
            <p:cNvPr id="474" name="Freeform: Shape 473">
              <a:extLst>
                <a:ext uri="{FF2B5EF4-FFF2-40B4-BE49-F238E27FC236}">
                  <a16:creationId xmlns:a16="http://schemas.microsoft.com/office/drawing/2014/main" id="{C7D369AE-02F9-0353-856E-4D2E6E931A8A}"/>
                </a:ext>
              </a:extLst>
            </p:cNvPr>
            <p:cNvSpPr/>
            <p:nvPr/>
          </p:nvSpPr>
          <p:spPr>
            <a:xfrm>
              <a:off x="8630449" y="4124408"/>
              <a:ext cx="617683" cy="938300"/>
            </a:xfrm>
            <a:custGeom>
              <a:avLst/>
              <a:gdLst>
                <a:gd name="connsiteX0" fmla="*/ 111797 w 617683"/>
                <a:gd name="connsiteY0" fmla="*/ 9812 h 938300"/>
                <a:gd name="connsiteX1" fmla="*/ 510514 w 617683"/>
                <a:gd name="connsiteY1" fmla="*/ 16004 h 938300"/>
                <a:gd name="connsiteX2" fmla="*/ 614718 w 617683"/>
                <a:gd name="connsiteY2" fmla="*/ 131066 h 938300"/>
                <a:gd name="connsiteX3" fmla="*/ 558329 w 617683"/>
                <a:gd name="connsiteY3" fmla="*/ 899352 h 938300"/>
                <a:gd name="connsiteX4" fmla="*/ 28454 w 617683"/>
                <a:gd name="connsiteY4" fmla="*/ 898209 h 938300"/>
                <a:gd name="connsiteX5" fmla="*/ 75507 w 617683"/>
                <a:gd name="connsiteY5" fmla="*/ 533592 h 938300"/>
                <a:gd name="connsiteX6" fmla="*/ 1307 w 617683"/>
                <a:gd name="connsiteY6" fmla="*/ 154021 h 938300"/>
                <a:gd name="connsiteX7" fmla="*/ 109016 w 617683"/>
                <a:gd name="connsiteY7" fmla="*/ 10184 h 938300"/>
                <a:gd name="connsiteX8" fmla="*/ 111797 w 617683"/>
                <a:gd name="connsiteY8" fmla="*/ 9812 h 9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683" h="938300">
                  <a:moveTo>
                    <a:pt x="111797" y="9812"/>
                  </a:moveTo>
                  <a:cubicBezTo>
                    <a:pt x="230384" y="-4761"/>
                    <a:pt x="398786" y="-3427"/>
                    <a:pt x="510514" y="16004"/>
                  </a:cubicBezTo>
                  <a:cubicBezTo>
                    <a:pt x="567397" y="26157"/>
                    <a:pt x="610241" y="73458"/>
                    <a:pt x="614718" y="131066"/>
                  </a:cubicBezTo>
                  <a:cubicBezTo>
                    <a:pt x="628624" y="301468"/>
                    <a:pt x="590905" y="599505"/>
                    <a:pt x="558329" y="899352"/>
                  </a:cubicBezTo>
                  <a:cubicBezTo>
                    <a:pt x="295344" y="987649"/>
                    <a:pt x="28454" y="898209"/>
                    <a:pt x="28454" y="898209"/>
                  </a:cubicBezTo>
                  <a:cubicBezTo>
                    <a:pt x="22643" y="837630"/>
                    <a:pt x="55219" y="639415"/>
                    <a:pt x="75507" y="533592"/>
                  </a:cubicBezTo>
                  <a:cubicBezTo>
                    <a:pt x="60553" y="424245"/>
                    <a:pt x="22739" y="299182"/>
                    <a:pt x="1307" y="154021"/>
                  </a:cubicBezTo>
                  <a:cubicBezTo>
                    <a:pt x="-8671" y="84555"/>
                    <a:pt x="39550" y="20157"/>
                    <a:pt x="109016" y="10184"/>
                  </a:cubicBezTo>
                  <a:cubicBezTo>
                    <a:pt x="109940" y="10051"/>
                    <a:pt x="110864" y="9927"/>
                    <a:pt x="111797" y="9812"/>
                  </a:cubicBezTo>
                  <a:close/>
                </a:path>
              </a:pathLst>
            </a:custGeom>
            <a:solidFill>
              <a:srgbClr val="FFFFFF">
                <a:alpha val="10000"/>
              </a:srgbClr>
            </a:solidFill>
            <a:ln w="9525" cap="flat">
              <a:noFill/>
              <a:prstDash val="solid"/>
              <a:miter/>
            </a:ln>
          </p:spPr>
          <p:txBody>
            <a:bodyPr rtlCol="0" anchor="ctr"/>
            <a:lstStyle/>
            <a:p>
              <a:endParaRPr lang="en-IN"/>
            </a:p>
          </p:txBody>
        </p:sp>
        <p:sp>
          <p:nvSpPr>
            <p:cNvPr id="475" name="Freeform: Shape 474">
              <a:extLst>
                <a:ext uri="{FF2B5EF4-FFF2-40B4-BE49-F238E27FC236}">
                  <a16:creationId xmlns:a16="http://schemas.microsoft.com/office/drawing/2014/main" id="{E9F6D601-E89C-EC53-8202-3EC15D4A29F5}"/>
                </a:ext>
              </a:extLst>
            </p:cNvPr>
            <p:cNvSpPr/>
            <p:nvPr/>
          </p:nvSpPr>
          <p:spPr>
            <a:xfrm>
              <a:off x="9099338" y="4372917"/>
              <a:ext cx="143637" cy="305942"/>
            </a:xfrm>
            <a:custGeom>
              <a:avLst/>
              <a:gdLst>
                <a:gd name="connsiteX0" fmla="*/ 0 w 143637"/>
                <a:gd name="connsiteY0" fmla="*/ 0 h 305942"/>
                <a:gd name="connsiteX1" fmla="*/ 126683 w 143637"/>
                <a:gd name="connsiteY1" fmla="*/ 305943 h 305942"/>
                <a:gd name="connsiteX2" fmla="*/ 143637 w 143637"/>
                <a:gd name="connsiteY2" fmla="*/ 105251 h 305942"/>
              </a:gdLst>
              <a:ahLst/>
              <a:cxnLst>
                <a:cxn ang="0">
                  <a:pos x="connsiteX0" y="connsiteY0"/>
                </a:cxn>
                <a:cxn ang="0">
                  <a:pos x="connsiteX1" y="connsiteY1"/>
                </a:cxn>
                <a:cxn ang="0">
                  <a:pos x="connsiteX2" y="connsiteY2"/>
                </a:cxn>
              </a:cxnLst>
              <a:rect l="l" t="t" r="r" b="b"/>
              <a:pathLst>
                <a:path w="143637" h="305942">
                  <a:moveTo>
                    <a:pt x="0" y="0"/>
                  </a:moveTo>
                  <a:cubicBezTo>
                    <a:pt x="17907" y="102679"/>
                    <a:pt x="74771" y="224980"/>
                    <a:pt x="126683" y="305943"/>
                  </a:cubicBezTo>
                  <a:cubicBezTo>
                    <a:pt x="133826" y="235077"/>
                    <a:pt x="139827" y="167450"/>
                    <a:pt x="143637" y="105251"/>
                  </a:cubicBezTo>
                  <a:close/>
                </a:path>
              </a:pathLst>
            </a:custGeom>
            <a:solidFill>
              <a:srgbClr val="000000"/>
            </a:solidFill>
            <a:ln w="9525" cap="flat">
              <a:noFill/>
              <a:prstDash val="solid"/>
              <a:miter/>
            </a:ln>
          </p:spPr>
          <p:txBody>
            <a:bodyPr rtlCol="0" anchor="ctr"/>
            <a:lstStyle/>
            <a:p>
              <a:endParaRPr lang="en-IN"/>
            </a:p>
          </p:txBody>
        </p:sp>
        <p:sp>
          <p:nvSpPr>
            <p:cNvPr id="476" name="Freeform: Shape 475">
              <a:extLst>
                <a:ext uri="{FF2B5EF4-FFF2-40B4-BE49-F238E27FC236}">
                  <a16:creationId xmlns:a16="http://schemas.microsoft.com/office/drawing/2014/main" id="{24340BDE-1C39-0BC2-9892-795C1BA2EDFB}"/>
                </a:ext>
              </a:extLst>
            </p:cNvPr>
            <p:cNvSpPr/>
            <p:nvPr/>
          </p:nvSpPr>
          <p:spPr>
            <a:xfrm>
              <a:off x="9036355" y="4160975"/>
              <a:ext cx="356227" cy="483503"/>
            </a:xfrm>
            <a:custGeom>
              <a:avLst/>
              <a:gdLst>
                <a:gd name="connsiteX0" fmla="*/ 196810 w 356227"/>
                <a:gd name="connsiteY0" fmla="*/ 69543 h 483503"/>
                <a:gd name="connsiteX1" fmla="*/ 210240 w 356227"/>
                <a:gd name="connsiteY1" fmla="*/ 105548 h 483503"/>
                <a:gd name="connsiteX2" fmla="*/ 224433 w 356227"/>
                <a:gd name="connsiteY2" fmla="*/ 142695 h 483503"/>
                <a:gd name="connsiteX3" fmla="*/ 253865 w 356227"/>
                <a:gd name="connsiteY3" fmla="*/ 214799 h 483503"/>
                <a:gd name="connsiteX4" fmla="*/ 269581 w 356227"/>
                <a:gd name="connsiteY4" fmla="*/ 248518 h 483503"/>
                <a:gd name="connsiteX5" fmla="*/ 285488 w 356227"/>
                <a:gd name="connsiteY5" fmla="*/ 278998 h 483503"/>
                <a:gd name="connsiteX6" fmla="*/ 300442 w 356227"/>
                <a:gd name="connsiteY6" fmla="*/ 302239 h 483503"/>
                <a:gd name="connsiteX7" fmla="*/ 301776 w 356227"/>
                <a:gd name="connsiteY7" fmla="*/ 308621 h 483503"/>
                <a:gd name="connsiteX8" fmla="*/ 175188 w 356227"/>
                <a:gd name="connsiteY8" fmla="*/ 376343 h 483503"/>
                <a:gd name="connsiteX9" fmla="*/ 175188 w 356227"/>
                <a:gd name="connsiteY9" fmla="*/ 392536 h 483503"/>
                <a:gd name="connsiteX10" fmla="*/ 177093 w 356227"/>
                <a:gd name="connsiteY10" fmla="*/ 398918 h 483503"/>
                <a:gd name="connsiteX11" fmla="*/ 178046 w 356227"/>
                <a:gd name="connsiteY11" fmla="*/ 397679 h 483503"/>
                <a:gd name="connsiteX12" fmla="*/ 168521 w 356227"/>
                <a:gd name="connsiteY12" fmla="*/ 377296 h 483503"/>
                <a:gd name="connsiteX13" fmla="*/ 132802 w 356227"/>
                <a:gd name="connsiteY13" fmla="*/ 324337 h 483503"/>
                <a:gd name="connsiteX14" fmla="*/ 89749 w 356227"/>
                <a:gd name="connsiteY14" fmla="*/ 268616 h 483503"/>
                <a:gd name="connsiteX15" fmla="*/ 45267 w 356227"/>
                <a:gd name="connsiteY15" fmla="*/ 211466 h 483503"/>
                <a:gd name="connsiteX16" fmla="*/ 43838 w 356227"/>
                <a:gd name="connsiteY16" fmla="*/ 209561 h 483503"/>
                <a:gd name="connsiteX17" fmla="*/ 54592 w 356227"/>
                <a:gd name="connsiteY17" fmla="*/ 137895 h 483503"/>
                <a:gd name="connsiteX18" fmla="*/ 107180 w 356227"/>
                <a:gd name="connsiteY18" fmla="*/ 132884 h 483503"/>
                <a:gd name="connsiteX19" fmla="*/ 175760 w 356227"/>
                <a:gd name="connsiteY19" fmla="*/ 170984 h 483503"/>
                <a:gd name="connsiteX20" fmla="*/ 240625 w 356227"/>
                <a:gd name="connsiteY20" fmla="*/ 216609 h 483503"/>
                <a:gd name="connsiteX21" fmla="*/ 271962 w 356227"/>
                <a:gd name="connsiteY21" fmla="*/ 243089 h 483503"/>
                <a:gd name="connsiteX22" fmla="*/ 303109 w 356227"/>
                <a:gd name="connsiteY22" fmla="*/ 274045 h 483503"/>
                <a:gd name="connsiteX23" fmla="*/ 334256 w 356227"/>
                <a:gd name="connsiteY23" fmla="*/ 315479 h 483503"/>
                <a:gd name="connsiteX24" fmla="*/ 349401 w 356227"/>
                <a:gd name="connsiteY24" fmla="*/ 348340 h 483503"/>
                <a:gd name="connsiteX25" fmla="*/ 355020 w 356227"/>
                <a:gd name="connsiteY25" fmla="*/ 372819 h 483503"/>
                <a:gd name="connsiteX26" fmla="*/ 355020 w 356227"/>
                <a:gd name="connsiteY26" fmla="*/ 407395 h 483503"/>
                <a:gd name="connsiteX27" fmla="*/ 253236 w 356227"/>
                <a:gd name="connsiteY27" fmla="*/ 482490 h 483503"/>
                <a:gd name="connsiteX28" fmla="*/ 253008 w 356227"/>
                <a:gd name="connsiteY28" fmla="*/ 482452 h 483503"/>
                <a:gd name="connsiteX29" fmla="*/ 232719 w 356227"/>
                <a:gd name="connsiteY29" fmla="*/ 476927 h 483503"/>
                <a:gd name="connsiteX30" fmla="*/ 228528 w 356227"/>
                <a:gd name="connsiteY30" fmla="*/ 475118 h 483503"/>
                <a:gd name="connsiteX31" fmla="*/ 189380 w 356227"/>
                <a:gd name="connsiteY31" fmla="*/ 452734 h 483503"/>
                <a:gd name="connsiteX32" fmla="*/ 162710 w 356227"/>
                <a:gd name="connsiteY32" fmla="*/ 429874 h 483503"/>
                <a:gd name="connsiteX33" fmla="*/ 125468 w 356227"/>
                <a:gd name="connsiteY33" fmla="*/ 385868 h 483503"/>
                <a:gd name="connsiteX34" fmla="*/ 73842 w 356227"/>
                <a:gd name="connsiteY34" fmla="*/ 301477 h 483503"/>
                <a:gd name="connsiteX35" fmla="*/ 35076 w 356227"/>
                <a:gd name="connsiteY35" fmla="*/ 217466 h 483503"/>
                <a:gd name="connsiteX36" fmla="*/ 18883 w 356227"/>
                <a:gd name="connsiteY36" fmla="*/ 174890 h 483503"/>
                <a:gd name="connsiteX37" fmla="*/ 11454 w 356227"/>
                <a:gd name="connsiteY37" fmla="*/ 153268 h 483503"/>
                <a:gd name="connsiteX38" fmla="*/ 4405 w 356227"/>
                <a:gd name="connsiteY38" fmla="*/ 130503 h 483503"/>
                <a:gd name="connsiteX39" fmla="*/ 71661 w 356227"/>
                <a:gd name="connsiteY39" fmla="*/ 4402 h 483503"/>
                <a:gd name="connsiteX40" fmla="*/ 195476 w 356227"/>
                <a:gd name="connsiteY40" fmla="*/ 64971 h 48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6227" h="483503">
                  <a:moveTo>
                    <a:pt x="196810" y="69543"/>
                  </a:moveTo>
                  <a:lnTo>
                    <a:pt x="210240" y="105548"/>
                  </a:lnTo>
                  <a:lnTo>
                    <a:pt x="224433" y="142695"/>
                  </a:lnTo>
                  <a:cubicBezTo>
                    <a:pt x="233958" y="167365"/>
                    <a:pt x="243483" y="191558"/>
                    <a:pt x="253865" y="214799"/>
                  </a:cubicBezTo>
                  <a:cubicBezTo>
                    <a:pt x="258913" y="226420"/>
                    <a:pt x="264247" y="237755"/>
                    <a:pt x="269581" y="248518"/>
                  </a:cubicBezTo>
                  <a:cubicBezTo>
                    <a:pt x="274915" y="259281"/>
                    <a:pt x="280154" y="269759"/>
                    <a:pt x="285488" y="278998"/>
                  </a:cubicBezTo>
                  <a:cubicBezTo>
                    <a:pt x="290822" y="288237"/>
                    <a:pt x="296346" y="296333"/>
                    <a:pt x="300442" y="302239"/>
                  </a:cubicBezTo>
                  <a:cubicBezTo>
                    <a:pt x="304538" y="308144"/>
                    <a:pt x="308062" y="310811"/>
                    <a:pt x="301776" y="308621"/>
                  </a:cubicBezTo>
                  <a:lnTo>
                    <a:pt x="175188" y="376343"/>
                  </a:lnTo>
                  <a:cubicBezTo>
                    <a:pt x="174302" y="381706"/>
                    <a:pt x="174302" y="387173"/>
                    <a:pt x="175188" y="392536"/>
                  </a:cubicBezTo>
                  <a:cubicBezTo>
                    <a:pt x="175455" y="394755"/>
                    <a:pt x="176093" y="396917"/>
                    <a:pt x="177093" y="398918"/>
                  </a:cubicBezTo>
                  <a:cubicBezTo>
                    <a:pt x="178141" y="401013"/>
                    <a:pt x="178522" y="399775"/>
                    <a:pt x="178046" y="397679"/>
                  </a:cubicBezTo>
                  <a:cubicBezTo>
                    <a:pt x="175817" y="390479"/>
                    <a:pt x="172607" y="383621"/>
                    <a:pt x="168521" y="377296"/>
                  </a:cubicBezTo>
                  <a:cubicBezTo>
                    <a:pt x="157643" y="358970"/>
                    <a:pt x="145718" y="341282"/>
                    <a:pt x="132802" y="324337"/>
                  </a:cubicBezTo>
                  <a:cubicBezTo>
                    <a:pt x="119276" y="305954"/>
                    <a:pt x="104227" y="287475"/>
                    <a:pt x="89749" y="268616"/>
                  </a:cubicBezTo>
                  <a:cubicBezTo>
                    <a:pt x="75271" y="249756"/>
                    <a:pt x="59364" y="230516"/>
                    <a:pt x="45267" y="211466"/>
                  </a:cubicBezTo>
                  <a:lnTo>
                    <a:pt x="43838" y="209561"/>
                  </a:lnTo>
                  <a:cubicBezTo>
                    <a:pt x="27017" y="186796"/>
                    <a:pt x="31837" y="154716"/>
                    <a:pt x="54592" y="137895"/>
                  </a:cubicBezTo>
                  <a:cubicBezTo>
                    <a:pt x="69842" y="126617"/>
                    <a:pt x="90073" y="124693"/>
                    <a:pt x="107180" y="132884"/>
                  </a:cubicBezTo>
                  <a:cubicBezTo>
                    <a:pt x="130735" y="144295"/>
                    <a:pt x="153624" y="157011"/>
                    <a:pt x="175760" y="170984"/>
                  </a:cubicBezTo>
                  <a:cubicBezTo>
                    <a:pt x="197858" y="184986"/>
                    <a:pt x="219289" y="199559"/>
                    <a:pt x="240625" y="216609"/>
                  </a:cubicBezTo>
                  <a:cubicBezTo>
                    <a:pt x="251198" y="224896"/>
                    <a:pt x="261580" y="233754"/>
                    <a:pt x="271962" y="243089"/>
                  </a:cubicBezTo>
                  <a:cubicBezTo>
                    <a:pt x="282935" y="252804"/>
                    <a:pt x="293327" y="263139"/>
                    <a:pt x="303109" y="274045"/>
                  </a:cubicBezTo>
                  <a:cubicBezTo>
                    <a:pt x="314768" y="286856"/>
                    <a:pt x="325188" y="300724"/>
                    <a:pt x="334256" y="315479"/>
                  </a:cubicBezTo>
                  <a:cubicBezTo>
                    <a:pt x="340571" y="325804"/>
                    <a:pt x="345657" y="336834"/>
                    <a:pt x="349401" y="348340"/>
                  </a:cubicBezTo>
                  <a:cubicBezTo>
                    <a:pt x="352020" y="356312"/>
                    <a:pt x="353896" y="364504"/>
                    <a:pt x="355020" y="372819"/>
                  </a:cubicBezTo>
                  <a:cubicBezTo>
                    <a:pt x="356630" y="384287"/>
                    <a:pt x="356630" y="395927"/>
                    <a:pt x="355020" y="407395"/>
                  </a:cubicBezTo>
                  <a:cubicBezTo>
                    <a:pt x="347648" y="456239"/>
                    <a:pt x="302080" y="489862"/>
                    <a:pt x="253236" y="482490"/>
                  </a:cubicBezTo>
                  <a:cubicBezTo>
                    <a:pt x="253160" y="482471"/>
                    <a:pt x="253084" y="482461"/>
                    <a:pt x="253008" y="482452"/>
                  </a:cubicBezTo>
                  <a:cubicBezTo>
                    <a:pt x="246045" y="481423"/>
                    <a:pt x="239234" y="479566"/>
                    <a:pt x="232719" y="476927"/>
                  </a:cubicBezTo>
                  <a:lnTo>
                    <a:pt x="228528" y="475118"/>
                  </a:lnTo>
                  <a:cubicBezTo>
                    <a:pt x="214584" y="469346"/>
                    <a:pt x="201430" y="461821"/>
                    <a:pt x="189380" y="452734"/>
                  </a:cubicBezTo>
                  <a:cubicBezTo>
                    <a:pt x="179941" y="445781"/>
                    <a:pt x="171026" y="438132"/>
                    <a:pt x="162710" y="429874"/>
                  </a:cubicBezTo>
                  <a:cubicBezTo>
                    <a:pt x="149118" y="416244"/>
                    <a:pt x="136660" y="401527"/>
                    <a:pt x="125468" y="385868"/>
                  </a:cubicBezTo>
                  <a:cubicBezTo>
                    <a:pt x="106056" y="359151"/>
                    <a:pt x="88797" y="330928"/>
                    <a:pt x="73842" y="301477"/>
                  </a:cubicBezTo>
                  <a:cubicBezTo>
                    <a:pt x="59079" y="273569"/>
                    <a:pt x="46696" y="245565"/>
                    <a:pt x="35076" y="217466"/>
                  </a:cubicBezTo>
                  <a:cubicBezTo>
                    <a:pt x="29456" y="203274"/>
                    <a:pt x="23836" y="188891"/>
                    <a:pt x="18883" y="174890"/>
                  </a:cubicBezTo>
                  <a:cubicBezTo>
                    <a:pt x="16311" y="167746"/>
                    <a:pt x="13835" y="160602"/>
                    <a:pt x="11454" y="153268"/>
                  </a:cubicBezTo>
                  <a:lnTo>
                    <a:pt x="4405" y="130503"/>
                  </a:lnTo>
                  <a:cubicBezTo>
                    <a:pt x="-11845" y="77106"/>
                    <a:pt x="18264" y="20651"/>
                    <a:pt x="71661" y="4402"/>
                  </a:cubicBezTo>
                  <a:cubicBezTo>
                    <a:pt x="122439" y="-11057"/>
                    <a:pt x="176512" y="15403"/>
                    <a:pt x="195476" y="64971"/>
                  </a:cubicBezTo>
                  <a:close/>
                </a:path>
              </a:pathLst>
            </a:custGeom>
            <a:solidFill>
              <a:srgbClr val="263238"/>
            </a:solidFill>
            <a:ln w="9525" cap="flat">
              <a:noFill/>
              <a:prstDash val="solid"/>
              <a:miter/>
            </a:ln>
          </p:spPr>
          <p:txBody>
            <a:bodyPr rtlCol="0" anchor="ctr"/>
            <a:lstStyle/>
            <a:p>
              <a:endParaRPr lang="en-IN"/>
            </a:p>
          </p:txBody>
        </p:sp>
        <p:sp>
          <p:nvSpPr>
            <p:cNvPr id="477" name="Freeform: Shape 476">
              <a:extLst>
                <a:ext uri="{FF2B5EF4-FFF2-40B4-BE49-F238E27FC236}">
                  <a16:creationId xmlns:a16="http://schemas.microsoft.com/office/drawing/2014/main" id="{EB2B75AF-154D-1DC4-8D83-ABEB37C08A4C}"/>
                </a:ext>
              </a:extLst>
            </p:cNvPr>
            <p:cNvSpPr/>
            <p:nvPr/>
          </p:nvSpPr>
          <p:spPr>
            <a:xfrm>
              <a:off x="9036355" y="4160975"/>
              <a:ext cx="356227" cy="483503"/>
            </a:xfrm>
            <a:custGeom>
              <a:avLst/>
              <a:gdLst>
                <a:gd name="connsiteX0" fmla="*/ 196810 w 356227"/>
                <a:gd name="connsiteY0" fmla="*/ 69543 h 483503"/>
                <a:gd name="connsiteX1" fmla="*/ 210240 w 356227"/>
                <a:gd name="connsiteY1" fmla="*/ 105548 h 483503"/>
                <a:gd name="connsiteX2" fmla="*/ 224433 w 356227"/>
                <a:gd name="connsiteY2" fmla="*/ 142695 h 483503"/>
                <a:gd name="connsiteX3" fmla="*/ 253865 w 356227"/>
                <a:gd name="connsiteY3" fmla="*/ 214799 h 483503"/>
                <a:gd name="connsiteX4" fmla="*/ 269581 w 356227"/>
                <a:gd name="connsiteY4" fmla="*/ 248518 h 483503"/>
                <a:gd name="connsiteX5" fmla="*/ 285488 w 356227"/>
                <a:gd name="connsiteY5" fmla="*/ 278998 h 483503"/>
                <a:gd name="connsiteX6" fmla="*/ 300442 w 356227"/>
                <a:gd name="connsiteY6" fmla="*/ 302239 h 483503"/>
                <a:gd name="connsiteX7" fmla="*/ 301776 w 356227"/>
                <a:gd name="connsiteY7" fmla="*/ 308621 h 483503"/>
                <a:gd name="connsiteX8" fmla="*/ 175188 w 356227"/>
                <a:gd name="connsiteY8" fmla="*/ 376343 h 483503"/>
                <a:gd name="connsiteX9" fmla="*/ 175188 w 356227"/>
                <a:gd name="connsiteY9" fmla="*/ 392536 h 483503"/>
                <a:gd name="connsiteX10" fmla="*/ 177093 w 356227"/>
                <a:gd name="connsiteY10" fmla="*/ 398918 h 483503"/>
                <a:gd name="connsiteX11" fmla="*/ 178046 w 356227"/>
                <a:gd name="connsiteY11" fmla="*/ 397679 h 483503"/>
                <a:gd name="connsiteX12" fmla="*/ 168521 w 356227"/>
                <a:gd name="connsiteY12" fmla="*/ 377296 h 483503"/>
                <a:gd name="connsiteX13" fmla="*/ 132802 w 356227"/>
                <a:gd name="connsiteY13" fmla="*/ 324337 h 483503"/>
                <a:gd name="connsiteX14" fmla="*/ 89749 w 356227"/>
                <a:gd name="connsiteY14" fmla="*/ 268616 h 483503"/>
                <a:gd name="connsiteX15" fmla="*/ 45267 w 356227"/>
                <a:gd name="connsiteY15" fmla="*/ 211466 h 483503"/>
                <a:gd name="connsiteX16" fmla="*/ 43838 w 356227"/>
                <a:gd name="connsiteY16" fmla="*/ 209561 h 483503"/>
                <a:gd name="connsiteX17" fmla="*/ 54592 w 356227"/>
                <a:gd name="connsiteY17" fmla="*/ 137895 h 483503"/>
                <a:gd name="connsiteX18" fmla="*/ 107180 w 356227"/>
                <a:gd name="connsiteY18" fmla="*/ 132884 h 483503"/>
                <a:gd name="connsiteX19" fmla="*/ 175760 w 356227"/>
                <a:gd name="connsiteY19" fmla="*/ 170984 h 483503"/>
                <a:gd name="connsiteX20" fmla="*/ 240625 w 356227"/>
                <a:gd name="connsiteY20" fmla="*/ 216609 h 483503"/>
                <a:gd name="connsiteX21" fmla="*/ 271962 w 356227"/>
                <a:gd name="connsiteY21" fmla="*/ 243089 h 483503"/>
                <a:gd name="connsiteX22" fmla="*/ 303109 w 356227"/>
                <a:gd name="connsiteY22" fmla="*/ 274045 h 483503"/>
                <a:gd name="connsiteX23" fmla="*/ 334256 w 356227"/>
                <a:gd name="connsiteY23" fmla="*/ 315479 h 483503"/>
                <a:gd name="connsiteX24" fmla="*/ 349401 w 356227"/>
                <a:gd name="connsiteY24" fmla="*/ 348340 h 483503"/>
                <a:gd name="connsiteX25" fmla="*/ 355020 w 356227"/>
                <a:gd name="connsiteY25" fmla="*/ 372819 h 483503"/>
                <a:gd name="connsiteX26" fmla="*/ 355020 w 356227"/>
                <a:gd name="connsiteY26" fmla="*/ 407395 h 483503"/>
                <a:gd name="connsiteX27" fmla="*/ 253236 w 356227"/>
                <a:gd name="connsiteY27" fmla="*/ 482490 h 483503"/>
                <a:gd name="connsiteX28" fmla="*/ 253008 w 356227"/>
                <a:gd name="connsiteY28" fmla="*/ 482452 h 483503"/>
                <a:gd name="connsiteX29" fmla="*/ 232719 w 356227"/>
                <a:gd name="connsiteY29" fmla="*/ 476927 h 483503"/>
                <a:gd name="connsiteX30" fmla="*/ 228528 w 356227"/>
                <a:gd name="connsiteY30" fmla="*/ 475118 h 483503"/>
                <a:gd name="connsiteX31" fmla="*/ 189380 w 356227"/>
                <a:gd name="connsiteY31" fmla="*/ 452734 h 483503"/>
                <a:gd name="connsiteX32" fmla="*/ 162710 w 356227"/>
                <a:gd name="connsiteY32" fmla="*/ 429874 h 483503"/>
                <a:gd name="connsiteX33" fmla="*/ 125468 w 356227"/>
                <a:gd name="connsiteY33" fmla="*/ 385868 h 483503"/>
                <a:gd name="connsiteX34" fmla="*/ 73842 w 356227"/>
                <a:gd name="connsiteY34" fmla="*/ 301477 h 483503"/>
                <a:gd name="connsiteX35" fmla="*/ 35076 w 356227"/>
                <a:gd name="connsiteY35" fmla="*/ 217466 h 483503"/>
                <a:gd name="connsiteX36" fmla="*/ 18883 w 356227"/>
                <a:gd name="connsiteY36" fmla="*/ 174890 h 483503"/>
                <a:gd name="connsiteX37" fmla="*/ 11454 w 356227"/>
                <a:gd name="connsiteY37" fmla="*/ 153268 h 483503"/>
                <a:gd name="connsiteX38" fmla="*/ 4405 w 356227"/>
                <a:gd name="connsiteY38" fmla="*/ 130503 h 483503"/>
                <a:gd name="connsiteX39" fmla="*/ 71661 w 356227"/>
                <a:gd name="connsiteY39" fmla="*/ 4402 h 483503"/>
                <a:gd name="connsiteX40" fmla="*/ 195476 w 356227"/>
                <a:gd name="connsiteY40" fmla="*/ 64971 h 48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6227" h="483503">
                  <a:moveTo>
                    <a:pt x="196810" y="69543"/>
                  </a:moveTo>
                  <a:lnTo>
                    <a:pt x="210240" y="105548"/>
                  </a:lnTo>
                  <a:lnTo>
                    <a:pt x="224433" y="142695"/>
                  </a:lnTo>
                  <a:cubicBezTo>
                    <a:pt x="233958" y="167365"/>
                    <a:pt x="243483" y="191558"/>
                    <a:pt x="253865" y="214799"/>
                  </a:cubicBezTo>
                  <a:cubicBezTo>
                    <a:pt x="258913" y="226420"/>
                    <a:pt x="264247" y="237755"/>
                    <a:pt x="269581" y="248518"/>
                  </a:cubicBezTo>
                  <a:cubicBezTo>
                    <a:pt x="274915" y="259281"/>
                    <a:pt x="280154" y="269759"/>
                    <a:pt x="285488" y="278998"/>
                  </a:cubicBezTo>
                  <a:cubicBezTo>
                    <a:pt x="290822" y="288237"/>
                    <a:pt x="296346" y="296333"/>
                    <a:pt x="300442" y="302239"/>
                  </a:cubicBezTo>
                  <a:cubicBezTo>
                    <a:pt x="304538" y="308144"/>
                    <a:pt x="308062" y="310811"/>
                    <a:pt x="301776" y="308621"/>
                  </a:cubicBezTo>
                  <a:lnTo>
                    <a:pt x="175188" y="376343"/>
                  </a:lnTo>
                  <a:cubicBezTo>
                    <a:pt x="174302" y="381706"/>
                    <a:pt x="174302" y="387173"/>
                    <a:pt x="175188" y="392536"/>
                  </a:cubicBezTo>
                  <a:cubicBezTo>
                    <a:pt x="175455" y="394755"/>
                    <a:pt x="176093" y="396917"/>
                    <a:pt x="177093" y="398918"/>
                  </a:cubicBezTo>
                  <a:cubicBezTo>
                    <a:pt x="178141" y="401013"/>
                    <a:pt x="178522" y="399775"/>
                    <a:pt x="178046" y="397679"/>
                  </a:cubicBezTo>
                  <a:cubicBezTo>
                    <a:pt x="175817" y="390479"/>
                    <a:pt x="172607" y="383621"/>
                    <a:pt x="168521" y="377296"/>
                  </a:cubicBezTo>
                  <a:cubicBezTo>
                    <a:pt x="157643" y="358970"/>
                    <a:pt x="145718" y="341282"/>
                    <a:pt x="132802" y="324337"/>
                  </a:cubicBezTo>
                  <a:cubicBezTo>
                    <a:pt x="119276" y="305954"/>
                    <a:pt x="104227" y="287475"/>
                    <a:pt x="89749" y="268616"/>
                  </a:cubicBezTo>
                  <a:cubicBezTo>
                    <a:pt x="75271" y="249756"/>
                    <a:pt x="59364" y="230516"/>
                    <a:pt x="45267" y="211466"/>
                  </a:cubicBezTo>
                  <a:lnTo>
                    <a:pt x="43838" y="209561"/>
                  </a:lnTo>
                  <a:cubicBezTo>
                    <a:pt x="27017" y="186796"/>
                    <a:pt x="31837" y="154716"/>
                    <a:pt x="54592" y="137895"/>
                  </a:cubicBezTo>
                  <a:cubicBezTo>
                    <a:pt x="69842" y="126617"/>
                    <a:pt x="90073" y="124693"/>
                    <a:pt x="107180" y="132884"/>
                  </a:cubicBezTo>
                  <a:cubicBezTo>
                    <a:pt x="130735" y="144295"/>
                    <a:pt x="153624" y="157011"/>
                    <a:pt x="175760" y="170984"/>
                  </a:cubicBezTo>
                  <a:cubicBezTo>
                    <a:pt x="197858" y="184986"/>
                    <a:pt x="219289" y="199559"/>
                    <a:pt x="240625" y="216609"/>
                  </a:cubicBezTo>
                  <a:cubicBezTo>
                    <a:pt x="251198" y="224896"/>
                    <a:pt x="261580" y="233754"/>
                    <a:pt x="271962" y="243089"/>
                  </a:cubicBezTo>
                  <a:cubicBezTo>
                    <a:pt x="282935" y="252804"/>
                    <a:pt x="293327" y="263139"/>
                    <a:pt x="303109" y="274045"/>
                  </a:cubicBezTo>
                  <a:cubicBezTo>
                    <a:pt x="314768" y="286856"/>
                    <a:pt x="325188" y="300724"/>
                    <a:pt x="334256" y="315479"/>
                  </a:cubicBezTo>
                  <a:cubicBezTo>
                    <a:pt x="340571" y="325804"/>
                    <a:pt x="345657" y="336834"/>
                    <a:pt x="349401" y="348340"/>
                  </a:cubicBezTo>
                  <a:cubicBezTo>
                    <a:pt x="352020" y="356312"/>
                    <a:pt x="353896" y="364504"/>
                    <a:pt x="355020" y="372819"/>
                  </a:cubicBezTo>
                  <a:cubicBezTo>
                    <a:pt x="356630" y="384287"/>
                    <a:pt x="356630" y="395927"/>
                    <a:pt x="355020" y="407395"/>
                  </a:cubicBezTo>
                  <a:cubicBezTo>
                    <a:pt x="347648" y="456239"/>
                    <a:pt x="302080" y="489862"/>
                    <a:pt x="253236" y="482490"/>
                  </a:cubicBezTo>
                  <a:cubicBezTo>
                    <a:pt x="253160" y="482471"/>
                    <a:pt x="253084" y="482461"/>
                    <a:pt x="253008" y="482452"/>
                  </a:cubicBezTo>
                  <a:cubicBezTo>
                    <a:pt x="246045" y="481423"/>
                    <a:pt x="239234" y="479566"/>
                    <a:pt x="232719" y="476927"/>
                  </a:cubicBezTo>
                  <a:lnTo>
                    <a:pt x="228528" y="475118"/>
                  </a:lnTo>
                  <a:cubicBezTo>
                    <a:pt x="214584" y="469346"/>
                    <a:pt x="201430" y="461821"/>
                    <a:pt x="189380" y="452734"/>
                  </a:cubicBezTo>
                  <a:cubicBezTo>
                    <a:pt x="179941" y="445781"/>
                    <a:pt x="171026" y="438132"/>
                    <a:pt x="162710" y="429874"/>
                  </a:cubicBezTo>
                  <a:cubicBezTo>
                    <a:pt x="149118" y="416244"/>
                    <a:pt x="136660" y="401527"/>
                    <a:pt x="125468" y="385868"/>
                  </a:cubicBezTo>
                  <a:cubicBezTo>
                    <a:pt x="106056" y="359151"/>
                    <a:pt x="88797" y="330928"/>
                    <a:pt x="73842" y="301477"/>
                  </a:cubicBezTo>
                  <a:cubicBezTo>
                    <a:pt x="59079" y="273569"/>
                    <a:pt x="46696" y="245565"/>
                    <a:pt x="35076" y="217466"/>
                  </a:cubicBezTo>
                  <a:cubicBezTo>
                    <a:pt x="29456" y="203274"/>
                    <a:pt x="23836" y="188891"/>
                    <a:pt x="18883" y="174890"/>
                  </a:cubicBezTo>
                  <a:cubicBezTo>
                    <a:pt x="16311" y="167746"/>
                    <a:pt x="13835" y="160602"/>
                    <a:pt x="11454" y="153268"/>
                  </a:cubicBezTo>
                  <a:lnTo>
                    <a:pt x="4405" y="130503"/>
                  </a:lnTo>
                  <a:cubicBezTo>
                    <a:pt x="-11845" y="77106"/>
                    <a:pt x="18264" y="20651"/>
                    <a:pt x="71661" y="4402"/>
                  </a:cubicBezTo>
                  <a:cubicBezTo>
                    <a:pt x="122439" y="-11057"/>
                    <a:pt x="176512" y="15403"/>
                    <a:pt x="195476" y="64971"/>
                  </a:cubicBezTo>
                  <a:close/>
                </a:path>
              </a:pathLst>
            </a:custGeom>
            <a:solidFill>
              <a:srgbClr val="FFFFFF">
                <a:alpha val="10000"/>
              </a:srgbClr>
            </a:solidFill>
            <a:ln w="9525" cap="flat">
              <a:noFill/>
              <a:prstDash val="solid"/>
              <a:miter/>
            </a:ln>
          </p:spPr>
          <p:txBody>
            <a:bodyPr rtlCol="0" anchor="ctr"/>
            <a:lstStyle/>
            <a:p>
              <a:endParaRPr lang="en-IN"/>
            </a:p>
          </p:txBody>
        </p:sp>
        <p:sp>
          <p:nvSpPr>
            <p:cNvPr id="478" name="Freeform: Shape 477">
              <a:extLst>
                <a:ext uri="{FF2B5EF4-FFF2-40B4-BE49-F238E27FC236}">
                  <a16:creationId xmlns:a16="http://schemas.microsoft.com/office/drawing/2014/main" id="{E82C55B1-071D-43F4-3F8E-1EE3459FB578}"/>
                </a:ext>
              </a:extLst>
            </p:cNvPr>
            <p:cNvSpPr/>
            <p:nvPr/>
          </p:nvSpPr>
          <p:spPr>
            <a:xfrm>
              <a:off x="9263311" y="4329781"/>
              <a:ext cx="85846" cy="105202"/>
            </a:xfrm>
            <a:custGeom>
              <a:avLst/>
              <a:gdLst>
                <a:gd name="connsiteX0" fmla="*/ 65389 w 85846"/>
                <a:gd name="connsiteY0" fmla="*/ 19514 h 105202"/>
                <a:gd name="connsiteX1" fmla="*/ 83773 w 85846"/>
                <a:gd name="connsiteY1" fmla="*/ 68758 h 105202"/>
                <a:gd name="connsiteX2" fmla="*/ 81868 w 85846"/>
                <a:gd name="connsiteY2" fmla="*/ 89046 h 105202"/>
                <a:gd name="connsiteX3" fmla="*/ 70342 w 85846"/>
                <a:gd name="connsiteY3" fmla="*/ 100381 h 105202"/>
                <a:gd name="connsiteX4" fmla="*/ 41482 w 85846"/>
                <a:gd name="connsiteY4" fmla="*/ 97924 h 105202"/>
                <a:gd name="connsiteX5" fmla="*/ 39291 w 85846"/>
                <a:gd name="connsiteY5" fmla="*/ 94761 h 105202"/>
                <a:gd name="connsiteX6" fmla="*/ 4620 w 85846"/>
                <a:gd name="connsiteY6" fmla="*/ 43803 h 105202"/>
                <a:gd name="connsiteX7" fmla="*/ 7830 w 85846"/>
                <a:gd name="connsiteY7" fmla="*/ 14342 h 105202"/>
                <a:gd name="connsiteX8" fmla="*/ 11287 w 85846"/>
                <a:gd name="connsiteY8" fmla="*/ 12084 h 105202"/>
                <a:gd name="connsiteX9" fmla="*/ 38338 w 85846"/>
                <a:gd name="connsiteY9" fmla="*/ 845 h 105202"/>
                <a:gd name="connsiteX10" fmla="*/ 65389 w 85846"/>
                <a:gd name="connsiteY10" fmla="*/ 19514 h 10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846" h="105202">
                  <a:moveTo>
                    <a:pt x="65389" y="19514"/>
                  </a:moveTo>
                  <a:lnTo>
                    <a:pt x="83773" y="68758"/>
                  </a:lnTo>
                  <a:cubicBezTo>
                    <a:pt x="87116" y="75321"/>
                    <a:pt x="86373" y="83217"/>
                    <a:pt x="81868" y="89046"/>
                  </a:cubicBezTo>
                  <a:lnTo>
                    <a:pt x="70342" y="100381"/>
                  </a:lnTo>
                  <a:cubicBezTo>
                    <a:pt x="61694" y="107668"/>
                    <a:pt x="48778" y="106572"/>
                    <a:pt x="41482" y="97924"/>
                  </a:cubicBezTo>
                  <a:cubicBezTo>
                    <a:pt x="40653" y="96943"/>
                    <a:pt x="39920" y="95885"/>
                    <a:pt x="39291" y="94761"/>
                  </a:cubicBezTo>
                  <a:lnTo>
                    <a:pt x="4620" y="43803"/>
                  </a:lnTo>
                  <a:cubicBezTo>
                    <a:pt x="-2629" y="34782"/>
                    <a:pt x="-1190" y="21590"/>
                    <a:pt x="7830" y="14342"/>
                  </a:cubicBezTo>
                  <a:cubicBezTo>
                    <a:pt x="8906" y="13475"/>
                    <a:pt x="10059" y="12722"/>
                    <a:pt x="11287" y="12084"/>
                  </a:cubicBezTo>
                  <a:lnTo>
                    <a:pt x="38338" y="845"/>
                  </a:lnTo>
                  <a:cubicBezTo>
                    <a:pt x="47292" y="-2870"/>
                    <a:pt x="60817" y="6084"/>
                    <a:pt x="65389" y="19514"/>
                  </a:cubicBezTo>
                  <a:close/>
                </a:path>
              </a:pathLst>
            </a:custGeom>
            <a:solidFill>
              <a:srgbClr val="FF8B7B"/>
            </a:solidFill>
            <a:ln w="9525" cap="flat">
              <a:noFill/>
              <a:prstDash val="solid"/>
              <a:miter/>
            </a:ln>
          </p:spPr>
          <p:txBody>
            <a:bodyPr rtlCol="0" anchor="ctr"/>
            <a:lstStyle/>
            <a:p>
              <a:endParaRPr lang="en-IN"/>
            </a:p>
          </p:txBody>
        </p:sp>
        <p:sp>
          <p:nvSpPr>
            <p:cNvPr id="479" name="Freeform: Shape 478">
              <a:extLst>
                <a:ext uri="{FF2B5EF4-FFF2-40B4-BE49-F238E27FC236}">
                  <a16:creationId xmlns:a16="http://schemas.microsoft.com/office/drawing/2014/main" id="{E98366F9-C2B9-C30C-8BAD-3D865C2235A5}"/>
                </a:ext>
              </a:extLst>
            </p:cNvPr>
            <p:cNvSpPr/>
            <p:nvPr/>
          </p:nvSpPr>
          <p:spPr>
            <a:xfrm>
              <a:off x="8995707" y="6706161"/>
              <a:ext cx="256994" cy="90011"/>
            </a:xfrm>
            <a:custGeom>
              <a:avLst/>
              <a:gdLst>
                <a:gd name="connsiteX0" fmla="*/ 251079 w 256994"/>
                <a:gd name="connsiteY0" fmla="*/ 60293 h 90011"/>
                <a:gd name="connsiteX1" fmla="*/ 90297 w 256994"/>
                <a:gd name="connsiteY1" fmla="*/ 0 h 90011"/>
                <a:gd name="connsiteX2" fmla="*/ 4572 w 256994"/>
                <a:gd name="connsiteY2" fmla="*/ 0 h 90011"/>
                <a:gd name="connsiteX3" fmla="*/ 0 w 256994"/>
                <a:gd name="connsiteY3" fmla="*/ 90011 h 90011"/>
                <a:gd name="connsiteX4" fmla="*/ 52197 w 256994"/>
                <a:gd name="connsiteY4" fmla="*/ 90011 h 90011"/>
                <a:gd name="connsiteX5" fmla="*/ 60674 w 256994"/>
                <a:gd name="connsiteY5" fmla="*/ 81724 h 90011"/>
                <a:gd name="connsiteX6" fmla="*/ 73533 w 256994"/>
                <a:gd name="connsiteY6" fmla="*/ 90011 h 90011"/>
                <a:gd name="connsiteX7" fmla="*/ 256413 w 256994"/>
                <a:gd name="connsiteY7" fmla="*/ 78772 h 90011"/>
                <a:gd name="connsiteX8" fmla="*/ 251079 w 256994"/>
                <a:gd name="connsiteY8" fmla="*/ 60293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994" h="90011">
                  <a:moveTo>
                    <a:pt x="251079" y="60293"/>
                  </a:moveTo>
                  <a:cubicBezTo>
                    <a:pt x="251079" y="60293"/>
                    <a:pt x="99822" y="24193"/>
                    <a:pt x="90297" y="0"/>
                  </a:cubicBezTo>
                  <a:lnTo>
                    <a:pt x="4572" y="0"/>
                  </a:lnTo>
                  <a:lnTo>
                    <a:pt x="0" y="90011"/>
                  </a:lnTo>
                  <a:lnTo>
                    <a:pt x="52197" y="90011"/>
                  </a:lnTo>
                  <a:lnTo>
                    <a:pt x="60674" y="81724"/>
                  </a:lnTo>
                  <a:lnTo>
                    <a:pt x="73533" y="90011"/>
                  </a:lnTo>
                  <a:cubicBezTo>
                    <a:pt x="116110" y="90011"/>
                    <a:pt x="229171" y="88392"/>
                    <a:pt x="256413" y="78772"/>
                  </a:cubicBezTo>
                  <a:cubicBezTo>
                    <a:pt x="258099" y="72104"/>
                    <a:pt x="256061" y="65037"/>
                    <a:pt x="251079" y="60293"/>
                  </a:cubicBezTo>
                  <a:close/>
                </a:path>
              </a:pathLst>
            </a:custGeom>
            <a:solidFill>
              <a:srgbClr val="263238"/>
            </a:solidFill>
            <a:ln w="9525" cap="flat">
              <a:noFill/>
              <a:prstDash val="solid"/>
              <a:miter/>
            </a:ln>
          </p:spPr>
          <p:txBody>
            <a:bodyPr rtlCol="0"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animBg="1"/>
      <p:bldP spid="4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grpSp>
        <p:nvGrpSpPr>
          <p:cNvPr id="420" name="Google Shape;420;p41"/>
          <p:cNvGrpSpPr/>
          <p:nvPr/>
        </p:nvGrpSpPr>
        <p:grpSpPr>
          <a:xfrm>
            <a:off x="88900" y="107950"/>
            <a:ext cx="12014201" cy="6642100"/>
            <a:chOff x="88900" y="107950"/>
            <a:chExt cx="12014201" cy="6642100"/>
          </a:xfrm>
        </p:grpSpPr>
        <p:sp>
          <p:nvSpPr>
            <p:cNvPr id="421" name="Google Shape;421;p41"/>
            <p:cNvSpPr/>
            <p:nvPr/>
          </p:nvSpPr>
          <p:spPr>
            <a:xfrm>
              <a:off x="88900" y="107950"/>
              <a:ext cx="12014201" cy="66421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2" name="Google Shape;422;p41"/>
            <p:cNvSpPr/>
            <p:nvPr/>
          </p:nvSpPr>
          <p:spPr>
            <a:xfrm>
              <a:off x="3662312" y="1052195"/>
              <a:ext cx="4991100" cy="4991100"/>
            </a:xfrm>
            <a:prstGeom prst="ellipse">
              <a:avLst/>
            </a:prstGeom>
            <a:solidFill>
              <a:srgbClr val="C00000"/>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3" name="Google Shape;423;p41"/>
            <p:cNvSpPr txBox="1"/>
            <p:nvPr/>
          </p:nvSpPr>
          <p:spPr>
            <a:xfrm>
              <a:off x="4513212" y="2802508"/>
              <a:ext cx="3289300"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rgbClr val="FFFFFF"/>
                  </a:solidFill>
                  <a:latin typeface="Poppins Black"/>
                  <a:ea typeface="Poppins Black"/>
                  <a:cs typeface="Poppins Black"/>
                  <a:sym typeface="Poppins Black"/>
                </a:rPr>
                <a:t>Thank You</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2"/>
          <p:cNvPicPr preferRelativeResize="0"/>
          <p:nvPr/>
        </p:nvPicPr>
        <p:blipFill rotWithShape="1">
          <a:blip r:embed="rId3">
            <a:alphaModFix/>
          </a:blip>
          <a:srcRect l="16914"/>
          <a:stretch/>
        </p:blipFill>
        <p:spPr>
          <a:xfrm>
            <a:off x="0" y="0"/>
            <a:ext cx="12192000" cy="7043056"/>
          </a:xfrm>
          <a:custGeom>
            <a:avLst/>
            <a:gdLst/>
            <a:ahLst/>
            <a:cxnLst/>
            <a:rect l="l" t="t" r="r" b="b"/>
            <a:pathLst>
              <a:path w="12192000" h="7043056" extrusionOk="0">
                <a:moveTo>
                  <a:pt x="0" y="0"/>
                </a:moveTo>
                <a:lnTo>
                  <a:pt x="12192000" y="0"/>
                </a:lnTo>
                <a:lnTo>
                  <a:pt x="12192000" y="7043056"/>
                </a:lnTo>
                <a:lnTo>
                  <a:pt x="0" y="7043056"/>
                </a:lnTo>
                <a:close/>
              </a:path>
            </a:pathLst>
          </a:custGeom>
          <a:noFill/>
          <a:ln>
            <a:noFill/>
          </a:ln>
        </p:spPr>
      </p:pic>
      <p:sp>
        <p:nvSpPr>
          <p:cNvPr id="113" name="Google Shape;113;p22"/>
          <p:cNvSpPr/>
          <p:nvPr/>
        </p:nvSpPr>
        <p:spPr>
          <a:xfrm rot="10800000">
            <a:off x="3483426" y="205921"/>
            <a:ext cx="8569779" cy="6631214"/>
          </a:xfrm>
          <a:custGeom>
            <a:avLst/>
            <a:gdLst/>
            <a:ahLst/>
            <a:cxnLst/>
            <a:rect l="l" t="t" r="r" b="b"/>
            <a:pathLst>
              <a:path w="10223500" h="6451600" extrusionOk="0">
                <a:moveTo>
                  <a:pt x="0" y="0"/>
                </a:moveTo>
                <a:lnTo>
                  <a:pt x="10223500" y="0"/>
                </a:lnTo>
                <a:lnTo>
                  <a:pt x="9207500" y="6438900"/>
                </a:lnTo>
                <a:lnTo>
                  <a:pt x="0" y="645160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14" name="Google Shape;114;p22"/>
          <p:cNvGrpSpPr/>
          <p:nvPr/>
        </p:nvGrpSpPr>
        <p:grpSpPr>
          <a:xfrm>
            <a:off x="4822827" y="1646472"/>
            <a:ext cx="6995886" cy="3473073"/>
            <a:chOff x="4851855" y="1550920"/>
            <a:chExt cx="6995886" cy="3473073"/>
          </a:xfrm>
        </p:grpSpPr>
        <p:sp>
          <p:nvSpPr>
            <p:cNvPr id="115" name="Google Shape;115;p22"/>
            <p:cNvSpPr txBox="1"/>
            <p:nvPr/>
          </p:nvSpPr>
          <p:spPr>
            <a:xfrm>
              <a:off x="4851855" y="1550920"/>
              <a:ext cx="49493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222A35"/>
                  </a:solidFill>
                  <a:latin typeface="Poppins Medium"/>
                  <a:ea typeface="Poppins Medium"/>
                  <a:cs typeface="Poppins Medium"/>
                  <a:sym typeface="Poppins Medium"/>
                </a:rPr>
                <a:t>Contents</a:t>
              </a:r>
              <a:endParaRPr sz="1400" b="0" i="0" u="none" strike="noStrike" cap="none">
                <a:solidFill>
                  <a:srgbClr val="000000"/>
                </a:solidFill>
                <a:latin typeface="Arial"/>
                <a:ea typeface="Arial"/>
                <a:cs typeface="Arial"/>
                <a:sym typeface="Arial"/>
              </a:endParaRPr>
            </a:p>
          </p:txBody>
        </p:sp>
        <p:sp>
          <p:nvSpPr>
            <p:cNvPr id="116" name="Google Shape;116;p22"/>
            <p:cNvSpPr txBox="1"/>
            <p:nvPr/>
          </p:nvSpPr>
          <p:spPr>
            <a:xfrm>
              <a:off x="4851855" y="2438710"/>
              <a:ext cx="6995886" cy="258528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oppins Medium"/>
                  <a:ea typeface="Poppins Medium"/>
                  <a:cs typeface="Poppins Medium"/>
                  <a:sym typeface="Poppins Medium"/>
                </a:rPr>
                <a:t>Business Objective – Problem Statement</a:t>
              </a:r>
              <a:endParaRPr lang="en-US" dirty="0">
                <a:ea typeface="Poppins Medium"/>
              </a:endParaRPr>
            </a:p>
            <a:p>
              <a:pPr marL="342900" marR="0" lvl="0" indent="-34290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oppins Medium"/>
                  <a:ea typeface="Poppins Medium"/>
                  <a:cs typeface="Poppins Medium"/>
                  <a:sym typeface="Poppins Medium"/>
                </a:rPr>
                <a:t>Approaches</a:t>
              </a:r>
              <a:endParaRPr sz="1800" b="0" i="0" u="none" strike="noStrike" cap="none" dirty="0">
                <a:solidFill>
                  <a:srgbClr val="000000"/>
                </a:solidFill>
                <a:latin typeface="Poppins Medium"/>
                <a:ea typeface="Poppins Medium"/>
                <a:cs typeface="Poppins Medium"/>
                <a:sym typeface="Poppins Medium"/>
              </a:endParaRPr>
            </a:p>
            <a:p>
              <a:pPr marL="342900" marR="0" lvl="0" indent="-34290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oppins Medium"/>
                  <a:ea typeface="Poppins Medium"/>
                  <a:cs typeface="Poppins Medium"/>
                  <a:sym typeface="Poppins Medium"/>
                </a:rPr>
                <a:t>Solution Methodology (Proactive)</a:t>
              </a:r>
              <a:endParaRPr lang="en-US" dirty="0"/>
            </a:p>
            <a:p>
              <a:pPr marL="342900" marR="0" lvl="0" indent="-34290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oppins Medium"/>
                  <a:ea typeface="Poppins Medium"/>
                  <a:cs typeface="Poppins Medium"/>
                  <a:sym typeface="Poppins Medium"/>
                </a:rPr>
                <a:t>Measures</a:t>
              </a:r>
              <a:endParaRPr lang="en-US" sz="1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oppins Medium"/>
                  <a:ea typeface="Poppins Medium"/>
                  <a:cs typeface="Poppins Medium"/>
                  <a:sym typeface="Poppins Medium"/>
                </a:rPr>
                <a:t>Solution Methodology (Reactive)</a:t>
              </a:r>
              <a:endParaRPr sz="1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oppins Medium"/>
                  <a:ea typeface="Poppins Medium"/>
                  <a:cs typeface="Poppins Medium"/>
                  <a:sym typeface="Poppins Medium"/>
                </a:rPr>
                <a:t>Improvements</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23"/>
          <p:cNvGrpSpPr/>
          <p:nvPr/>
        </p:nvGrpSpPr>
        <p:grpSpPr>
          <a:xfrm>
            <a:off x="0" y="0"/>
            <a:ext cx="12192000" cy="6858000"/>
            <a:chOff x="0" y="0"/>
            <a:chExt cx="12192000" cy="6858000"/>
          </a:xfrm>
        </p:grpSpPr>
        <p:sp>
          <p:nvSpPr>
            <p:cNvPr id="124" name="Google Shape;124;p23"/>
            <p:cNvSpPr/>
            <p:nvPr/>
          </p:nvSpPr>
          <p:spPr>
            <a:xfrm>
              <a:off x="0" y="0"/>
              <a:ext cx="12192000" cy="6858000"/>
            </a:xfrm>
            <a:prstGeom prst="rect">
              <a:avLst/>
            </a:prstGeom>
            <a:blipFill rotWithShape="1">
              <a:blip r:embed="rId3">
                <a:alphaModFix amt="41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5" name="Google Shape;125;p23"/>
            <p:cNvSpPr/>
            <p:nvPr/>
          </p:nvSpPr>
          <p:spPr>
            <a:xfrm>
              <a:off x="202799" y="134257"/>
              <a:ext cx="11829954" cy="6589486"/>
            </a:xfrm>
            <a:prstGeom prst="rect">
              <a:avLst/>
            </a:prstGeom>
            <a:solidFill>
              <a:schemeClr val="lt1">
                <a:alpha val="6313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26" name="Google Shape;126;p23"/>
          <p:cNvSpPr/>
          <p:nvPr/>
        </p:nvSpPr>
        <p:spPr>
          <a:xfrm>
            <a:off x="405852" y="3972963"/>
            <a:ext cx="914400" cy="484748"/>
          </a:xfrm>
          <a:prstGeom prst="roundRect">
            <a:avLst>
              <a:gd name="adj" fmla="val 16667"/>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27" name="Google Shape;127;p23"/>
          <p:cNvSpPr/>
          <p:nvPr/>
        </p:nvSpPr>
        <p:spPr>
          <a:xfrm>
            <a:off x="405854" y="2268179"/>
            <a:ext cx="914400" cy="484748"/>
          </a:xfrm>
          <a:prstGeom prst="roundRect">
            <a:avLst>
              <a:gd name="adj" fmla="val 16667"/>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28" name="Google Shape;128;p23"/>
          <p:cNvSpPr/>
          <p:nvPr/>
        </p:nvSpPr>
        <p:spPr>
          <a:xfrm>
            <a:off x="1832120" y="2006142"/>
            <a:ext cx="9767250" cy="1125611"/>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2400" b="1" i="0" u="none" strike="noStrike" cap="none" dirty="0">
                <a:solidFill>
                  <a:schemeClr val="dk1"/>
                </a:solidFill>
                <a:latin typeface="Arial"/>
                <a:ea typeface="Arial"/>
                <a:cs typeface="Arial"/>
                <a:sym typeface="Arial"/>
              </a:rPr>
              <a:t>Recognizing fraudulent credit card transactions so that customers are not charged for items that they did not purchase. </a:t>
            </a:r>
            <a:endParaRPr sz="2400" b="1" i="0" u="none" strike="noStrike" cap="none" dirty="0">
              <a:solidFill>
                <a:schemeClr val="dk1"/>
              </a:solidFill>
              <a:latin typeface="Arial"/>
              <a:ea typeface="Arial"/>
              <a:cs typeface="Arial"/>
              <a:sym typeface="Arial"/>
            </a:endParaRPr>
          </a:p>
        </p:txBody>
      </p:sp>
      <p:sp>
        <p:nvSpPr>
          <p:cNvPr id="129" name="Google Shape;129;p23"/>
          <p:cNvSpPr/>
          <p:nvPr/>
        </p:nvSpPr>
        <p:spPr>
          <a:xfrm>
            <a:off x="1788638" y="3742909"/>
            <a:ext cx="2107095" cy="1269752"/>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800" b="0" i="0" u="none" strike="noStrike" cap="none">
                <a:solidFill>
                  <a:srgbClr val="111111"/>
                </a:solidFill>
                <a:latin typeface="Arial"/>
                <a:ea typeface="Arial"/>
                <a:cs typeface="Arial"/>
                <a:sym typeface="Arial"/>
              </a:rPr>
              <a:t>Cut down on</a:t>
            </a:r>
            <a:r>
              <a:rPr lang="en-US" sz="1800" b="0" i="0" u="none" strike="noStrike" cap="none">
                <a:solidFill>
                  <a:srgbClr val="000000"/>
                </a:solidFill>
                <a:latin typeface="Arial"/>
                <a:ea typeface="Arial"/>
                <a:cs typeface="Arial"/>
                <a:sym typeface="Arial"/>
              </a:rPr>
              <a:t> Organizational Loss</a:t>
            </a:r>
            <a:endParaRPr sz="1800" b="0" i="0" u="none" strike="noStrike" cap="none">
              <a:solidFill>
                <a:srgbClr val="000000"/>
              </a:solidFill>
              <a:latin typeface="Arial"/>
              <a:ea typeface="Arial"/>
              <a:cs typeface="Arial"/>
              <a:sym typeface="Arial"/>
            </a:endParaRPr>
          </a:p>
        </p:txBody>
      </p:sp>
      <p:sp>
        <p:nvSpPr>
          <p:cNvPr id="130" name="Google Shape;130;p23"/>
          <p:cNvSpPr/>
          <p:nvPr/>
        </p:nvSpPr>
        <p:spPr>
          <a:xfrm>
            <a:off x="6805126" y="3742909"/>
            <a:ext cx="2226365" cy="1234768"/>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800" b="0" i="0" u="none" strike="noStrike" cap="none" dirty="0">
                <a:solidFill>
                  <a:schemeClr val="dk1"/>
                </a:solidFill>
                <a:latin typeface="Arial"/>
                <a:ea typeface="Arial"/>
                <a:cs typeface="Arial"/>
                <a:sym typeface="Arial"/>
              </a:rPr>
              <a:t>Identifying potential Fraudsters and Trustworthy customers.</a:t>
            </a:r>
            <a:endParaRPr sz="1800" b="1" i="0" u="none" strike="noStrike" cap="none" dirty="0">
              <a:solidFill>
                <a:schemeClr val="dk1"/>
              </a:solidFill>
              <a:latin typeface="Calibri"/>
              <a:ea typeface="Calibri"/>
              <a:cs typeface="Calibri"/>
              <a:sym typeface="Calibri"/>
            </a:endParaRPr>
          </a:p>
        </p:txBody>
      </p:sp>
      <p:sp>
        <p:nvSpPr>
          <p:cNvPr id="131" name="Google Shape;131;p23"/>
          <p:cNvSpPr/>
          <p:nvPr/>
        </p:nvSpPr>
        <p:spPr>
          <a:xfrm>
            <a:off x="4237247" y="3742909"/>
            <a:ext cx="2226365" cy="1234768"/>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111111"/>
                </a:solidFill>
                <a:latin typeface="Arial"/>
                <a:ea typeface="Arial"/>
                <a:cs typeface="Arial"/>
                <a:sym typeface="Arial"/>
              </a:rPr>
              <a:t>Minimizing time and manpower used for fraud detection and prevention.</a:t>
            </a:r>
            <a:endParaRPr dirty="0"/>
          </a:p>
        </p:txBody>
      </p:sp>
      <p:sp>
        <p:nvSpPr>
          <p:cNvPr id="132" name="Google Shape;132;p23"/>
          <p:cNvSpPr txBox="1"/>
          <p:nvPr/>
        </p:nvSpPr>
        <p:spPr>
          <a:xfrm>
            <a:off x="362370" y="2268180"/>
            <a:ext cx="1001366" cy="5078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rgbClr val="FFFFFF"/>
                </a:solidFill>
                <a:latin typeface="Calibri"/>
                <a:ea typeface="Calibri"/>
                <a:cs typeface="Calibri"/>
                <a:sym typeface="Calibri"/>
              </a:rPr>
              <a:t>Problem Statements</a:t>
            </a:r>
            <a:endParaRPr sz="1350" b="1" i="0" u="none" strike="noStrike" cap="none">
              <a:solidFill>
                <a:srgbClr val="FFFFFF"/>
              </a:solidFill>
              <a:latin typeface="Calibri"/>
              <a:ea typeface="Calibri"/>
              <a:cs typeface="Calibri"/>
              <a:sym typeface="Calibri"/>
            </a:endParaRPr>
          </a:p>
        </p:txBody>
      </p:sp>
      <p:sp>
        <p:nvSpPr>
          <p:cNvPr id="133" name="Google Shape;133;p23"/>
          <p:cNvSpPr txBox="1"/>
          <p:nvPr/>
        </p:nvSpPr>
        <p:spPr>
          <a:xfrm>
            <a:off x="348780" y="4074217"/>
            <a:ext cx="971473" cy="3000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rgbClr val="FFFFFF"/>
                </a:solidFill>
                <a:latin typeface="Calibri"/>
                <a:ea typeface="Calibri"/>
                <a:cs typeface="Calibri"/>
                <a:sym typeface="Calibri"/>
              </a:rPr>
              <a:t>Objectives</a:t>
            </a:r>
            <a:endParaRPr sz="1350" b="1" i="0" u="none" strike="noStrike" cap="none">
              <a:solidFill>
                <a:srgbClr val="FFFFFF"/>
              </a:solidFill>
              <a:latin typeface="Calibri"/>
              <a:ea typeface="Calibri"/>
              <a:cs typeface="Calibri"/>
              <a:sym typeface="Calibri"/>
            </a:endParaRPr>
          </a:p>
        </p:txBody>
      </p:sp>
      <p:sp>
        <p:nvSpPr>
          <p:cNvPr id="134" name="Google Shape;134;p23"/>
          <p:cNvSpPr/>
          <p:nvPr/>
        </p:nvSpPr>
        <p:spPr>
          <a:xfrm>
            <a:off x="2683159" y="3255894"/>
            <a:ext cx="178904" cy="330477"/>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35" name="Google Shape;135;p23"/>
          <p:cNvSpPr/>
          <p:nvPr/>
        </p:nvSpPr>
        <p:spPr>
          <a:xfrm>
            <a:off x="5321997" y="3255894"/>
            <a:ext cx="178904" cy="330477"/>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36" name="Google Shape;136;p23"/>
          <p:cNvSpPr/>
          <p:nvPr/>
        </p:nvSpPr>
        <p:spPr>
          <a:xfrm>
            <a:off x="7871381" y="3255893"/>
            <a:ext cx="178904" cy="330477"/>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37" name="Google Shape;137;p23"/>
          <p:cNvSpPr/>
          <p:nvPr/>
        </p:nvSpPr>
        <p:spPr>
          <a:xfrm>
            <a:off x="1422130" y="2383831"/>
            <a:ext cx="293204" cy="276999"/>
          </a:xfrm>
          <a:prstGeom prst="right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38" name="Google Shape;138;p23"/>
          <p:cNvSpPr/>
          <p:nvPr/>
        </p:nvSpPr>
        <p:spPr>
          <a:xfrm>
            <a:off x="1422130" y="4085057"/>
            <a:ext cx="293204" cy="224227"/>
          </a:xfrm>
          <a:prstGeom prst="right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39" name="Google Shape;139;p23"/>
          <p:cNvSpPr/>
          <p:nvPr/>
        </p:nvSpPr>
        <p:spPr>
          <a:xfrm>
            <a:off x="1854953" y="-95439"/>
            <a:ext cx="8525646"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400"/>
              <a:buFont typeface="Arial"/>
              <a:buNone/>
            </a:pPr>
            <a:r>
              <a:rPr lang="en-US" sz="3200" b="1" i="0" u="none" strike="noStrike" cap="none" dirty="0">
                <a:solidFill>
                  <a:srgbClr val="1A3260"/>
                </a:solidFill>
                <a:latin typeface="+mj-lt"/>
                <a:ea typeface="Poppins Medium"/>
                <a:cs typeface="Poppins Medium"/>
                <a:sym typeface="Poppins Medium"/>
              </a:rPr>
              <a:t>Business Objective – Problem Statement</a:t>
            </a:r>
            <a:endParaRPr sz="3200" b="0" i="0" u="none" strike="noStrike" cap="none" dirty="0">
              <a:solidFill>
                <a:srgbClr val="1A3260"/>
              </a:solidFill>
              <a:latin typeface="+mj-lt"/>
              <a:ea typeface="Arial"/>
              <a:cs typeface="Arial"/>
              <a:sym typeface="Arial"/>
            </a:endParaRPr>
          </a:p>
        </p:txBody>
      </p:sp>
      <p:sp>
        <p:nvSpPr>
          <p:cNvPr id="142" name="Google Shape;142;p23"/>
          <p:cNvSpPr/>
          <p:nvPr/>
        </p:nvSpPr>
        <p:spPr>
          <a:xfrm>
            <a:off x="9373005" y="3720627"/>
            <a:ext cx="2226365" cy="1234768"/>
          </a:xfrm>
          <a:prstGeom prst="rect">
            <a:avLst/>
          </a:prstGeom>
          <a:solidFill>
            <a:srgbClr val="F2F2F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111111"/>
                </a:solidFill>
                <a:latin typeface="Arial"/>
                <a:ea typeface="Arial"/>
                <a:cs typeface="Arial"/>
                <a:sym typeface="Arial"/>
              </a:rPr>
              <a:t>Ensuring customers are only billed for their purchases.</a:t>
            </a:r>
            <a:endParaRPr/>
          </a:p>
        </p:txBody>
      </p:sp>
      <p:sp>
        <p:nvSpPr>
          <p:cNvPr id="143" name="Google Shape;143;p23"/>
          <p:cNvSpPr/>
          <p:nvPr/>
        </p:nvSpPr>
        <p:spPr>
          <a:xfrm>
            <a:off x="10396734" y="3255893"/>
            <a:ext cx="178904" cy="330477"/>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P spid="131" grpId="0" animBg="1"/>
      <p:bldP spid="1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pSp>
        <p:nvGrpSpPr>
          <p:cNvPr id="182" name="Google Shape;182;p26"/>
          <p:cNvGrpSpPr/>
          <p:nvPr/>
        </p:nvGrpSpPr>
        <p:grpSpPr>
          <a:xfrm>
            <a:off x="0" y="0"/>
            <a:ext cx="12192000" cy="6858000"/>
            <a:chOff x="0" y="0"/>
            <a:chExt cx="12192000" cy="6858000"/>
          </a:xfrm>
        </p:grpSpPr>
        <p:sp>
          <p:nvSpPr>
            <p:cNvPr id="183" name="Google Shape;183;p26"/>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4" name="Google Shape;184;p26"/>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87" name="Google Shape;187;p26"/>
          <p:cNvSpPr/>
          <p:nvPr/>
        </p:nvSpPr>
        <p:spPr>
          <a:xfrm>
            <a:off x="1854257" y="4085772"/>
            <a:ext cx="4354285" cy="914400"/>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a:solidFill>
                  <a:schemeClr val="lt1"/>
                </a:solidFill>
                <a:latin typeface="Arial"/>
                <a:ea typeface="Arial"/>
                <a:cs typeface="Arial"/>
                <a:sym typeface="Arial"/>
              </a:rPr>
              <a:t>Reactive Approach (Fraud Detection)</a:t>
            </a:r>
            <a:endParaRPr sz="2000">
              <a:solidFill>
                <a:schemeClr val="lt1"/>
              </a:solidFill>
              <a:latin typeface="Arial"/>
              <a:ea typeface="Arial"/>
              <a:cs typeface="Arial"/>
              <a:sym typeface="Arial"/>
            </a:endParaRPr>
          </a:p>
        </p:txBody>
      </p:sp>
      <p:sp>
        <p:nvSpPr>
          <p:cNvPr id="188" name="Google Shape;188;p26"/>
          <p:cNvSpPr/>
          <p:nvPr/>
        </p:nvSpPr>
        <p:spPr>
          <a:xfrm>
            <a:off x="1854256" y="1974850"/>
            <a:ext cx="4354285" cy="914400"/>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a:solidFill>
                  <a:schemeClr val="lt1"/>
                </a:solidFill>
                <a:latin typeface="Arial"/>
                <a:ea typeface="Arial"/>
                <a:cs typeface="Arial"/>
                <a:sym typeface="Arial"/>
              </a:rPr>
              <a:t>Proactive Approach (Customer Segmentation)</a:t>
            </a:r>
            <a:endParaRPr sz="2000">
              <a:solidFill>
                <a:schemeClr val="lt1"/>
              </a:solidFill>
              <a:latin typeface="Arial"/>
              <a:ea typeface="Arial"/>
              <a:cs typeface="Arial"/>
              <a:sym typeface="Arial"/>
            </a:endParaRPr>
          </a:p>
        </p:txBody>
      </p:sp>
      <p:pic>
        <p:nvPicPr>
          <p:cNvPr id="189" name="Google Shape;189;p26" descr="Reactive "/>
          <p:cNvPicPr preferRelativeResize="0"/>
          <p:nvPr/>
        </p:nvPicPr>
        <p:blipFill rotWithShape="1">
          <a:blip r:embed="rId4">
            <a:alphaModFix/>
          </a:blip>
          <a:srcRect/>
          <a:stretch/>
        </p:blipFill>
        <p:spPr>
          <a:xfrm>
            <a:off x="527942" y="4209597"/>
            <a:ext cx="760258" cy="790575"/>
          </a:xfrm>
          <a:prstGeom prst="rect">
            <a:avLst/>
          </a:prstGeom>
          <a:noFill/>
          <a:ln>
            <a:noFill/>
          </a:ln>
        </p:spPr>
      </p:pic>
      <p:pic>
        <p:nvPicPr>
          <p:cNvPr id="190" name="Google Shape;190;p26" descr="Iteration "/>
          <p:cNvPicPr preferRelativeResize="0"/>
          <p:nvPr/>
        </p:nvPicPr>
        <p:blipFill rotWithShape="1">
          <a:blip r:embed="rId5">
            <a:alphaModFix/>
          </a:blip>
          <a:srcRect/>
          <a:stretch/>
        </p:blipFill>
        <p:spPr>
          <a:xfrm>
            <a:off x="527942" y="2036762"/>
            <a:ext cx="760258" cy="790575"/>
          </a:xfrm>
          <a:prstGeom prst="rect">
            <a:avLst/>
          </a:prstGeom>
          <a:noFill/>
          <a:ln>
            <a:noFill/>
          </a:ln>
        </p:spPr>
      </p:pic>
      <p:sp>
        <p:nvSpPr>
          <p:cNvPr id="191" name="Google Shape;191;p26"/>
          <p:cNvSpPr txBox="1">
            <a:spLocks noGrp="1"/>
          </p:cNvSpPr>
          <p:nvPr>
            <p:ph type="title"/>
          </p:nvPr>
        </p:nvSpPr>
        <p:spPr>
          <a:xfrm>
            <a:off x="452271" y="82385"/>
            <a:ext cx="10515600" cy="790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3200" b="1" dirty="0">
                <a:solidFill>
                  <a:srgbClr val="1A3260"/>
                </a:solidFill>
                <a:latin typeface="Arial"/>
                <a:ea typeface="Arial"/>
                <a:cs typeface="Arial"/>
                <a:sym typeface="Arial"/>
              </a:rPr>
              <a:t>Approaches</a:t>
            </a:r>
            <a:endParaRPr dirty="0"/>
          </a:p>
        </p:txBody>
      </p:sp>
      <p:sp>
        <p:nvSpPr>
          <p:cNvPr id="192" name="Google Shape;192;p26"/>
          <p:cNvSpPr/>
          <p:nvPr/>
        </p:nvSpPr>
        <p:spPr>
          <a:xfrm>
            <a:off x="7161100" y="1522738"/>
            <a:ext cx="4357200" cy="1818600"/>
          </a:xfrm>
          <a:prstGeom prst="roundRect">
            <a:avLst>
              <a:gd name="adj" fmla="val 16667"/>
            </a:avLst>
          </a:prstGeom>
          <a:solidFill>
            <a:srgbClr val="31538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This is Customer Level Solution</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Here we are going to Identify the Customers who are more prone to be involved in fraudulent activities</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Then the banks can take measures to prevent frauds</a:t>
            </a:r>
            <a:endParaRPr sz="1700" dirty="0">
              <a:solidFill>
                <a:schemeClr val="lt1"/>
              </a:solidFill>
              <a:latin typeface="Calibri"/>
              <a:ea typeface="Calibri"/>
              <a:cs typeface="Calibri"/>
              <a:sym typeface="Calibri"/>
            </a:endParaRPr>
          </a:p>
        </p:txBody>
      </p:sp>
      <p:sp>
        <p:nvSpPr>
          <p:cNvPr id="193" name="Google Shape;193;p26"/>
          <p:cNvSpPr/>
          <p:nvPr/>
        </p:nvSpPr>
        <p:spPr>
          <a:xfrm>
            <a:off x="6308600" y="2330200"/>
            <a:ext cx="760200" cy="15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4" name="Google Shape;194;p26"/>
          <p:cNvSpPr/>
          <p:nvPr/>
        </p:nvSpPr>
        <p:spPr>
          <a:xfrm>
            <a:off x="7161100" y="3695575"/>
            <a:ext cx="4357200" cy="1818600"/>
          </a:xfrm>
          <a:prstGeom prst="roundRect">
            <a:avLst>
              <a:gd name="adj" fmla="val 16667"/>
            </a:avLst>
          </a:prstGeom>
          <a:solidFill>
            <a:srgbClr val="31538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This is transaction Level Solution</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Here we are building a Robust Machine Learning Model to prevent fraud on time as it is happening.</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Thus reduce the </a:t>
            </a:r>
            <a:r>
              <a:rPr lang="en-US" sz="1700">
                <a:solidFill>
                  <a:schemeClr val="lt1"/>
                </a:solidFill>
                <a:latin typeface="Calibri"/>
                <a:ea typeface="Calibri"/>
                <a:cs typeface="Calibri"/>
                <a:sym typeface="Calibri"/>
              </a:rPr>
              <a:t>loss for </a:t>
            </a:r>
            <a:r>
              <a:rPr lang="en-US" sz="1700" dirty="0">
                <a:solidFill>
                  <a:schemeClr val="lt1"/>
                </a:solidFill>
                <a:latin typeface="Calibri"/>
                <a:ea typeface="Calibri"/>
                <a:cs typeface="Calibri"/>
                <a:sym typeface="Calibri"/>
              </a:rPr>
              <a:t>banks and fraud rate</a:t>
            </a:r>
            <a:endParaRPr sz="1700" dirty="0">
              <a:solidFill>
                <a:schemeClr val="lt1"/>
              </a:solidFill>
              <a:latin typeface="Calibri"/>
              <a:ea typeface="Calibri"/>
              <a:cs typeface="Calibri"/>
              <a:sym typeface="Calibri"/>
            </a:endParaRPr>
          </a:p>
        </p:txBody>
      </p:sp>
      <p:sp>
        <p:nvSpPr>
          <p:cNvPr id="195" name="Google Shape;195;p26"/>
          <p:cNvSpPr/>
          <p:nvPr/>
        </p:nvSpPr>
        <p:spPr>
          <a:xfrm>
            <a:off x="6308600" y="4503038"/>
            <a:ext cx="760200" cy="15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227" name="Google Shape;227;p29"/>
          <p:cNvGrpSpPr/>
          <p:nvPr/>
        </p:nvGrpSpPr>
        <p:grpSpPr>
          <a:xfrm>
            <a:off x="0" y="0"/>
            <a:ext cx="12192000" cy="6858000"/>
            <a:chOff x="0" y="0"/>
            <a:chExt cx="12192000" cy="6858000"/>
          </a:xfrm>
        </p:grpSpPr>
        <p:sp>
          <p:nvSpPr>
            <p:cNvPr id="228" name="Google Shape;228;p29"/>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9" name="Google Shape;229;p29"/>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30" name="Google Shape;230;p29"/>
          <p:cNvSpPr txBox="1"/>
          <p:nvPr/>
        </p:nvSpPr>
        <p:spPr>
          <a:xfrm>
            <a:off x="1695827" y="127579"/>
            <a:ext cx="8225597"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Poppins Medium"/>
              <a:buNone/>
            </a:pPr>
            <a:r>
              <a:rPr lang="en-US" sz="3200" b="1" i="0" u="none" strike="noStrike" cap="none" dirty="0">
                <a:solidFill>
                  <a:srgbClr val="1A3260"/>
                </a:solidFill>
                <a:latin typeface="+mj-lt"/>
                <a:ea typeface="Poppins Medium"/>
                <a:cs typeface="Poppins Medium"/>
                <a:sym typeface="Poppins Medium"/>
              </a:rPr>
              <a:t>Solution Methodology Proactive Approach </a:t>
            </a:r>
            <a:endParaRPr sz="3200" b="0" i="0" u="none" strike="noStrike" cap="none" dirty="0">
              <a:solidFill>
                <a:srgbClr val="1A3260"/>
              </a:solidFill>
              <a:latin typeface="+mj-lt"/>
              <a:ea typeface="Arial"/>
              <a:cs typeface="Arial"/>
              <a:sym typeface="Arial"/>
            </a:endParaRPr>
          </a:p>
        </p:txBody>
      </p:sp>
      <p:sp>
        <p:nvSpPr>
          <p:cNvPr id="231" name="Google Shape;231;p29"/>
          <p:cNvSpPr/>
          <p:nvPr/>
        </p:nvSpPr>
        <p:spPr>
          <a:xfrm>
            <a:off x="2816542" y="1714062"/>
            <a:ext cx="1397902" cy="554097"/>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32" name="Google Shape;232;p29"/>
          <p:cNvSpPr/>
          <p:nvPr/>
        </p:nvSpPr>
        <p:spPr>
          <a:xfrm>
            <a:off x="5754647" y="1714062"/>
            <a:ext cx="1397902" cy="554097"/>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33" name="Google Shape;233;p29"/>
          <p:cNvSpPr/>
          <p:nvPr/>
        </p:nvSpPr>
        <p:spPr>
          <a:xfrm>
            <a:off x="8233815" y="1724554"/>
            <a:ext cx="1397902" cy="554097"/>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34" name="Google Shape;234;p29"/>
          <p:cNvSpPr/>
          <p:nvPr/>
        </p:nvSpPr>
        <p:spPr>
          <a:xfrm>
            <a:off x="7975151" y="3453625"/>
            <a:ext cx="2305877" cy="781746"/>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35" name="Google Shape;235;p29"/>
          <p:cNvSpPr/>
          <p:nvPr/>
        </p:nvSpPr>
        <p:spPr>
          <a:xfrm>
            <a:off x="2321278" y="2416750"/>
            <a:ext cx="2494721"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a:solidFill>
                  <a:srgbClr val="FFFFFF"/>
                </a:solidFill>
                <a:latin typeface="Calibri"/>
                <a:ea typeface="Calibri"/>
                <a:cs typeface="Calibri"/>
                <a:sym typeface="Calibri"/>
              </a:rPr>
              <a:t>Data Preprocessing</a:t>
            </a:r>
            <a:endParaRPr sz="1350" b="0" i="0" u="none" strike="noStrike" cap="none">
              <a:solidFill>
                <a:srgbClr val="FFFFFF"/>
              </a:solidFill>
              <a:latin typeface="Calibri"/>
              <a:ea typeface="Calibri"/>
              <a:cs typeface="Calibri"/>
              <a:sym typeface="Calibri"/>
            </a:endParaRPr>
          </a:p>
        </p:txBody>
      </p:sp>
      <p:sp>
        <p:nvSpPr>
          <p:cNvPr id="236" name="Google Shape;236;p29"/>
          <p:cNvSpPr/>
          <p:nvPr/>
        </p:nvSpPr>
        <p:spPr>
          <a:xfrm>
            <a:off x="2321277" y="3378198"/>
            <a:ext cx="2494721"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FFFFFF"/>
                </a:solidFill>
                <a:latin typeface="Calibri"/>
                <a:ea typeface="Calibri"/>
                <a:cs typeface="Calibri"/>
                <a:sym typeface="Calibri"/>
              </a:rPr>
              <a:t>Exploratory Data Analysis</a:t>
            </a:r>
            <a:endParaRPr sz="1350" b="0" i="0" u="none" strike="noStrike" cap="none">
              <a:solidFill>
                <a:srgbClr val="FFFFFF"/>
              </a:solidFill>
              <a:latin typeface="Calibri"/>
              <a:ea typeface="Calibri"/>
              <a:cs typeface="Calibri"/>
              <a:sym typeface="Calibri"/>
            </a:endParaRPr>
          </a:p>
        </p:txBody>
      </p:sp>
      <p:sp>
        <p:nvSpPr>
          <p:cNvPr id="237" name="Google Shape;237;p29"/>
          <p:cNvSpPr/>
          <p:nvPr/>
        </p:nvSpPr>
        <p:spPr>
          <a:xfrm>
            <a:off x="2321277" y="5280143"/>
            <a:ext cx="2494721"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FFFFFF"/>
                </a:solidFill>
                <a:latin typeface="Calibri"/>
                <a:ea typeface="Calibri"/>
                <a:cs typeface="Calibri"/>
                <a:sym typeface="Calibri"/>
              </a:rPr>
              <a:t>Model Building (Clustering)</a:t>
            </a:r>
            <a:endParaRPr sz="1350" b="0" i="0" u="none" strike="noStrike" cap="none">
              <a:solidFill>
                <a:srgbClr val="FFFFFF"/>
              </a:solidFill>
              <a:latin typeface="Calibri"/>
              <a:ea typeface="Calibri"/>
              <a:cs typeface="Calibri"/>
              <a:sym typeface="Calibri"/>
            </a:endParaRPr>
          </a:p>
        </p:txBody>
      </p:sp>
      <p:sp>
        <p:nvSpPr>
          <p:cNvPr id="238" name="Google Shape;238;p29"/>
          <p:cNvSpPr/>
          <p:nvPr/>
        </p:nvSpPr>
        <p:spPr>
          <a:xfrm>
            <a:off x="3469242" y="3079888"/>
            <a:ext cx="198783" cy="288398"/>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39" name="Google Shape;239;p29"/>
          <p:cNvSpPr/>
          <p:nvPr/>
        </p:nvSpPr>
        <p:spPr>
          <a:xfrm>
            <a:off x="3469242" y="4002358"/>
            <a:ext cx="198783" cy="288398"/>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40" name="Google Shape;240;p29"/>
          <p:cNvSpPr/>
          <p:nvPr/>
        </p:nvSpPr>
        <p:spPr>
          <a:xfrm>
            <a:off x="7973316" y="3429000"/>
            <a:ext cx="2323072" cy="830997"/>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dirty="0">
                <a:solidFill>
                  <a:schemeClr val="dk1"/>
                </a:solidFill>
                <a:latin typeface="Arial"/>
                <a:ea typeface="Arial"/>
                <a:cs typeface="Arial"/>
                <a:sym typeface="Arial"/>
              </a:rPr>
              <a:t>Identifying potential Fraudsters and Trustworthy customers.</a:t>
            </a:r>
            <a:endParaRPr sz="1600" b="1" i="0" u="none" strike="noStrike" cap="none" dirty="0">
              <a:solidFill>
                <a:schemeClr val="dk1"/>
              </a:solidFill>
              <a:latin typeface="Calibri"/>
              <a:ea typeface="Calibri"/>
              <a:cs typeface="Calibri"/>
              <a:sym typeface="Calibri"/>
            </a:endParaRPr>
          </a:p>
        </p:txBody>
      </p:sp>
      <p:sp>
        <p:nvSpPr>
          <p:cNvPr id="241" name="Google Shape;241;p29"/>
          <p:cNvSpPr/>
          <p:nvPr/>
        </p:nvSpPr>
        <p:spPr>
          <a:xfrm>
            <a:off x="2321277" y="4321779"/>
            <a:ext cx="2499915"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FFFFFF"/>
                </a:solidFill>
                <a:latin typeface="Calibri"/>
                <a:ea typeface="Calibri"/>
                <a:cs typeface="Calibri"/>
                <a:sym typeface="Calibri"/>
              </a:rPr>
              <a:t>Feature Engineering</a:t>
            </a:r>
            <a:endParaRPr sz="1350" b="0" i="0" u="none" strike="noStrike" cap="none">
              <a:solidFill>
                <a:srgbClr val="FFFFFF"/>
              </a:solidFill>
              <a:latin typeface="Calibri"/>
              <a:ea typeface="Calibri"/>
              <a:cs typeface="Calibri"/>
              <a:sym typeface="Calibri"/>
            </a:endParaRPr>
          </a:p>
        </p:txBody>
      </p:sp>
      <p:sp>
        <p:nvSpPr>
          <p:cNvPr id="242" name="Google Shape;242;p29"/>
          <p:cNvSpPr/>
          <p:nvPr/>
        </p:nvSpPr>
        <p:spPr>
          <a:xfrm>
            <a:off x="3494087" y="4961473"/>
            <a:ext cx="198783" cy="288398"/>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43" name="Google Shape;243;p29"/>
          <p:cNvSpPr txBox="1"/>
          <p:nvPr/>
        </p:nvSpPr>
        <p:spPr>
          <a:xfrm>
            <a:off x="2881798" y="1721665"/>
            <a:ext cx="1267391"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Calibri"/>
                <a:ea typeface="Calibri"/>
                <a:cs typeface="Calibri"/>
                <a:sym typeface="Calibri"/>
              </a:rPr>
              <a:t>Solution Methodology</a:t>
            </a:r>
            <a:endParaRPr sz="1500" b="1" i="0" u="none" strike="noStrike" cap="none">
              <a:solidFill>
                <a:srgbClr val="000000"/>
              </a:solidFill>
              <a:latin typeface="Calibri"/>
              <a:ea typeface="Calibri"/>
              <a:cs typeface="Calibri"/>
              <a:sym typeface="Calibri"/>
            </a:endParaRPr>
          </a:p>
        </p:txBody>
      </p:sp>
      <p:sp>
        <p:nvSpPr>
          <p:cNvPr id="244" name="Google Shape;244;p29"/>
          <p:cNvSpPr txBox="1"/>
          <p:nvPr/>
        </p:nvSpPr>
        <p:spPr>
          <a:xfrm>
            <a:off x="5808626" y="1747735"/>
            <a:ext cx="1243978"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Calibri"/>
                <a:ea typeface="Calibri"/>
                <a:cs typeface="Calibri"/>
                <a:sym typeface="Calibri"/>
              </a:rPr>
              <a:t>Technology Enablers</a:t>
            </a:r>
            <a:endParaRPr sz="1500" b="1" i="0" u="none" strike="noStrike" cap="none">
              <a:solidFill>
                <a:srgbClr val="000000"/>
              </a:solidFill>
              <a:latin typeface="Calibri"/>
              <a:ea typeface="Calibri"/>
              <a:cs typeface="Calibri"/>
              <a:sym typeface="Calibri"/>
            </a:endParaRPr>
          </a:p>
        </p:txBody>
      </p:sp>
      <p:sp>
        <p:nvSpPr>
          <p:cNvPr id="245" name="Google Shape;245;p29"/>
          <p:cNvSpPr txBox="1"/>
          <p:nvPr/>
        </p:nvSpPr>
        <p:spPr>
          <a:xfrm>
            <a:off x="8323312" y="1751973"/>
            <a:ext cx="1283600"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Calibri"/>
                <a:ea typeface="Calibri"/>
                <a:cs typeface="Calibri"/>
                <a:sym typeface="Calibri"/>
              </a:rPr>
              <a:t>Realized Objectives</a:t>
            </a:r>
            <a:endParaRPr sz="1500" b="1" i="0" u="none" strike="noStrike" cap="none">
              <a:solidFill>
                <a:srgbClr val="000000"/>
              </a:solidFill>
              <a:latin typeface="Calibri"/>
              <a:ea typeface="Calibri"/>
              <a:cs typeface="Calibri"/>
              <a:sym typeface="Calibri"/>
            </a:endParaRPr>
          </a:p>
        </p:txBody>
      </p:sp>
      <p:sp>
        <p:nvSpPr>
          <p:cNvPr id="246" name="Google Shape;246;p29"/>
          <p:cNvSpPr/>
          <p:nvPr/>
        </p:nvSpPr>
        <p:spPr>
          <a:xfrm>
            <a:off x="5272345" y="2416749"/>
            <a:ext cx="2301994" cy="3600986"/>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47" name="Google Shape;247;p29"/>
          <p:cNvSpPr txBox="1"/>
          <p:nvPr/>
        </p:nvSpPr>
        <p:spPr>
          <a:xfrm>
            <a:off x="5255353" y="2437916"/>
            <a:ext cx="2301900" cy="2763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400" b="1" i="0">
                <a:solidFill>
                  <a:srgbClr val="111111"/>
                </a:solidFill>
                <a:latin typeface="Arial"/>
                <a:ea typeface="Arial"/>
                <a:cs typeface="Arial"/>
                <a:sym typeface="Arial"/>
              </a:rPr>
              <a:t>K-means clustering algorithm</a:t>
            </a:r>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Calibri"/>
                <a:ea typeface="Calibri"/>
                <a:cs typeface="Calibri"/>
                <a:sym typeface="Calibri"/>
              </a:rPr>
              <a:t>Libraries: </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350" b="0" i="0" u="none" strike="noStrike" cap="none">
                <a:solidFill>
                  <a:srgbClr val="000000"/>
                </a:solidFill>
                <a:latin typeface="Calibri"/>
                <a:ea typeface="Calibri"/>
                <a:cs typeface="Calibri"/>
                <a:sym typeface="Calibri"/>
              </a:rPr>
              <a:t>Pandas: Data Processing</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350" b="0" i="0" u="none" strike="noStrike" cap="none">
                <a:solidFill>
                  <a:srgbClr val="000000"/>
                </a:solidFill>
                <a:latin typeface="Calibri"/>
                <a:ea typeface="Calibri"/>
                <a:cs typeface="Calibri"/>
                <a:sym typeface="Calibri"/>
              </a:rPr>
              <a:t>Sklearn: Model Building</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350" b="0" i="0" u="none" strike="noStrike" cap="none">
                <a:solidFill>
                  <a:srgbClr val="000000"/>
                </a:solidFill>
                <a:latin typeface="Calibri"/>
                <a:ea typeface="Calibri"/>
                <a:cs typeface="Calibri"/>
                <a:sym typeface="Calibri"/>
              </a:rPr>
              <a:t>Matplotlib: Exploratory Data Analysis</a:t>
            </a:r>
            <a:endParaRPr sz="135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Calibri"/>
                <a:ea typeface="Calibri"/>
                <a:cs typeface="Calibri"/>
                <a:sym typeface="Calibri"/>
              </a:rPr>
              <a:t>Algorithms:</a:t>
            </a:r>
            <a:endParaRPr sz="1400" b="0" i="0" u="none" strike="noStrike" cap="none">
              <a:solidFill>
                <a:srgbClr val="000000"/>
              </a:solidFill>
              <a:latin typeface="Arial"/>
              <a:ea typeface="Arial"/>
              <a:cs typeface="Arial"/>
              <a:sym typeface="Arial"/>
            </a:endParaRPr>
          </a:p>
          <a:p>
            <a:pPr marL="214312" marR="0" lvl="0" indent="-214312" algn="l" rtl="0">
              <a:lnSpc>
                <a:spcPct val="100000"/>
              </a:lnSpc>
              <a:spcBef>
                <a:spcPts val="0"/>
              </a:spcBef>
              <a:spcAft>
                <a:spcPts val="0"/>
              </a:spcAft>
              <a:buClr>
                <a:srgbClr val="000000"/>
              </a:buClr>
              <a:buSzPts val="1350"/>
              <a:buFont typeface="Arial"/>
              <a:buChar char="•"/>
            </a:pPr>
            <a:r>
              <a:rPr lang="en-US" sz="1200" b="1" i="0">
                <a:solidFill>
                  <a:srgbClr val="111111"/>
                </a:solidFill>
                <a:latin typeface="Arial"/>
                <a:ea typeface="Arial"/>
                <a:cs typeface="Arial"/>
                <a:sym typeface="Arial"/>
              </a:rPr>
              <a:t>K-means </a:t>
            </a:r>
            <a:endParaRPr sz="1200" b="1" i="0">
              <a:solidFill>
                <a:srgbClr val="111111"/>
              </a:solidFill>
              <a:latin typeface="Arial"/>
              <a:ea typeface="Arial"/>
              <a:cs typeface="Arial"/>
              <a:sym typeface="Arial"/>
            </a:endParaRPr>
          </a:p>
          <a:p>
            <a:pPr marL="214312" marR="0" lvl="0" indent="-204787" algn="l" rtl="0">
              <a:lnSpc>
                <a:spcPct val="100000"/>
              </a:lnSpc>
              <a:spcBef>
                <a:spcPts val="0"/>
              </a:spcBef>
              <a:spcAft>
                <a:spcPts val="0"/>
              </a:spcAft>
              <a:buClr>
                <a:srgbClr val="111111"/>
              </a:buClr>
              <a:buSzPts val="1200"/>
              <a:buChar char="•"/>
            </a:pPr>
            <a:r>
              <a:rPr lang="en-US" sz="1200" b="1">
                <a:solidFill>
                  <a:srgbClr val="111111"/>
                </a:solidFill>
              </a:rPr>
              <a:t>Hierarchical</a:t>
            </a:r>
            <a:endParaRPr sz="1200" b="1">
              <a:solidFill>
                <a:srgbClr val="111111"/>
              </a:solidFill>
            </a:endParaRPr>
          </a:p>
          <a:p>
            <a:pPr marL="457200" marR="0" lvl="0" indent="0" algn="l" rtl="0">
              <a:lnSpc>
                <a:spcPct val="100000"/>
              </a:lnSpc>
              <a:spcBef>
                <a:spcPts val="0"/>
              </a:spcBef>
              <a:spcAft>
                <a:spcPts val="0"/>
              </a:spcAft>
              <a:buNone/>
            </a:pPr>
            <a:endParaRPr sz="1200" b="1">
              <a:solidFill>
                <a:srgbClr val="111111"/>
              </a:solidFill>
            </a:endParaRPr>
          </a:p>
        </p:txBody>
      </p:sp>
      <p:cxnSp>
        <p:nvCxnSpPr>
          <p:cNvPr id="248" name="Google Shape;248;p29"/>
          <p:cNvCxnSpPr/>
          <p:nvPr/>
        </p:nvCxnSpPr>
        <p:spPr>
          <a:xfrm>
            <a:off x="5015880" y="1779980"/>
            <a:ext cx="0" cy="4326316"/>
          </a:xfrm>
          <a:prstGeom prst="straightConnector1">
            <a:avLst/>
          </a:prstGeom>
          <a:noFill/>
          <a:ln w="9525" cap="flat" cmpd="sng">
            <a:solidFill>
              <a:srgbClr val="4472C4"/>
            </a:solidFill>
            <a:prstDash val="solid"/>
            <a:miter lim="800000"/>
            <a:headEnd type="none" w="sm" len="sm"/>
            <a:tailEnd type="none" w="sm" len="sm"/>
          </a:ln>
        </p:spPr>
      </p:cxnSp>
      <p:cxnSp>
        <p:nvCxnSpPr>
          <p:cNvPr id="249" name="Google Shape;249;p29"/>
          <p:cNvCxnSpPr/>
          <p:nvPr/>
        </p:nvCxnSpPr>
        <p:spPr>
          <a:xfrm>
            <a:off x="7737930" y="1752958"/>
            <a:ext cx="0" cy="4353339"/>
          </a:xfrm>
          <a:prstGeom prst="straightConnector1">
            <a:avLst/>
          </a:prstGeom>
          <a:noFill/>
          <a:ln w="9525" cap="flat" cmpd="sng">
            <a:solidFill>
              <a:srgbClr val="4472C4"/>
            </a:solidFill>
            <a:prstDash val="solid"/>
            <a:miter lim="800000"/>
            <a:headEnd type="none" w="sm" len="sm"/>
            <a:tailEnd type="none" w="sm" len="sm"/>
          </a:ln>
        </p:spPr>
      </p:cxnSp>
      <p:sp>
        <p:nvSpPr>
          <p:cNvPr id="252" name="Google Shape;252;p29"/>
          <p:cNvSpPr/>
          <p:nvPr/>
        </p:nvSpPr>
        <p:spPr>
          <a:xfrm>
            <a:off x="202329" y="876827"/>
            <a:ext cx="7169142" cy="64316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a:t>
            </a:r>
            <a:r>
              <a:rPr lang="en-US" sz="2000" b="0" i="0">
                <a:solidFill>
                  <a:schemeClr val="lt1"/>
                </a:solidFill>
                <a:latin typeface="Arial"/>
                <a:ea typeface="Arial"/>
                <a:cs typeface="Arial"/>
                <a:sym typeface="Arial"/>
              </a:rPr>
              <a:t>his approach involves clustering techniques on the provided dataset to segment customers into different risk categories.</a:t>
            </a:r>
            <a:endParaRPr sz="20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30"/>
          <p:cNvGrpSpPr/>
          <p:nvPr/>
        </p:nvGrpSpPr>
        <p:grpSpPr>
          <a:xfrm>
            <a:off x="0" y="0"/>
            <a:ext cx="12192000" cy="6858000"/>
            <a:chOff x="0" y="0"/>
            <a:chExt cx="12192000" cy="6858000"/>
          </a:xfrm>
        </p:grpSpPr>
        <p:sp>
          <p:nvSpPr>
            <p:cNvPr id="258" name="Google Shape;258;p30"/>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p30"/>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62" name="Google Shape;262;p30"/>
          <p:cNvSpPr/>
          <p:nvPr/>
        </p:nvSpPr>
        <p:spPr>
          <a:xfrm>
            <a:off x="102270" y="916405"/>
            <a:ext cx="1577688" cy="40077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Data</a:t>
            </a:r>
            <a:endParaRPr/>
          </a:p>
        </p:txBody>
      </p:sp>
      <p:pic>
        <p:nvPicPr>
          <p:cNvPr id="263" name="Google Shape;263;p30" descr="A screenshot of a computer&#10;&#10;Description automatically generated"/>
          <p:cNvPicPr preferRelativeResize="0"/>
          <p:nvPr/>
        </p:nvPicPr>
        <p:blipFill rotWithShape="1">
          <a:blip r:embed="rId4">
            <a:alphaModFix/>
          </a:blip>
          <a:srcRect l="2590" r="5367"/>
          <a:stretch/>
        </p:blipFill>
        <p:spPr>
          <a:xfrm>
            <a:off x="102269" y="1475271"/>
            <a:ext cx="3573193" cy="4855421"/>
          </a:xfrm>
          <a:prstGeom prst="rect">
            <a:avLst/>
          </a:prstGeom>
          <a:noFill/>
          <a:ln>
            <a:noFill/>
          </a:ln>
          <a:effectLst>
            <a:outerShdw blurRad="50800" dist="38100" dir="5400000" algn="t" rotWithShape="0">
              <a:srgbClr val="000000">
                <a:alpha val="40000"/>
              </a:srgbClr>
            </a:outerShdw>
          </a:effectLst>
        </p:spPr>
      </p:pic>
      <p:sp>
        <p:nvSpPr>
          <p:cNvPr id="264" name="Google Shape;264;p30"/>
          <p:cNvSpPr/>
          <p:nvPr/>
        </p:nvSpPr>
        <p:spPr>
          <a:xfrm>
            <a:off x="3861136" y="916405"/>
            <a:ext cx="1577688" cy="40077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Insights</a:t>
            </a:r>
            <a:endParaRPr/>
          </a:p>
        </p:txBody>
      </p:sp>
      <p:grpSp>
        <p:nvGrpSpPr>
          <p:cNvPr id="265" name="Google Shape;265;p30"/>
          <p:cNvGrpSpPr/>
          <p:nvPr/>
        </p:nvGrpSpPr>
        <p:grpSpPr>
          <a:xfrm>
            <a:off x="3861135" y="1449806"/>
            <a:ext cx="4572000" cy="2431867"/>
            <a:chOff x="263143" y="2489925"/>
            <a:chExt cx="4572000" cy="2743200"/>
          </a:xfrm>
        </p:grpSpPr>
        <p:sp>
          <p:nvSpPr>
            <p:cNvPr id="266" name="Google Shape;266;p30"/>
            <p:cNvSpPr/>
            <p:nvPr/>
          </p:nvSpPr>
          <p:spPr>
            <a:xfrm>
              <a:off x="263143" y="2489925"/>
              <a:ext cx="4572000" cy="2633618"/>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67" name="Google Shape;267;p30"/>
            <p:cNvGraphicFramePr/>
            <p:nvPr/>
          </p:nvGraphicFramePr>
          <p:xfrm>
            <a:off x="263143" y="2489925"/>
            <a:ext cx="4572000" cy="2743200"/>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268" name="Google Shape;268;p30"/>
          <p:cNvGrpSpPr/>
          <p:nvPr/>
        </p:nvGrpSpPr>
        <p:grpSpPr>
          <a:xfrm>
            <a:off x="3861135" y="3881673"/>
            <a:ext cx="4572000" cy="2529012"/>
            <a:chOff x="261712" y="3888104"/>
            <a:chExt cx="4572000" cy="2743200"/>
          </a:xfrm>
        </p:grpSpPr>
        <p:sp>
          <p:nvSpPr>
            <p:cNvPr id="269" name="Google Shape;269;p30"/>
            <p:cNvSpPr/>
            <p:nvPr/>
          </p:nvSpPr>
          <p:spPr>
            <a:xfrm>
              <a:off x="261712" y="3981368"/>
              <a:ext cx="4572000" cy="2535546"/>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70" name="Google Shape;270;p30"/>
            <p:cNvGraphicFramePr/>
            <p:nvPr/>
          </p:nvGraphicFramePr>
          <p:xfrm>
            <a:off x="261712" y="3888104"/>
            <a:ext cx="4572000" cy="2743200"/>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271" name="Google Shape;271;p30"/>
          <p:cNvGrpSpPr/>
          <p:nvPr/>
        </p:nvGrpSpPr>
        <p:grpSpPr>
          <a:xfrm>
            <a:off x="8537584" y="1453962"/>
            <a:ext cx="3420638" cy="4855421"/>
            <a:chOff x="5332116" y="1456238"/>
            <a:chExt cx="3260342" cy="4855421"/>
          </a:xfrm>
        </p:grpSpPr>
        <p:sp>
          <p:nvSpPr>
            <p:cNvPr id="272" name="Google Shape;272;p30"/>
            <p:cNvSpPr/>
            <p:nvPr/>
          </p:nvSpPr>
          <p:spPr>
            <a:xfrm>
              <a:off x="5332116" y="1456238"/>
              <a:ext cx="3260342" cy="4855421"/>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73" name="Google Shape;273;p30"/>
            <p:cNvGraphicFramePr/>
            <p:nvPr/>
          </p:nvGraphicFramePr>
          <p:xfrm>
            <a:off x="5432951" y="1649136"/>
            <a:ext cx="3159506" cy="4446863"/>
          </p:xfrm>
          <a:graphic>
            <a:graphicData uri="http://schemas.openxmlformats.org/drawingml/2006/chart">
              <c:chart xmlns:c="http://schemas.openxmlformats.org/drawingml/2006/chart" xmlns:r="http://schemas.openxmlformats.org/officeDocument/2006/relationships" r:id="rId7"/>
            </a:graphicData>
          </a:graphic>
        </p:graphicFrame>
      </p:grpSp>
      <p:sp>
        <p:nvSpPr>
          <p:cNvPr id="3" name="Google Shape;262;p30">
            <a:extLst>
              <a:ext uri="{FF2B5EF4-FFF2-40B4-BE49-F238E27FC236}">
                <a16:creationId xmlns:a16="http://schemas.microsoft.com/office/drawing/2014/main" id="{3F23CEF4-87A5-2C86-E4F1-509874BF3375}"/>
              </a:ext>
            </a:extLst>
          </p:cNvPr>
          <p:cNvSpPr/>
          <p:nvPr/>
        </p:nvSpPr>
        <p:spPr>
          <a:xfrm>
            <a:off x="102269" y="6391209"/>
            <a:ext cx="3977362" cy="40077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dirty="0">
                <a:solidFill>
                  <a:schemeClr val="lt1"/>
                </a:solidFill>
              </a:rPr>
              <a:t>cc_num =&gt; Credit Card Number</a:t>
            </a:r>
            <a:endParaRPr dirty="0"/>
          </a:p>
        </p:txBody>
      </p:sp>
      <p:sp>
        <p:nvSpPr>
          <p:cNvPr id="5" name="Google Shape;230;p29">
            <a:extLst>
              <a:ext uri="{FF2B5EF4-FFF2-40B4-BE49-F238E27FC236}">
                <a16:creationId xmlns:a16="http://schemas.microsoft.com/office/drawing/2014/main" id="{D097E033-209D-9839-2B81-AA4463C4F7E0}"/>
              </a:ext>
            </a:extLst>
          </p:cNvPr>
          <p:cNvSpPr txBox="1"/>
          <p:nvPr/>
        </p:nvSpPr>
        <p:spPr>
          <a:xfrm>
            <a:off x="2497966" y="262000"/>
            <a:ext cx="7196067" cy="49244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Poppins Medium"/>
              <a:buNone/>
            </a:pPr>
            <a:r>
              <a:rPr lang="en-US" sz="3200" b="1" dirty="0">
                <a:solidFill>
                  <a:srgbClr val="1A3260"/>
                </a:solidFill>
                <a:latin typeface="+mj-lt"/>
                <a:cs typeface="Poppins Medium"/>
                <a:sym typeface="Poppins Medium"/>
              </a:rPr>
              <a:t>Proactive Approach</a:t>
            </a:r>
            <a:endParaRPr lang="en-US" sz="3200" b="0" i="0" u="none" strike="noStrike" cap="none" dirty="0">
              <a:solidFill>
                <a:srgbClr val="1A3260"/>
              </a:solidFill>
              <a:latin typeface="+mj-lt"/>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31"/>
          <p:cNvGrpSpPr/>
          <p:nvPr/>
        </p:nvGrpSpPr>
        <p:grpSpPr>
          <a:xfrm>
            <a:off x="0" y="0"/>
            <a:ext cx="12192000" cy="6858000"/>
            <a:chOff x="0" y="0"/>
            <a:chExt cx="12192000" cy="6858000"/>
          </a:xfrm>
        </p:grpSpPr>
        <p:sp>
          <p:nvSpPr>
            <p:cNvPr id="279" name="Google Shape;279;p31"/>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0" name="Google Shape;280;p31"/>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83" name="Google Shape;283;p31"/>
          <p:cNvSpPr/>
          <p:nvPr/>
        </p:nvSpPr>
        <p:spPr>
          <a:xfrm>
            <a:off x="377443" y="1000578"/>
            <a:ext cx="3882137" cy="40077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lt1"/>
                </a:solidFill>
                <a:latin typeface="Arial"/>
                <a:ea typeface="Arial"/>
                <a:cs typeface="Arial"/>
                <a:sym typeface="Arial"/>
              </a:rPr>
              <a:t>Measures</a:t>
            </a:r>
            <a:endParaRPr/>
          </a:p>
        </p:txBody>
      </p:sp>
      <p:sp>
        <p:nvSpPr>
          <p:cNvPr id="284" name="Google Shape;284;p31"/>
          <p:cNvSpPr/>
          <p:nvPr/>
        </p:nvSpPr>
        <p:spPr>
          <a:xfrm>
            <a:off x="1524600" y="1585345"/>
            <a:ext cx="6051932" cy="1368959"/>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i="0" dirty="0">
                <a:solidFill>
                  <a:schemeClr val="lt1"/>
                </a:solidFill>
                <a:latin typeface="Arial"/>
                <a:ea typeface="Arial"/>
                <a:cs typeface="Arial"/>
                <a:sym typeface="Arial"/>
              </a:rPr>
              <a:t>High Risk Customers:</a:t>
            </a:r>
            <a:endParaRPr dirty="0"/>
          </a:p>
          <a:p>
            <a:pPr marL="742950" marR="0" lvl="1" indent="-285750" algn="l" rtl="0">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Strict Monitoring</a:t>
            </a:r>
            <a:endParaRPr dirty="0"/>
          </a:p>
          <a:p>
            <a:pPr marL="742950" marR="0" lvl="1" indent="-285750" algn="l" rtl="0">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Limit Transactions</a:t>
            </a:r>
            <a:endParaRPr dirty="0"/>
          </a:p>
          <a:p>
            <a:pPr marL="742950" marR="0" lvl="1" indent="-285750" algn="l" rtl="0">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Two-Factor Authentication</a:t>
            </a:r>
            <a:endParaRPr sz="1800" b="0" i="0" u="none" strike="noStrike" cap="none" dirty="0">
              <a:solidFill>
                <a:schemeClr val="lt1"/>
              </a:solidFill>
              <a:latin typeface="Arial"/>
              <a:ea typeface="Arial"/>
              <a:cs typeface="Arial"/>
              <a:sym typeface="Arial"/>
            </a:endParaRPr>
          </a:p>
          <a:p>
            <a:pPr marL="742950" marR="0" lvl="1" indent="-285750" algn="l" rtl="0">
              <a:spcBef>
                <a:spcPts val="0"/>
              </a:spcBef>
              <a:spcAft>
                <a:spcPts val="0"/>
              </a:spcAft>
              <a:buClr>
                <a:schemeClr val="lt1"/>
              </a:buClr>
              <a:buSzPts val="1800"/>
              <a:buChar char="▪"/>
            </a:pPr>
            <a:r>
              <a:rPr lang="en-US" sz="1800" dirty="0">
                <a:solidFill>
                  <a:schemeClr val="lt1"/>
                </a:solidFill>
              </a:rPr>
              <a:t>Issuing new cards</a:t>
            </a:r>
            <a:endParaRPr sz="1800" dirty="0">
              <a:solidFill>
                <a:schemeClr val="lt1"/>
              </a:solidFill>
            </a:endParaRPr>
          </a:p>
        </p:txBody>
      </p:sp>
      <p:sp>
        <p:nvSpPr>
          <p:cNvPr id="285" name="Google Shape;285;p31"/>
          <p:cNvSpPr/>
          <p:nvPr/>
        </p:nvSpPr>
        <p:spPr>
          <a:xfrm>
            <a:off x="1524600" y="3198733"/>
            <a:ext cx="6051932" cy="1368958"/>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i="0">
                <a:solidFill>
                  <a:schemeClr val="lt1"/>
                </a:solidFill>
                <a:latin typeface="Arial"/>
                <a:ea typeface="Arial"/>
                <a:cs typeface="Arial"/>
                <a:sym typeface="Arial"/>
              </a:rPr>
              <a:t>Mid Risk Customers:</a:t>
            </a:r>
            <a:endParaRPr/>
          </a:p>
          <a:p>
            <a:pPr marL="742950" marR="0" lvl="1" indent="-285750" algn="l" rtl="0">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Periodic Monitoring</a:t>
            </a:r>
            <a:endParaRPr sz="1800" b="0" i="0" u="none" strike="noStrike" cap="none">
              <a:solidFill>
                <a:schemeClr val="lt1"/>
              </a:solidFill>
              <a:latin typeface="Arial"/>
              <a:ea typeface="Arial"/>
              <a:cs typeface="Arial"/>
              <a:sym typeface="Arial"/>
            </a:endParaRPr>
          </a:p>
          <a:p>
            <a:pPr marL="742950" marR="0" lvl="1" indent="-285750" algn="l" rtl="0">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Customer Education</a:t>
            </a:r>
            <a:endParaRPr/>
          </a:p>
        </p:txBody>
      </p:sp>
      <p:sp>
        <p:nvSpPr>
          <p:cNvPr id="286" name="Google Shape;286;p31"/>
          <p:cNvSpPr/>
          <p:nvPr/>
        </p:nvSpPr>
        <p:spPr>
          <a:xfrm>
            <a:off x="1524600" y="4812120"/>
            <a:ext cx="6051932" cy="1368958"/>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i="0">
                <a:solidFill>
                  <a:schemeClr val="lt1"/>
                </a:solidFill>
                <a:latin typeface="Arial"/>
                <a:ea typeface="Arial"/>
                <a:cs typeface="Arial"/>
                <a:sym typeface="Arial"/>
              </a:rPr>
              <a:t>Low Risk Customers:</a:t>
            </a:r>
            <a:endParaRPr/>
          </a:p>
          <a:p>
            <a:pPr marL="742950" marR="0" lvl="1" indent="-285750" algn="l" rtl="0">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Regular Updates</a:t>
            </a:r>
            <a:endParaRPr/>
          </a:p>
          <a:p>
            <a:pPr marL="742950" marR="0" lvl="1" indent="-285750" algn="l" rtl="0">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Rewards</a:t>
            </a:r>
            <a:endParaRPr/>
          </a:p>
        </p:txBody>
      </p:sp>
      <p:pic>
        <p:nvPicPr>
          <p:cNvPr id="287" name="Google Shape;287;p31" descr="Reward "/>
          <p:cNvPicPr preferRelativeResize="0"/>
          <p:nvPr/>
        </p:nvPicPr>
        <p:blipFill rotWithShape="1">
          <a:blip r:embed="rId4">
            <a:alphaModFix/>
          </a:blip>
          <a:srcRect/>
          <a:stretch/>
        </p:blipFill>
        <p:spPr>
          <a:xfrm>
            <a:off x="377443" y="1998034"/>
            <a:ext cx="736462" cy="687870"/>
          </a:xfrm>
          <a:prstGeom prst="rect">
            <a:avLst/>
          </a:prstGeom>
          <a:noFill/>
          <a:ln>
            <a:noFill/>
          </a:ln>
        </p:spPr>
      </p:pic>
      <p:pic>
        <p:nvPicPr>
          <p:cNvPr id="288" name="Google Shape;288;p31" descr="Reward "/>
          <p:cNvPicPr preferRelativeResize="0"/>
          <p:nvPr/>
        </p:nvPicPr>
        <p:blipFill rotWithShape="1">
          <a:blip r:embed="rId4">
            <a:alphaModFix/>
          </a:blip>
          <a:srcRect/>
          <a:stretch/>
        </p:blipFill>
        <p:spPr>
          <a:xfrm>
            <a:off x="397440" y="3557996"/>
            <a:ext cx="736462" cy="687870"/>
          </a:xfrm>
          <a:prstGeom prst="rect">
            <a:avLst/>
          </a:prstGeom>
          <a:noFill/>
          <a:ln>
            <a:noFill/>
          </a:ln>
        </p:spPr>
      </p:pic>
      <p:pic>
        <p:nvPicPr>
          <p:cNvPr id="289" name="Google Shape;289;p31" descr="Reward "/>
          <p:cNvPicPr preferRelativeResize="0"/>
          <p:nvPr/>
        </p:nvPicPr>
        <p:blipFill rotWithShape="1">
          <a:blip r:embed="rId4">
            <a:alphaModFix/>
          </a:blip>
          <a:srcRect/>
          <a:stretch/>
        </p:blipFill>
        <p:spPr>
          <a:xfrm>
            <a:off x="444060" y="5152664"/>
            <a:ext cx="736462" cy="687870"/>
          </a:xfrm>
          <a:prstGeom prst="rect">
            <a:avLst/>
          </a:prstGeom>
          <a:noFill/>
          <a:ln>
            <a:noFill/>
          </a:ln>
        </p:spPr>
      </p:pic>
      <p:grpSp>
        <p:nvGrpSpPr>
          <p:cNvPr id="5" name="Graphic 2">
            <a:extLst>
              <a:ext uri="{FF2B5EF4-FFF2-40B4-BE49-F238E27FC236}">
                <a16:creationId xmlns:a16="http://schemas.microsoft.com/office/drawing/2014/main" id="{E3B25C54-EF5A-3C8C-A821-B3709EA5F7A1}"/>
              </a:ext>
            </a:extLst>
          </p:cNvPr>
          <p:cNvGrpSpPr/>
          <p:nvPr/>
        </p:nvGrpSpPr>
        <p:grpSpPr>
          <a:xfrm>
            <a:off x="8410925" y="4083950"/>
            <a:ext cx="3739160" cy="2782512"/>
            <a:chOff x="8410925" y="4083950"/>
            <a:chExt cx="3739160" cy="2782512"/>
          </a:xfrm>
        </p:grpSpPr>
        <p:sp>
          <p:nvSpPr>
            <p:cNvPr id="6" name="Freeform: Shape 5">
              <a:extLst>
                <a:ext uri="{FF2B5EF4-FFF2-40B4-BE49-F238E27FC236}">
                  <a16:creationId xmlns:a16="http://schemas.microsoft.com/office/drawing/2014/main" id="{BE827E1A-A9ED-B622-4F11-A2886C1B430E}"/>
                </a:ext>
              </a:extLst>
            </p:cNvPr>
            <p:cNvSpPr/>
            <p:nvPr/>
          </p:nvSpPr>
          <p:spPr>
            <a:xfrm>
              <a:off x="8410925" y="4083950"/>
              <a:ext cx="3739160" cy="2782512"/>
            </a:xfrm>
            <a:custGeom>
              <a:avLst/>
              <a:gdLst>
                <a:gd name="connsiteX0" fmla="*/ 3474228 w 3739160"/>
                <a:gd name="connsiteY0" fmla="*/ 1363673 h 2782512"/>
                <a:gd name="connsiteX1" fmla="*/ 3078429 w 3739160"/>
                <a:gd name="connsiteY1" fmla="*/ 621817 h 2782512"/>
                <a:gd name="connsiteX2" fmla="*/ 2523688 w 3739160"/>
                <a:gd name="connsiteY2" fmla="*/ 119529 h 2782512"/>
                <a:gd name="connsiteX3" fmla="*/ 2065829 w 3739160"/>
                <a:gd name="connsiteY3" fmla="*/ 1286 h 2782512"/>
                <a:gd name="connsiteX4" fmla="*/ 1301941 w 3739160"/>
                <a:gd name="connsiteY4" fmla="*/ 332862 h 2782512"/>
                <a:gd name="connsiteX5" fmla="*/ 563024 w 3739160"/>
                <a:gd name="connsiteY5" fmla="*/ 1176799 h 2782512"/>
                <a:gd name="connsiteX6" fmla="*/ 485108 w 3739160"/>
                <a:gd name="connsiteY6" fmla="*/ 1263320 h 2782512"/>
                <a:gd name="connsiteX7" fmla="*/ 135405 w 3739160"/>
                <a:gd name="connsiteY7" fmla="*/ 2782512 h 2782512"/>
                <a:gd name="connsiteX8" fmla="*/ 3496881 w 3739160"/>
                <a:gd name="connsiteY8" fmla="*/ 2782512 h 2782512"/>
                <a:gd name="connsiteX9" fmla="*/ 3727259 w 3739160"/>
                <a:gd name="connsiteY9" fmla="*/ 2290598 h 2782512"/>
                <a:gd name="connsiteX10" fmla="*/ 3474228 w 3739160"/>
                <a:gd name="connsiteY10" fmla="*/ 1363673 h 278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39160" h="2782512">
                  <a:moveTo>
                    <a:pt x="3474228" y="1363673"/>
                  </a:moveTo>
                  <a:cubicBezTo>
                    <a:pt x="3366151" y="1092233"/>
                    <a:pt x="3233029" y="842720"/>
                    <a:pt x="3078429" y="621817"/>
                  </a:cubicBezTo>
                  <a:cubicBezTo>
                    <a:pt x="2912059" y="384129"/>
                    <a:pt x="2742476" y="223414"/>
                    <a:pt x="2523688" y="119529"/>
                  </a:cubicBezTo>
                  <a:cubicBezTo>
                    <a:pt x="2375836" y="48975"/>
                    <a:pt x="2221636" y="9153"/>
                    <a:pt x="2065829" y="1286"/>
                  </a:cubicBezTo>
                  <a:cubicBezTo>
                    <a:pt x="1777238" y="-12620"/>
                    <a:pt x="1539010" y="85477"/>
                    <a:pt x="1301941" y="332862"/>
                  </a:cubicBezTo>
                  <a:cubicBezTo>
                    <a:pt x="1048014" y="598063"/>
                    <a:pt x="810946" y="898218"/>
                    <a:pt x="563024" y="1176799"/>
                  </a:cubicBezTo>
                  <a:cubicBezTo>
                    <a:pt x="537173" y="1205913"/>
                    <a:pt x="511201" y="1234756"/>
                    <a:pt x="485108" y="1263320"/>
                  </a:cubicBezTo>
                  <a:cubicBezTo>
                    <a:pt x="53116" y="1736518"/>
                    <a:pt x="-156716" y="2577372"/>
                    <a:pt x="135405" y="2782512"/>
                  </a:cubicBezTo>
                  <a:lnTo>
                    <a:pt x="3496881" y="2782512"/>
                  </a:lnTo>
                  <a:cubicBezTo>
                    <a:pt x="3496881" y="2782512"/>
                    <a:pt x="3802437" y="2759435"/>
                    <a:pt x="3727259" y="2290598"/>
                  </a:cubicBezTo>
                  <a:cubicBezTo>
                    <a:pt x="3674925" y="1965719"/>
                    <a:pt x="3589686" y="1653462"/>
                    <a:pt x="3474228" y="1363673"/>
                  </a:cubicBezTo>
                  <a:close/>
                </a:path>
              </a:pathLst>
            </a:custGeom>
            <a:solidFill>
              <a:srgbClr val="44468E"/>
            </a:solidFill>
            <a:ln w="5258"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AD91D5AC-5A11-E4F4-EFBB-BB87E20BA0BB}"/>
                </a:ext>
              </a:extLst>
            </p:cNvPr>
            <p:cNvSpPr/>
            <p:nvPr/>
          </p:nvSpPr>
          <p:spPr>
            <a:xfrm>
              <a:off x="8410925" y="4083950"/>
              <a:ext cx="3739160" cy="2782512"/>
            </a:xfrm>
            <a:custGeom>
              <a:avLst/>
              <a:gdLst>
                <a:gd name="connsiteX0" fmla="*/ 3474228 w 3739160"/>
                <a:gd name="connsiteY0" fmla="*/ 1363673 h 2782512"/>
                <a:gd name="connsiteX1" fmla="*/ 3078429 w 3739160"/>
                <a:gd name="connsiteY1" fmla="*/ 621817 h 2782512"/>
                <a:gd name="connsiteX2" fmla="*/ 2523688 w 3739160"/>
                <a:gd name="connsiteY2" fmla="*/ 119529 h 2782512"/>
                <a:gd name="connsiteX3" fmla="*/ 2065829 w 3739160"/>
                <a:gd name="connsiteY3" fmla="*/ 1286 h 2782512"/>
                <a:gd name="connsiteX4" fmla="*/ 1301941 w 3739160"/>
                <a:gd name="connsiteY4" fmla="*/ 332862 h 2782512"/>
                <a:gd name="connsiteX5" fmla="*/ 563024 w 3739160"/>
                <a:gd name="connsiteY5" fmla="*/ 1176799 h 2782512"/>
                <a:gd name="connsiteX6" fmla="*/ 485108 w 3739160"/>
                <a:gd name="connsiteY6" fmla="*/ 1263320 h 2782512"/>
                <a:gd name="connsiteX7" fmla="*/ 135405 w 3739160"/>
                <a:gd name="connsiteY7" fmla="*/ 2782512 h 2782512"/>
                <a:gd name="connsiteX8" fmla="*/ 3496881 w 3739160"/>
                <a:gd name="connsiteY8" fmla="*/ 2782512 h 2782512"/>
                <a:gd name="connsiteX9" fmla="*/ 3727259 w 3739160"/>
                <a:gd name="connsiteY9" fmla="*/ 2290598 h 2782512"/>
                <a:gd name="connsiteX10" fmla="*/ 3474228 w 3739160"/>
                <a:gd name="connsiteY10" fmla="*/ 1363673 h 278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39160" h="2782512">
                  <a:moveTo>
                    <a:pt x="3474228" y="1363673"/>
                  </a:moveTo>
                  <a:cubicBezTo>
                    <a:pt x="3366151" y="1092233"/>
                    <a:pt x="3233029" y="842720"/>
                    <a:pt x="3078429" y="621817"/>
                  </a:cubicBezTo>
                  <a:cubicBezTo>
                    <a:pt x="2912059" y="384129"/>
                    <a:pt x="2742476" y="223414"/>
                    <a:pt x="2523688" y="119529"/>
                  </a:cubicBezTo>
                  <a:cubicBezTo>
                    <a:pt x="2375836" y="48975"/>
                    <a:pt x="2221636" y="9153"/>
                    <a:pt x="2065829" y="1286"/>
                  </a:cubicBezTo>
                  <a:cubicBezTo>
                    <a:pt x="1777238" y="-12620"/>
                    <a:pt x="1539010" y="85477"/>
                    <a:pt x="1301941" y="332862"/>
                  </a:cubicBezTo>
                  <a:cubicBezTo>
                    <a:pt x="1048014" y="598063"/>
                    <a:pt x="810946" y="898218"/>
                    <a:pt x="563024" y="1176799"/>
                  </a:cubicBezTo>
                  <a:cubicBezTo>
                    <a:pt x="537173" y="1205913"/>
                    <a:pt x="511201" y="1234756"/>
                    <a:pt x="485108" y="1263320"/>
                  </a:cubicBezTo>
                  <a:cubicBezTo>
                    <a:pt x="53116" y="1736518"/>
                    <a:pt x="-156716" y="2577372"/>
                    <a:pt x="135405" y="2782512"/>
                  </a:cubicBezTo>
                  <a:lnTo>
                    <a:pt x="3496881" y="2782512"/>
                  </a:lnTo>
                  <a:cubicBezTo>
                    <a:pt x="3496881" y="2782512"/>
                    <a:pt x="3802437" y="2759435"/>
                    <a:pt x="3727259" y="2290598"/>
                  </a:cubicBezTo>
                  <a:cubicBezTo>
                    <a:pt x="3674925" y="1965719"/>
                    <a:pt x="3589686" y="1653462"/>
                    <a:pt x="3474228" y="1363673"/>
                  </a:cubicBezTo>
                  <a:close/>
                </a:path>
              </a:pathLst>
            </a:custGeom>
            <a:solidFill>
              <a:srgbClr val="FFFFFF">
                <a:alpha val="70000"/>
              </a:srgbClr>
            </a:solidFill>
            <a:ln w="5258" cap="flat">
              <a:noFill/>
              <a:prstDash val="solid"/>
              <a:miter/>
            </a:ln>
          </p:spPr>
          <p:txBody>
            <a:bodyPr rtlCol="0" anchor="ctr"/>
            <a:lstStyle/>
            <a:p>
              <a:endParaRPr lang="en-IN"/>
            </a:p>
          </p:txBody>
        </p:sp>
      </p:grpSp>
      <p:grpSp>
        <p:nvGrpSpPr>
          <p:cNvPr id="8" name="Graphic 2">
            <a:extLst>
              <a:ext uri="{FF2B5EF4-FFF2-40B4-BE49-F238E27FC236}">
                <a16:creationId xmlns:a16="http://schemas.microsoft.com/office/drawing/2014/main" id="{510C6445-2548-9E5E-3598-B9BF6768667D}"/>
              </a:ext>
            </a:extLst>
          </p:cNvPr>
          <p:cNvGrpSpPr/>
          <p:nvPr/>
        </p:nvGrpSpPr>
        <p:grpSpPr>
          <a:xfrm>
            <a:off x="8427321" y="6862704"/>
            <a:ext cx="3732831" cy="7517"/>
            <a:chOff x="8427321" y="6862704"/>
            <a:chExt cx="3732831" cy="7517"/>
          </a:xfrm>
          <a:solidFill>
            <a:srgbClr val="000000"/>
          </a:solidFill>
        </p:grpSpPr>
        <p:sp>
          <p:nvSpPr>
            <p:cNvPr id="9" name="Freeform: Shape 8">
              <a:extLst>
                <a:ext uri="{FF2B5EF4-FFF2-40B4-BE49-F238E27FC236}">
                  <a16:creationId xmlns:a16="http://schemas.microsoft.com/office/drawing/2014/main" id="{1E952CCC-29A1-92AB-1724-197C1696512C}"/>
                </a:ext>
              </a:extLst>
            </p:cNvPr>
            <p:cNvSpPr/>
            <p:nvPr/>
          </p:nvSpPr>
          <p:spPr>
            <a:xfrm>
              <a:off x="12056949" y="6862704"/>
              <a:ext cx="103203" cy="7517"/>
            </a:xfrm>
            <a:custGeom>
              <a:avLst/>
              <a:gdLst>
                <a:gd name="connsiteX0" fmla="*/ 100570 w 103203"/>
                <a:gd name="connsiteY0" fmla="*/ 7517 h 7517"/>
                <a:gd name="connsiteX1" fmla="*/ 2634 w 103203"/>
                <a:gd name="connsiteY1" fmla="*/ 7517 h 7517"/>
                <a:gd name="connsiteX2" fmla="*/ 0 w 103203"/>
                <a:gd name="connsiteY2" fmla="*/ 3759 h 7517"/>
                <a:gd name="connsiteX3" fmla="*/ 2634 w 103203"/>
                <a:gd name="connsiteY3" fmla="*/ 0 h 7517"/>
                <a:gd name="connsiteX4" fmla="*/ 100570 w 103203"/>
                <a:gd name="connsiteY4" fmla="*/ 0 h 7517"/>
                <a:gd name="connsiteX5" fmla="*/ 103204 w 103203"/>
                <a:gd name="connsiteY5" fmla="*/ 3759 h 7517"/>
                <a:gd name="connsiteX6" fmla="*/ 100570 w 103203"/>
                <a:gd name="connsiteY6" fmla="*/ 7517 h 7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03" h="7517">
                  <a:moveTo>
                    <a:pt x="100570" y="7517"/>
                  </a:moveTo>
                  <a:lnTo>
                    <a:pt x="2634" y="7517"/>
                  </a:lnTo>
                  <a:cubicBezTo>
                    <a:pt x="1180" y="7517"/>
                    <a:pt x="0" y="5833"/>
                    <a:pt x="0" y="3759"/>
                  </a:cubicBezTo>
                  <a:cubicBezTo>
                    <a:pt x="0" y="1684"/>
                    <a:pt x="1180" y="0"/>
                    <a:pt x="2634" y="0"/>
                  </a:cubicBezTo>
                  <a:lnTo>
                    <a:pt x="100570" y="0"/>
                  </a:lnTo>
                  <a:cubicBezTo>
                    <a:pt x="102024" y="0"/>
                    <a:pt x="103204" y="1684"/>
                    <a:pt x="103204" y="3759"/>
                  </a:cubicBezTo>
                  <a:cubicBezTo>
                    <a:pt x="103204" y="5833"/>
                    <a:pt x="102024" y="7517"/>
                    <a:pt x="100570" y="7517"/>
                  </a:cubicBezTo>
                  <a:close/>
                </a:path>
              </a:pathLst>
            </a:custGeom>
            <a:solidFill>
              <a:srgbClr val="000000"/>
            </a:solidFill>
            <a:ln w="5258"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0C097CB-5CBD-BDD3-A7F8-319174471F7D}"/>
                </a:ext>
              </a:extLst>
            </p:cNvPr>
            <p:cNvSpPr/>
            <p:nvPr/>
          </p:nvSpPr>
          <p:spPr>
            <a:xfrm>
              <a:off x="8427321" y="6862704"/>
              <a:ext cx="3592907" cy="7517"/>
            </a:xfrm>
            <a:custGeom>
              <a:avLst/>
              <a:gdLst>
                <a:gd name="connsiteX0" fmla="*/ 3590274 w 3592907"/>
                <a:gd name="connsiteY0" fmla="*/ 7517 h 7517"/>
                <a:gd name="connsiteX1" fmla="*/ 2634 w 3592907"/>
                <a:gd name="connsiteY1" fmla="*/ 7517 h 7517"/>
                <a:gd name="connsiteX2" fmla="*/ 0 w 3592907"/>
                <a:gd name="connsiteY2" fmla="*/ 3759 h 7517"/>
                <a:gd name="connsiteX3" fmla="*/ 2634 w 3592907"/>
                <a:gd name="connsiteY3" fmla="*/ 0 h 7517"/>
                <a:gd name="connsiteX4" fmla="*/ 3590274 w 3592907"/>
                <a:gd name="connsiteY4" fmla="*/ 0 h 7517"/>
                <a:gd name="connsiteX5" fmla="*/ 3592908 w 3592907"/>
                <a:gd name="connsiteY5" fmla="*/ 3759 h 7517"/>
                <a:gd name="connsiteX6" fmla="*/ 3590274 w 3592907"/>
                <a:gd name="connsiteY6" fmla="*/ 7517 h 7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92907" h="7517">
                  <a:moveTo>
                    <a:pt x="3590274" y="7517"/>
                  </a:moveTo>
                  <a:lnTo>
                    <a:pt x="2634" y="7517"/>
                  </a:lnTo>
                  <a:cubicBezTo>
                    <a:pt x="1180" y="7517"/>
                    <a:pt x="0" y="5833"/>
                    <a:pt x="0" y="3759"/>
                  </a:cubicBezTo>
                  <a:cubicBezTo>
                    <a:pt x="0" y="1684"/>
                    <a:pt x="1180" y="0"/>
                    <a:pt x="2634" y="0"/>
                  </a:cubicBezTo>
                  <a:lnTo>
                    <a:pt x="3590274" y="0"/>
                  </a:lnTo>
                  <a:cubicBezTo>
                    <a:pt x="3591728" y="0"/>
                    <a:pt x="3592908" y="1684"/>
                    <a:pt x="3592908" y="3759"/>
                  </a:cubicBezTo>
                  <a:cubicBezTo>
                    <a:pt x="3592882" y="5818"/>
                    <a:pt x="3591717" y="7479"/>
                    <a:pt x="3590274" y="7517"/>
                  </a:cubicBezTo>
                  <a:close/>
                </a:path>
              </a:pathLst>
            </a:custGeom>
            <a:solidFill>
              <a:srgbClr val="000000"/>
            </a:solidFill>
            <a:ln w="5258" cap="flat">
              <a:noFill/>
              <a:prstDash val="solid"/>
              <a:miter/>
            </a:ln>
          </p:spPr>
          <p:txBody>
            <a:bodyPr rtlCol="0" anchor="ctr"/>
            <a:lstStyle/>
            <a:p>
              <a:endParaRPr lang="en-IN"/>
            </a:p>
          </p:txBody>
        </p:sp>
      </p:grpSp>
      <p:grpSp>
        <p:nvGrpSpPr>
          <p:cNvPr id="11" name="Graphic 2">
            <a:extLst>
              <a:ext uri="{FF2B5EF4-FFF2-40B4-BE49-F238E27FC236}">
                <a16:creationId xmlns:a16="http://schemas.microsoft.com/office/drawing/2014/main" id="{279691EB-607D-2913-C955-ADF85DD9A106}"/>
              </a:ext>
            </a:extLst>
          </p:cNvPr>
          <p:cNvGrpSpPr/>
          <p:nvPr/>
        </p:nvGrpSpPr>
        <p:grpSpPr>
          <a:xfrm>
            <a:off x="11440134" y="5679976"/>
            <a:ext cx="513203" cy="1190244"/>
            <a:chOff x="11440134" y="5679976"/>
            <a:chExt cx="513203" cy="1190244"/>
          </a:xfrm>
        </p:grpSpPr>
        <p:sp>
          <p:nvSpPr>
            <p:cNvPr id="12" name="Freeform: Shape 11">
              <a:extLst>
                <a:ext uri="{FF2B5EF4-FFF2-40B4-BE49-F238E27FC236}">
                  <a16:creationId xmlns:a16="http://schemas.microsoft.com/office/drawing/2014/main" id="{6E28AA1E-7873-E854-DCD1-9DD4EDF44E95}"/>
                </a:ext>
              </a:extLst>
            </p:cNvPr>
            <p:cNvSpPr/>
            <p:nvPr/>
          </p:nvSpPr>
          <p:spPr>
            <a:xfrm>
              <a:off x="11440134" y="5825150"/>
              <a:ext cx="80302" cy="92596"/>
            </a:xfrm>
            <a:custGeom>
              <a:avLst/>
              <a:gdLst>
                <a:gd name="connsiteX0" fmla="*/ 30623 w 80302"/>
                <a:gd name="connsiteY0" fmla="*/ 84995 h 92596"/>
                <a:gd name="connsiteX1" fmla="*/ 80302 w 80302"/>
                <a:gd name="connsiteY1" fmla="*/ 92512 h 92596"/>
                <a:gd name="connsiteX2" fmla="*/ 72031 w 80302"/>
                <a:gd name="connsiteY2" fmla="*/ 57633 h 92596"/>
                <a:gd name="connsiteX3" fmla="*/ 19928 w 80302"/>
                <a:gd name="connsiteY3" fmla="*/ 278 h 92596"/>
                <a:gd name="connsiteX4" fmla="*/ 315 w 80302"/>
                <a:gd name="connsiteY4" fmla="*/ 39209 h 92596"/>
                <a:gd name="connsiteX5" fmla="*/ 858 w 80302"/>
                <a:gd name="connsiteY5" fmla="*/ 42750 h 92596"/>
                <a:gd name="connsiteX6" fmla="*/ 30623 w 80302"/>
                <a:gd name="connsiteY6" fmla="*/ 84995 h 9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02" h="92596">
                  <a:moveTo>
                    <a:pt x="30623" y="84995"/>
                  </a:moveTo>
                  <a:cubicBezTo>
                    <a:pt x="45005" y="93941"/>
                    <a:pt x="80249" y="92512"/>
                    <a:pt x="80302" y="92512"/>
                  </a:cubicBezTo>
                  <a:cubicBezTo>
                    <a:pt x="80355" y="92512"/>
                    <a:pt x="72716" y="59588"/>
                    <a:pt x="72031" y="57633"/>
                  </a:cubicBezTo>
                  <a:cubicBezTo>
                    <a:pt x="64287" y="34556"/>
                    <a:pt x="39842" y="-3631"/>
                    <a:pt x="19928" y="278"/>
                  </a:cubicBezTo>
                  <a:cubicBezTo>
                    <a:pt x="6979" y="3300"/>
                    <a:pt x="-1803" y="20725"/>
                    <a:pt x="315" y="39209"/>
                  </a:cubicBezTo>
                  <a:cubicBezTo>
                    <a:pt x="452" y="40397"/>
                    <a:pt x="631" y="41585"/>
                    <a:pt x="858" y="42750"/>
                  </a:cubicBezTo>
                  <a:cubicBezTo>
                    <a:pt x="4177" y="62745"/>
                    <a:pt x="18348" y="77328"/>
                    <a:pt x="30623" y="84995"/>
                  </a:cubicBezTo>
                  <a:close/>
                </a:path>
              </a:pathLst>
            </a:custGeom>
            <a:solidFill>
              <a:srgbClr val="263238"/>
            </a:solidFill>
            <a:ln w="5258"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5CC0D78-DF71-F542-EB7E-9E8C86D892C4}"/>
                </a:ext>
              </a:extLst>
            </p:cNvPr>
            <p:cNvSpPr/>
            <p:nvPr/>
          </p:nvSpPr>
          <p:spPr>
            <a:xfrm>
              <a:off x="11443170" y="5679976"/>
              <a:ext cx="510166" cy="834162"/>
            </a:xfrm>
            <a:custGeom>
              <a:avLst/>
              <a:gdLst>
                <a:gd name="connsiteX0" fmla="*/ 39703 w 510166"/>
                <a:gd name="connsiteY0" fmla="*/ 375850 h 834162"/>
                <a:gd name="connsiteX1" fmla="*/ 88645 w 510166"/>
                <a:gd name="connsiteY1" fmla="*/ 364875 h 834162"/>
                <a:gd name="connsiteX2" fmla="*/ 107716 w 510166"/>
                <a:gd name="connsiteY2" fmla="*/ 440045 h 834162"/>
                <a:gd name="connsiteX3" fmla="*/ 121519 w 510166"/>
                <a:gd name="connsiteY3" fmla="*/ 482742 h 834162"/>
                <a:gd name="connsiteX4" fmla="*/ 115618 w 510166"/>
                <a:gd name="connsiteY4" fmla="*/ 470715 h 834162"/>
                <a:gd name="connsiteX5" fmla="*/ 54770 w 510166"/>
                <a:gd name="connsiteY5" fmla="*/ 435009 h 834162"/>
                <a:gd name="connsiteX6" fmla="*/ 43038 w 510166"/>
                <a:gd name="connsiteY6" fmla="*/ 479938 h 834162"/>
                <a:gd name="connsiteX7" fmla="*/ 44234 w 510166"/>
                <a:gd name="connsiteY7" fmla="*/ 483193 h 834162"/>
                <a:gd name="connsiteX8" fmla="*/ 80690 w 510166"/>
                <a:gd name="connsiteY8" fmla="*/ 512434 h 834162"/>
                <a:gd name="connsiteX9" fmla="*/ 128104 w 510166"/>
                <a:gd name="connsiteY9" fmla="*/ 502060 h 834162"/>
                <a:gd name="connsiteX10" fmla="*/ 133741 w 510166"/>
                <a:gd name="connsiteY10" fmla="*/ 518297 h 834162"/>
                <a:gd name="connsiteX11" fmla="*/ 160450 w 510166"/>
                <a:gd name="connsiteY11" fmla="*/ 595572 h 834162"/>
                <a:gd name="connsiteX12" fmla="*/ 168880 w 510166"/>
                <a:gd name="connsiteY12" fmla="*/ 622784 h 834162"/>
                <a:gd name="connsiteX13" fmla="*/ 163611 w 510166"/>
                <a:gd name="connsiteY13" fmla="*/ 612335 h 834162"/>
                <a:gd name="connsiteX14" fmla="*/ 102764 w 510166"/>
                <a:gd name="connsiteY14" fmla="*/ 576629 h 834162"/>
                <a:gd name="connsiteX15" fmla="*/ 91031 w 510166"/>
                <a:gd name="connsiteY15" fmla="*/ 621559 h 834162"/>
                <a:gd name="connsiteX16" fmla="*/ 92227 w 510166"/>
                <a:gd name="connsiteY16" fmla="*/ 624814 h 834162"/>
                <a:gd name="connsiteX17" fmla="*/ 128630 w 510166"/>
                <a:gd name="connsiteY17" fmla="*/ 654055 h 834162"/>
                <a:gd name="connsiteX18" fmla="*/ 174885 w 510166"/>
                <a:gd name="connsiteY18" fmla="*/ 644207 h 834162"/>
                <a:gd name="connsiteX19" fmla="*/ 182313 w 510166"/>
                <a:gd name="connsiteY19" fmla="*/ 672246 h 834162"/>
                <a:gd name="connsiteX20" fmla="*/ 186581 w 510166"/>
                <a:gd name="connsiteY20" fmla="*/ 691114 h 834162"/>
                <a:gd name="connsiteX21" fmla="*/ 190321 w 510166"/>
                <a:gd name="connsiteY21" fmla="*/ 710207 h 834162"/>
                <a:gd name="connsiteX22" fmla="*/ 196327 w 510166"/>
                <a:gd name="connsiteY22" fmla="*/ 747040 h 834162"/>
                <a:gd name="connsiteX23" fmla="*/ 199909 w 510166"/>
                <a:gd name="connsiteY23" fmla="*/ 771471 h 834162"/>
                <a:gd name="connsiteX24" fmla="*/ 190479 w 510166"/>
                <a:gd name="connsiteY24" fmla="*/ 743432 h 834162"/>
                <a:gd name="connsiteX25" fmla="*/ 134109 w 510166"/>
                <a:gd name="connsiteY25" fmla="*/ 695023 h 834162"/>
                <a:gd name="connsiteX26" fmla="*/ 117873 w 510166"/>
                <a:gd name="connsiteY26" fmla="*/ 736998 h 834162"/>
                <a:gd name="connsiteX27" fmla="*/ 118621 w 510166"/>
                <a:gd name="connsiteY27" fmla="*/ 740125 h 834162"/>
                <a:gd name="connsiteX28" fmla="*/ 151495 w 510166"/>
                <a:gd name="connsiteY28" fmla="*/ 776883 h 834162"/>
                <a:gd name="connsiteX29" fmla="*/ 200699 w 510166"/>
                <a:gd name="connsiteY29" fmla="*/ 776883 h 834162"/>
                <a:gd name="connsiteX30" fmla="*/ 205968 w 510166"/>
                <a:gd name="connsiteY30" fmla="*/ 815445 h 834162"/>
                <a:gd name="connsiteX31" fmla="*/ 208180 w 510166"/>
                <a:gd name="connsiteY31" fmla="*/ 834163 h 834162"/>
                <a:gd name="connsiteX32" fmla="*/ 220613 w 510166"/>
                <a:gd name="connsiteY32" fmla="*/ 834163 h 834162"/>
                <a:gd name="connsiteX33" fmla="*/ 217663 w 510166"/>
                <a:gd name="connsiteY33" fmla="*/ 812288 h 834162"/>
                <a:gd name="connsiteX34" fmla="*/ 211288 w 510166"/>
                <a:gd name="connsiteY34" fmla="*/ 769591 h 834162"/>
                <a:gd name="connsiteX35" fmla="*/ 238788 w 510166"/>
                <a:gd name="connsiteY35" fmla="*/ 751175 h 834162"/>
                <a:gd name="connsiteX36" fmla="*/ 278774 w 510166"/>
                <a:gd name="connsiteY36" fmla="*/ 788008 h 834162"/>
                <a:gd name="connsiteX37" fmla="*/ 268238 w 510166"/>
                <a:gd name="connsiteY37" fmla="*/ 824240 h 834162"/>
                <a:gd name="connsiteX38" fmla="*/ 265129 w 510166"/>
                <a:gd name="connsiteY38" fmla="*/ 834163 h 834162"/>
                <a:gd name="connsiteX39" fmla="*/ 278247 w 510166"/>
                <a:gd name="connsiteY39" fmla="*/ 834163 h 834162"/>
                <a:gd name="connsiteX40" fmla="*/ 279196 w 510166"/>
                <a:gd name="connsiteY40" fmla="*/ 830780 h 834162"/>
                <a:gd name="connsiteX41" fmla="*/ 290417 w 510166"/>
                <a:gd name="connsiteY41" fmla="*/ 790188 h 834162"/>
                <a:gd name="connsiteX42" fmla="*/ 339464 w 510166"/>
                <a:gd name="connsiteY42" fmla="*/ 795601 h 834162"/>
                <a:gd name="connsiteX43" fmla="*/ 374234 w 510166"/>
                <a:gd name="connsiteY43" fmla="*/ 762450 h 834162"/>
                <a:gd name="connsiteX44" fmla="*/ 363408 w 510166"/>
                <a:gd name="connsiteY44" fmla="*/ 716950 h 834162"/>
                <a:gd name="connsiteX45" fmla="*/ 361116 w 510166"/>
                <a:gd name="connsiteY45" fmla="*/ 715544 h 834162"/>
                <a:gd name="connsiteX46" fmla="*/ 302375 w 510166"/>
                <a:gd name="connsiteY46" fmla="*/ 757865 h 834162"/>
                <a:gd name="connsiteX47" fmla="*/ 292419 w 510166"/>
                <a:gd name="connsiteY47" fmla="*/ 782446 h 834162"/>
                <a:gd name="connsiteX48" fmla="*/ 296949 w 510166"/>
                <a:gd name="connsiteY48" fmla="*/ 765081 h 834162"/>
                <a:gd name="connsiteX49" fmla="*/ 305800 w 510166"/>
                <a:gd name="connsiteY49" fmla="*/ 728549 h 834162"/>
                <a:gd name="connsiteX50" fmla="*/ 309804 w 510166"/>
                <a:gd name="connsiteY50" fmla="*/ 709530 h 834162"/>
                <a:gd name="connsiteX51" fmla="*/ 313386 w 510166"/>
                <a:gd name="connsiteY51" fmla="*/ 689686 h 834162"/>
                <a:gd name="connsiteX52" fmla="*/ 319919 w 510166"/>
                <a:gd name="connsiteY52" fmla="*/ 642253 h 834162"/>
                <a:gd name="connsiteX53" fmla="*/ 366490 w 510166"/>
                <a:gd name="connsiteY53" fmla="*/ 657287 h 834162"/>
                <a:gd name="connsiteX54" fmla="*/ 404368 w 510166"/>
                <a:gd name="connsiteY54" fmla="*/ 631955 h 834162"/>
                <a:gd name="connsiteX55" fmla="*/ 398546 w 510166"/>
                <a:gd name="connsiteY55" fmla="*/ 584733 h 834162"/>
                <a:gd name="connsiteX56" fmla="*/ 396360 w 510166"/>
                <a:gd name="connsiteY56" fmla="*/ 582793 h 834162"/>
                <a:gd name="connsiteX57" fmla="*/ 333827 w 510166"/>
                <a:gd name="connsiteY57" fmla="*/ 611959 h 834162"/>
                <a:gd name="connsiteX58" fmla="*/ 320551 w 510166"/>
                <a:gd name="connsiteY58" fmla="*/ 635488 h 834162"/>
                <a:gd name="connsiteX59" fmla="*/ 323606 w 510166"/>
                <a:gd name="connsiteY59" fmla="*/ 606322 h 834162"/>
                <a:gd name="connsiteX60" fmla="*/ 329928 w 510166"/>
                <a:gd name="connsiteY60" fmla="*/ 520252 h 834162"/>
                <a:gd name="connsiteX61" fmla="*/ 331825 w 510166"/>
                <a:gd name="connsiteY61" fmla="*/ 493867 h 834162"/>
                <a:gd name="connsiteX62" fmla="*/ 379976 w 510166"/>
                <a:gd name="connsiteY62" fmla="*/ 510028 h 834162"/>
                <a:gd name="connsiteX63" fmla="*/ 417854 w 510166"/>
                <a:gd name="connsiteY63" fmla="*/ 484696 h 834162"/>
                <a:gd name="connsiteX64" fmla="*/ 412128 w 510166"/>
                <a:gd name="connsiteY64" fmla="*/ 437564 h 834162"/>
                <a:gd name="connsiteX65" fmla="*/ 409847 w 510166"/>
                <a:gd name="connsiteY65" fmla="*/ 435535 h 834162"/>
                <a:gd name="connsiteX66" fmla="*/ 347313 w 510166"/>
                <a:gd name="connsiteY66" fmla="*/ 464701 h 834162"/>
                <a:gd name="connsiteX67" fmla="*/ 331930 w 510166"/>
                <a:gd name="connsiteY67" fmla="*/ 492288 h 834162"/>
                <a:gd name="connsiteX68" fmla="*/ 337198 w 510166"/>
                <a:gd name="connsiteY68" fmla="*/ 434783 h 834162"/>
                <a:gd name="connsiteX69" fmla="*/ 348788 w 510166"/>
                <a:gd name="connsiteY69" fmla="*/ 359087 h 834162"/>
                <a:gd name="connsiteX70" fmla="*/ 397256 w 510166"/>
                <a:gd name="connsiteY70" fmla="*/ 375323 h 834162"/>
                <a:gd name="connsiteX71" fmla="*/ 435081 w 510166"/>
                <a:gd name="connsiteY71" fmla="*/ 350066 h 834162"/>
                <a:gd name="connsiteX72" fmla="*/ 429297 w 510166"/>
                <a:gd name="connsiteY72" fmla="*/ 302837 h 834162"/>
                <a:gd name="connsiteX73" fmla="*/ 427126 w 510166"/>
                <a:gd name="connsiteY73" fmla="*/ 300905 h 834162"/>
                <a:gd name="connsiteX74" fmla="*/ 364540 w 510166"/>
                <a:gd name="connsiteY74" fmla="*/ 329996 h 834162"/>
                <a:gd name="connsiteX75" fmla="*/ 348999 w 510166"/>
                <a:gd name="connsiteY75" fmla="*/ 358034 h 834162"/>
                <a:gd name="connsiteX76" fmla="*/ 349789 w 510166"/>
                <a:gd name="connsiteY76" fmla="*/ 353674 h 834162"/>
                <a:gd name="connsiteX77" fmla="*/ 370862 w 510166"/>
                <a:gd name="connsiteY77" fmla="*/ 282037 h 834162"/>
                <a:gd name="connsiteX78" fmla="*/ 385192 w 510166"/>
                <a:gd name="connsiteY78" fmla="*/ 246106 h 834162"/>
                <a:gd name="connsiteX79" fmla="*/ 431077 w 510166"/>
                <a:gd name="connsiteY79" fmla="*/ 269108 h 834162"/>
                <a:gd name="connsiteX80" fmla="*/ 470642 w 510166"/>
                <a:gd name="connsiteY80" fmla="*/ 249939 h 834162"/>
                <a:gd name="connsiteX81" fmla="*/ 468519 w 510166"/>
                <a:gd name="connsiteY81" fmla="*/ 202093 h 834162"/>
                <a:gd name="connsiteX82" fmla="*/ 466480 w 510166"/>
                <a:gd name="connsiteY82" fmla="*/ 199801 h 834162"/>
                <a:gd name="connsiteX83" fmla="*/ 402050 w 510166"/>
                <a:gd name="connsiteY83" fmla="*/ 218969 h 834162"/>
                <a:gd name="connsiteX84" fmla="*/ 389143 w 510166"/>
                <a:gd name="connsiteY84" fmla="*/ 237311 h 834162"/>
                <a:gd name="connsiteX85" fmla="*/ 395939 w 510166"/>
                <a:gd name="connsiteY85" fmla="*/ 222277 h 834162"/>
                <a:gd name="connsiteX86" fmla="*/ 420436 w 510166"/>
                <a:gd name="connsiteY86" fmla="*/ 174544 h 834162"/>
                <a:gd name="connsiteX87" fmla="*/ 432658 w 510166"/>
                <a:gd name="connsiteY87" fmla="*/ 153195 h 834162"/>
                <a:gd name="connsiteX88" fmla="*/ 480546 w 510166"/>
                <a:gd name="connsiteY88" fmla="*/ 143498 h 834162"/>
                <a:gd name="connsiteX89" fmla="*/ 509468 w 510166"/>
                <a:gd name="connsiteY89" fmla="*/ 100426 h 834162"/>
                <a:gd name="connsiteX90" fmla="*/ 492052 w 510166"/>
                <a:gd name="connsiteY90" fmla="*/ 59300 h 834162"/>
                <a:gd name="connsiteX91" fmla="*/ 489607 w 510166"/>
                <a:gd name="connsiteY91" fmla="*/ 58631 h 834162"/>
                <a:gd name="connsiteX92" fmla="*/ 438611 w 510166"/>
                <a:gd name="connsiteY92" fmla="*/ 118015 h 834162"/>
                <a:gd name="connsiteX93" fmla="*/ 431025 w 510166"/>
                <a:gd name="connsiteY93" fmla="*/ 153195 h 834162"/>
                <a:gd name="connsiteX94" fmla="*/ 431446 w 510166"/>
                <a:gd name="connsiteY94" fmla="*/ 153195 h 834162"/>
                <a:gd name="connsiteX95" fmla="*/ 419382 w 510166"/>
                <a:gd name="connsiteY95" fmla="*/ 173341 h 834162"/>
                <a:gd name="connsiteX96" fmla="*/ 394148 w 510166"/>
                <a:gd name="connsiteY96" fmla="*/ 220473 h 834162"/>
                <a:gd name="connsiteX97" fmla="*/ 367807 w 510166"/>
                <a:gd name="connsiteY97" fmla="*/ 280008 h 834162"/>
                <a:gd name="connsiteX98" fmla="*/ 345417 w 510166"/>
                <a:gd name="connsiteY98" fmla="*/ 351870 h 834162"/>
                <a:gd name="connsiteX99" fmla="*/ 345417 w 510166"/>
                <a:gd name="connsiteY99" fmla="*/ 352772 h 834162"/>
                <a:gd name="connsiteX100" fmla="*/ 345101 w 510166"/>
                <a:gd name="connsiteY100" fmla="*/ 319096 h 834162"/>
                <a:gd name="connsiteX101" fmla="*/ 308223 w 510166"/>
                <a:gd name="connsiteY101" fmla="*/ 241370 h 834162"/>
                <a:gd name="connsiteX102" fmla="*/ 281087 w 510166"/>
                <a:gd name="connsiteY102" fmla="*/ 269642 h 834162"/>
                <a:gd name="connsiteX103" fmla="*/ 280829 w 510166"/>
                <a:gd name="connsiteY103" fmla="*/ 273317 h 834162"/>
                <a:gd name="connsiteX104" fmla="*/ 299899 w 510166"/>
                <a:gd name="connsiteY104" fmla="*/ 326387 h 834162"/>
                <a:gd name="connsiteX105" fmla="*/ 344942 w 510166"/>
                <a:gd name="connsiteY105" fmla="*/ 355704 h 834162"/>
                <a:gd name="connsiteX106" fmla="*/ 331719 w 510166"/>
                <a:gd name="connsiteY106" fmla="*/ 433580 h 834162"/>
                <a:gd name="connsiteX107" fmla="*/ 326714 w 510166"/>
                <a:gd name="connsiteY107" fmla="*/ 480036 h 834162"/>
                <a:gd name="connsiteX108" fmla="*/ 326451 w 510166"/>
                <a:gd name="connsiteY108" fmla="*/ 465002 h 834162"/>
                <a:gd name="connsiteX109" fmla="*/ 289574 w 510166"/>
                <a:gd name="connsiteY109" fmla="*/ 387275 h 834162"/>
                <a:gd name="connsiteX110" fmla="*/ 262437 w 510166"/>
                <a:gd name="connsiteY110" fmla="*/ 415547 h 834162"/>
                <a:gd name="connsiteX111" fmla="*/ 262179 w 510166"/>
                <a:gd name="connsiteY111" fmla="*/ 419223 h 834162"/>
                <a:gd name="connsiteX112" fmla="*/ 281250 w 510166"/>
                <a:gd name="connsiteY112" fmla="*/ 472293 h 834162"/>
                <a:gd name="connsiteX113" fmla="*/ 324923 w 510166"/>
                <a:gd name="connsiteY113" fmla="*/ 501008 h 834162"/>
                <a:gd name="connsiteX114" fmla="*/ 323343 w 510166"/>
                <a:gd name="connsiteY114" fmla="*/ 518974 h 834162"/>
                <a:gd name="connsiteX115" fmla="*/ 315704 w 510166"/>
                <a:gd name="connsiteY115" fmla="*/ 604518 h 834162"/>
                <a:gd name="connsiteX116" fmla="*/ 312227 w 510166"/>
                <a:gd name="connsiteY116" fmla="*/ 633759 h 834162"/>
                <a:gd name="connsiteX117" fmla="*/ 312227 w 510166"/>
                <a:gd name="connsiteY117" fmla="*/ 621055 h 834162"/>
                <a:gd name="connsiteX118" fmla="*/ 275350 w 510166"/>
                <a:gd name="connsiteY118" fmla="*/ 543404 h 834162"/>
                <a:gd name="connsiteX119" fmla="*/ 248224 w 510166"/>
                <a:gd name="connsiteY119" fmla="*/ 571518 h 834162"/>
                <a:gd name="connsiteX120" fmla="*/ 247955 w 510166"/>
                <a:gd name="connsiteY120" fmla="*/ 575276 h 834162"/>
                <a:gd name="connsiteX121" fmla="*/ 267026 w 510166"/>
                <a:gd name="connsiteY121" fmla="*/ 628347 h 834162"/>
                <a:gd name="connsiteX122" fmla="*/ 309172 w 510166"/>
                <a:gd name="connsiteY122" fmla="*/ 656536 h 834162"/>
                <a:gd name="connsiteX123" fmla="*/ 304483 w 510166"/>
                <a:gd name="connsiteY123" fmla="*/ 685777 h 834162"/>
                <a:gd name="connsiteX124" fmla="*/ 300742 w 510166"/>
                <a:gd name="connsiteY124" fmla="*/ 704870 h 834162"/>
                <a:gd name="connsiteX125" fmla="*/ 296475 w 510166"/>
                <a:gd name="connsiteY125" fmla="*/ 723738 h 834162"/>
                <a:gd name="connsiteX126" fmla="*/ 287256 w 510166"/>
                <a:gd name="connsiteY126" fmla="*/ 759218 h 834162"/>
                <a:gd name="connsiteX127" fmla="*/ 280829 w 510166"/>
                <a:gd name="connsiteY127" fmla="*/ 782371 h 834162"/>
                <a:gd name="connsiteX128" fmla="*/ 283779 w 510166"/>
                <a:gd name="connsiteY128" fmla="*/ 751626 h 834162"/>
                <a:gd name="connsiteX129" fmla="*/ 271398 w 510166"/>
                <a:gd name="connsiteY129" fmla="*/ 687506 h 834162"/>
                <a:gd name="connsiteX130" fmla="*/ 271082 w 510166"/>
                <a:gd name="connsiteY130" fmla="*/ 679989 h 834162"/>
                <a:gd name="connsiteX131" fmla="*/ 244568 w 510166"/>
                <a:gd name="connsiteY131" fmla="*/ 650537 h 834162"/>
                <a:gd name="connsiteX132" fmla="*/ 242002 w 510166"/>
                <a:gd name="connsiteY132" fmla="*/ 651198 h 834162"/>
                <a:gd name="connsiteX133" fmla="*/ 209392 w 510166"/>
                <a:gd name="connsiteY133" fmla="*/ 732758 h 834162"/>
                <a:gd name="connsiteX134" fmla="*/ 210551 w 510166"/>
                <a:gd name="connsiteY134" fmla="*/ 761022 h 834162"/>
                <a:gd name="connsiteX135" fmla="*/ 207653 w 510166"/>
                <a:gd name="connsiteY135" fmla="*/ 742981 h 834162"/>
                <a:gd name="connsiteX136" fmla="*/ 200910 w 510166"/>
                <a:gd name="connsiteY136" fmla="*/ 705396 h 834162"/>
                <a:gd name="connsiteX137" fmla="*/ 196906 w 510166"/>
                <a:gd name="connsiteY137" fmla="*/ 686453 h 834162"/>
                <a:gd name="connsiteX138" fmla="*/ 192218 w 510166"/>
                <a:gd name="connsiteY138" fmla="*/ 667059 h 834162"/>
                <a:gd name="connsiteX139" fmla="*/ 179310 w 510166"/>
                <a:gd name="connsiteY139" fmla="*/ 621957 h 834162"/>
                <a:gd name="connsiteX140" fmla="*/ 224037 w 510166"/>
                <a:gd name="connsiteY140" fmla="*/ 598053 h 834162"/>
                <a:gd name="connsiteX141" fmla="*/ 245848 w 510166"/>
                <a:gd name="connsiteY141" fmla="*/ 547163 h 834162"/>
                <a:gd name="connsiteX142" fmla="*/ 222642 w 510166"/>
                <a:gd name="connsiteY142" fmla="*/ 512344 h 834162"/>
                <a:gd name="connsiteX143" fmla="*/ 220192 w 510166"/>
                <a:gd name="connsiteY143" fmla="*/ 512434 h 834162"/>
                <a:gd name="connsiteX144" fmla="*/ 179258 w 510166"/>
                <a:gd name="connsiteY144" fmla="*/ 585951 h 834162"/>
                <a:gd name="connsiteX145" fmla="*/ 177361 w 510166"/>
                <a:gd name="connsiteY145" fmla="*/ 616019 h 834162"/>
                <a:gd name="connsiteX146" fmla="*/ 168563 w 510166"/>
                <a:gd name="connsiteY146" fmla="*/ 589258 h 834162"/>
                <a:gd name="connsiteX147" fmla="*/ 140589 w 510166"/>
                <a:gd name="connsiteY147" fmla="*/ 512509 h 834162"/>
                <a:gd name="connsiteX148" fmla="*/ 132002 w 510166"/>
                <a:gd name="connsiteY148" fmla="*/ 488981 h 834162"/>
                <a:gd name="connsiteX149" fmla="*/ 178415 w 510166"/>
                <a:gd name="connsiteY149" fmla="*/ 464550 h 834162"/>
                <a:gd name="connsiteX150" fmla="*/ 200173 w 510166"/>
                <a:gd name="connsiteY150" fmla="*/ 413660 h 834162"/>
                <a:gd name="connsiteX151" fmla="*/ 177077 w 510166"/>
                <a:gd name="connsiteY151" fmla="*/ 378834 h 834162"/>
                <a:gd name="connsiteX152" fmla="*/ 174517 w 510166"/>
                <a:gd name="connsiteY152" fmla="*/ 378931 h 834162"/>
                <a:gd name="connsiteX153" fmla="*/ 133583 w 510166"/>
                <a:gd name="connsiteY153" fmla="*/ 452448 h 834162"/>
                <a:gd name="connsiteX154" fmla="*/ 131475 w 510166"/>
                <a:gd name="connsiteY154" fmla="*/ 487553 h 834162"/>
                <a:gd name="connsiteX155" fmla="*/ 113405 w 510166"/>
                <a:gd name="connsiteY155" fmla="*/ 435610 h 834162"/>
                <a:gd name="connsiteX156" fmla="*/ 93808 w 510166"/>
                <a:gd name="connsiteY156" fmla="*/ 363371 h 834162"/>
                <a:gd name="connsiteX157" fmla="*/ 140537 w 510166"/>
                <a:gd name="connsiteY157" fmla="*/ 338791 h 834162"/>
                <a:gd name="connsiteX158" fmla="*/ 162294 w 510166"/>
                <a:gd name="connsiteY158" fmla="*/ 287900 h 834162"/>
                <a:gd name="connsiteX159" fmla="*/ 139198 w 510166"/>
                <a:gd name="connsiteY159" fmla="*/ 253074 h 834162"/>
                <a:gd name="connsiteX160" fmla="*/ 136638 w 510166"/>
                <a:gd name="connsiteY160" fmla="*/ 253172 h 834162"/>
                <a:gd name="connsiteX161" fmla="*/ 95704 w 510166"/>
                <a:gd name="connsiteY161" fmla="*/ 326688 h 834162"/>
                <a:gd name="connsiteX162" fmla="*/ 93597 w 510166"/>
                <a:gd name="connsiteY162" fmla="*/ 362394 h 834162"/>
                <a:gd name="connsiteX163" fmla="*/ 92543 w 510166"/>
                <a:gd name="connsiteY163" fmla="*/ 358109 h 834162"/>
                <a:gd name="connsiteX164" fmla="*/ 82376 w 510166"/>
                <a:gd name="connsiteY164" fmla="*/ 281812 h 834162"/>
                <a:gd name="connsiteX165" fmla="*/ 80479 w 510166"/>
                <a:gd name="connsiteY165" fmla="*/ 240543 h 834162"/>
                <a:gd name="connsiteX166" fmla="*/ 127630 w 510166"/>
                <a:gd name="connsiteY166" fmla="*/ 223630 h 834162"/>
                <a:gd name="connsiteX167" fmla="*/ 153180 w 510166"/>
                <a:gd name="connsiteY167" fmla="*/ 176498 h 834162"/>
                <a:gd name="connsiteX168" fmla="*/ 131849 w 510166"/>
                <a:gd name="connsiteY168" fmla="*/ 139589 h 834162"/>
                <a:gd name="connsiteX169" fmla="*/ 129895 w 510166"/>
                <a:gd name="connsiteY169" fmla="*/ 139439 h 834162"/>
                <a:gd name="connsiteX170" fmla="*/ 83587 w 510166"/>
                <a:gd name="connsiteY170" fmla="*/ 206115 h 834162"/>
                <a:gd name="connsiteX171" fmla="*/ 79900 w 510166"/>
                <a:gd name="connsiteY171" fmla="*/ 231523 h 834162"/>
                <a:gd name="connsiteX172" fmla="*/ 79900 w 510166"/>
                <a:gd name="connsiteY172" fmla="*/ 213557 h 834162"/>
                <a:gd name="connsiteX173" fmla="*/ 81849 w 510166"/>
                <a:gd name="connsiteY173" fmla="*/ 154473 h 834162"/>
                <a:gd name="connsiteX174" fmla="*/ 83798 w 510166"/>
                <a:gd name="connsiteY174" fmla="*/ 127036 h 834162"/>
                <a:gd name="connsiteX175" fmla="*/ 119991 w 510166"/>
                <a:gd name="connsiteY175" fmla="*/ 81257 h 834162"/>
                <a:gd name="connsiteX176" fmla="*/ 127472 w 510166"/>
                <a:gd name="connsiteY176" fmla="*/ 22549 h 834162"/>
                <a:gd name="connsiteX177" fmla="*/ 97121 w 510166"/>
                <a:gd name="connsiteY177" fmla="*/ 1968 h 834162"/>
                <a:gd name="connsiteX178" fmla="*/ 94756 w 510166"/>
                <a:gd name="connsiteY178" fmla="*/ 3381 h 834162"/>
                <a:gd name="connsiteX179" fmla="*/ 75158 w 510166"/>
                <a:gd name="connsiteY179" fmla="*/ 93059 h 834162"/>
                <a:gd name="connsiteX180" fmla="*/ 82481 w 510166"/>
                <a:gd name="connsiteY180" fmla="*/ 128389 h 834162"/>
                <a:gd name="connsiteX181" fmla="*/ 82797 w 510166"/>
                <a:gd name="connsiteY181" fmla="*/ 128013 h 834162"/>
                <a:gd name="connsiteX182" fmla="*/ 80532 w 510166"/>
                <a:gd name="connsiteY182" fmla="*/ 154323 h 834162"/>
                <a:gd name="connsiteX183" fmla="*/ 77687 w 510166"/>
                <a:gd name="connsiteY183" fmla="*/ 213482 h 834162"/>
                <a:gd name="connsiteX184" fmla="*/ 78846 w 510166"/>
                <a:gd name="connsiteY184" fmla="*/ 283766 h 834162"/>
                <a:gd name="connsiteX185" fmla="*/ 88013 w 510166"/>
                <a:gd name="connsiteY185" fmla="*/ 361267 h 834162"/>
                <a:gd name="connsiteX186" fmla="*/ 88013 w 510166"/>
                <a:gd name="connsiteY186" fmla="*/ 362169 h 834162"/>
                <a:gd name="connsiteX187" fmla="*/ 74737 w 510166"/>
                <a:gd name="connsiteY187" fmla="*/ 334355 h 834162"/>
                <a:gd name="connsiteX188" fmla="*/ 13889 w 510166"/>
                <a:gd name="connsiteY188" fmla="*/ 298650 h 834162"/>
                <a:gd name="connsiteX189" fmla="*/ 2157 w 510166"/>
                <a:gd name="connsiteY189" fmla="*/ 343579 h 834162"/>
                <a:gd name="connsiteX190" fmla="*/ 3353 w 510166"/>
                <a:gd name="connsiteY190" fmla="*/ 346834 h 834162"/>
                <a:gd name="connsiteX191" fmla="*/ 39703 w 510166"/>
                <a:gd name="connsiteY191" fmla="*/ 375850 h 8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10166" h="834162">
                  <a:moveTo>
                    <a:pt x="39703" y="375850"/>
                  </a:moveTo>
                  <a:cubicBezTo>
                    <a:pt x="54665" y="378931"/>
                    <a:pt x="86116" y="365927"/>
                    <a:pt x="88645" y="364875"/>
                  </a:cubicBezTo>
                  <a:cubicBezTo>
                    <a:pt x="93808" y="390515"/>
                    <a:pt x="100182" y="415630"/>
                    <a:pt x="107716" y="440045"/>
                  </a:cubicBezTo>
                  <a:cubicBezTo>
                    <a:pt x="112036" y="454402"/>
                    <a:pt x="116724" y="468610"/>
                    <a:pt x="121519" y="482742"/>
                  </a:cubicBezTo>
                  <a:cubicBezTo>
                    <a:pt x="118674" y="476728"/>
                    <a:pt x="116250" y="471391"/>
                    <a:pt x="115618" y="470715"/>
                  </a:cubicBezTo>
                  <a:cubicBezTo>
                    <a:pt x="103923" y="451396"/>
                    <a:pt x="73473" y="423808"/>
                    <a:pt x="54770" y="435009"/>
                  </a:cubicBezTo>
                  <a:cubicBezTo>
                    <a:pt x="42838" y="442789"/>
                    <a:pt x="37580" y="462904"/>
                    <a:pt x="43038" y="479938"/>
                  </a:cubicBezTo>
                  <a:cubicBezTo>
                    <a:pt x="43396" y="481050"/>
                    <a:pt x="43791" y="482140"/>
                    <a:pt x="44234" y="483193"/>
                  </a:cubicBezTo>
                  <a:cubicBezTo>
                    <a:pt x="51083" y="500933"/>
                    <a:pt x="67414" y="509728"/>
                    <a:pt x="80690" y="512434"/>
                  </a:cubicBezTo>
                  <a:cubicBezTo>
                    <a:pt x="93966" y="515140"/>
                    <a:pt x="121097" y="504917"/>
                    <a:pt x="128104" y="502060"/>
                  </a:cubicBezTo>
                  <a:lnTo>
                    <a:pt x="133741" y="518297"/>
                  </a:lnTo>
                  <a:cubicBezTo>
                    <a:pt x="142855" y="544156"/>
                    <a:pt x="152021" y="569939"/>
                    <a:pt x="160450" y="595572"/>
                  </a:cubicBezTo>
                  <a:cubicBezTo>
                    <a:pt x="163453" y="604668"/>
                    <a:pt x="166140" y="613688"/>
                    <a:pt x="168880" y="622784"/>
                  </a:cubicBezTo>
                  <a:cubicBezTo>
                    <a:pt x="166298" y="617447"/>
                    <a:pt x="164138" y="613012"/>
                    <a:pt x="163611" y="612335"/>
                  </a:cubicBezTo>
                  <a:cubicBezTo>
                    <a:pt x="151863" y="593017"/>
                    <a:pt x="121466" y="565429"/>
                    <a:pt x="102764" y="576629"/>
                  </a:cubicBezTo>
                  <a:cubicBezTo>
                    <a:pt x="90831" y="584410"/>
                    <a:pt x="85574" y="604525"/>
                    <a:pt x="91031" y="621559"/>
                  </a:cubicBezTo>
                  <a:cubicBezTo>
                    <a:pt x="91390" y="622671"/>
                    <a:pt x="91785" y="623761"/>
                    <a:pt x="92227" y="624814"/>
                  </a:cubicBezTo>
                  <a:cubicBezTo>
                    <a:pt x="99023" y="642554"/>
                    <a:pt x="115407" y="651349"/>
                    <a:pt x="128630" y="654055"/>
                  </a:cubicBezTo>
                  <a:cubicBezTo>
                    <a:pt x="141854" y="656761"/>
                    <a:pt x="166456" y="647515"/>
                    <a:pt x="174885" y="644207"/>
                  </a:cubicBezTo>
                  <a:cubicBezTo>
                    <a:pt x="177519" y="653604"/>
                    <a:pt x="180154" y="663000"/>
                    <a:pt x="182313" y="672246"/>
                  </a:cubicBezTo>
                  <a:cubicBezTo>
                    <a:pt x="183736" y="678636"/>
                    <a:pt x="185422" y="684649"/>
                    <a:pt x="186581" y="691114"/>
                  </a:cubicBezTo>
                  <a:cubicBezTo>
                    <a:pt x="187740" y="697578"/>
                    <a:pt x="189109" y="703893"/>
                    <a:pt x="190321" y="710207"/>
                  </a:cubicBezTo>
                  <a:cubicBezTo>
                    <a:pt x="192375" y="722460"/>
                    <a:pt x="194536" y="735088"/>
                    <a:pt x="196327" y="747040"/>
                  </a:cubicBezTo>
                  <a:cubicBezTo>
                    <a:pt x="197644" y="755384"/>
                    <a:pt x="198750" y="763428"/>
                    <a:pt x="199909" y="771471"/>
                  </a:cubicBezTo>
                  <a:cubicBezTo>
                    <a:pt x="197012" y="762375"/>
                    <a:pt x="191111" y="744861"/>
                    <a:pt x="190479" y="743432"/>
                  </a:cubicBezTo>
                  <a:cubicBezTo>
                    <a:pt x="180944" y="721783"/>
                    <a:pt x="153602" y="687957"/>
                    <a:pt x="134109" y="695023"/>
                  </a:cubicBezTo>
                  <a:cubicBezTo>
                    <a:pt x="121502" y="700217"/>
                    <a:pt x="114233" y="719010"/>
                    <a:pt x="117873" y="736998"/>
                  </a:cubicBezTo>
                  <a:cubicBezTo>
                    <a:pt x="118083" y="738058"/>
                    <a:pt x="118337" y="739102"/>
                    <a:pt x="118621" y="740125"/>
                  </a:cubicBezTo>
                  <a:cubicBezTo>
                    <a:pt x="123468" y="759143"/>
                    <a:pt x="138693" y="771320"/>
                    <a:pt x="151495" y="776883"/>
                  </a:cubicBezTo>
                  <a:cubicBezTo>
                    <a:pt x="165613" y="783047"/>
                    <a:pt x="196801" y="777485"/>
                    <a:pt x="200699" y="776883"/>
                  </a:cubicBezTo>
                  <a:cubicBezTo>
                    <a:pt x="202596" y="790188"/>
                    <a:pt x="204334" y="803118"/>
                    <a:pt x="205968" y="815445"/>
                  </a:cubicBezTo>
                  <a:cubicBezTo>
                    <a:pt x="206811" y="821910"/>
                    <a:pt x="207495" y="827999"/>
                    <a:pt x="208180" y="834163"/>
                  </a:cubicBezTo>
                  <a:lnTo>
                    <a:pt x="220613" y="834163"/>
                  </a:lnTo>
                  <a:cubicBezTo>
                    <a:pt x="219665" y="827097"/>
                    <a:pt x="218716" y="819880"/>
                    <a:pt x="217663" y="812288"/>
                  </a:cubicBezTo>
                  <a:cubicBezTo>
                    <a:pt x="215819" y="798758"/>
                    <a:pt x="213659" y="784400"/>
                    <a:pt x="211288" y="769591"/>
                  </a:cubicBezTo>
                  <a:cubicBezTo>
                    <a:pt x="220708" y="764254"/>
                    <a:pt x="229890" y="758106"/>
                    <a:pt x="238788" y="751175"/>
                  </a:cubicBezTo>
                  <a:cubicBezTo>
                    <a:pt x="249325" y="767036"/>
                    <a:pt x="275666" y="785678"/>
                    <a:pt x="278774" y="788008"/>
                  </a:cubicBezTo>
                  <a:cubicBezTo>
                    <a:pt x="275192" y="800637"/>
                    <a:pt x="271662" y="812814"/>
                    <a:pt x="268238" y="824240"/>
                  </a:cubicBezTo>
                  <a:cubicBezTo>
                    <a:pt x="267184" y="827698"/>
                    <a:pt x="266183" y="830855"/>
                    <a:pt x="265129" y="834163"/>
                  </a:cubicBezTo>
                  <a:lnTo>
                    <a:pt x="278247" y="834163"/>
                  </a:lnTo>
                  <a:cubicBezTo>
                    <a:pt x="278563" y="833035"/>
                    <a:pt x="278879" y="831983"/>
                    <a:pt x="279196" y="830780"/>
                  </a:cubicBezTo>
                  <a:cubicBezTo>
                    <a:pt x="282883" y="818076"/>
                    <a:pt x="286624" y="804320"/>
                    <a:pt x="290417" y="790188"/>
                  </a:cubicBezTo>
                  <a:cubicBezTo>
                    <a:pt x="294157" y="791316"/>
                    <a:pt x="325081" y="800261"/>
                    <a:pt x="339464" y="795601"/>
                  </a:cubicBezTo>
                  <a:cubicBezTo>
                    <a:pt x="352529" y="791391"/>
                    <a:pt x="368386" y="780567"/>
                    <a:pt x="374234" y="762450"/>
                  </a:cubicBezTo>
                  <a:cubicBezTo>
                    <a:pt x="380050" y="745620"/>
                    <a:pt x="375203" y="725249"/>
                    <a:pt x="363408" y="716950"/>
                  </a:cubicBezTo>
                  <a:cubicBezTo>
                    <a:pt x="362665" y="716424"/>
                    <a:pt x="361896" y="715958"/>
                    <a:pt x="361116" y="715544"/>
                  </a:cubicBezTo>
                  <a:cubicBezTo>
                    <a:pt x="342098" y="706448"/>
                    <a:pt x="313017" y="737268"/>
                    <a:pt x="302375" y="757865"/>
                  </a:cubicBezTo>
                  <a:cubicBezTo>
                    <a:pt x="301743" y="759068"/>
                    <a:pt x="295948" y="773350"/>
                    <a:pt x="292419" y="782446"/>
                  </a:cubicBezTo>
                  <a:cubicBezTo>
                    <a:pt x="293946" y="776658"/>
                    <a:pt x="295421" y="771095"/>
                    <a:pt x="296949" y="765081"/>
                  </a:cubicBezTo>
                  <a:cubicBezTo>
                    <a:pt x="300005" y="753280"/>
                    <a:pt x="302797" y="741328"/>
                    <a:pt x="305800" y="728549"/>
                  </a:cubicBezTo>
                  <a:cubicBezTo>
                    <a:pt x="307117" y="722234"/>
                    <a:pt x="308434" y="715920"/>
                    <a:pt x="309804" y="709530"/>
                  </a:cubicBezTo>
                  <a:cubicBezTo>
                    <a:pt x="311174" y="703141"/>
                    <a:pt x="312122" y="696376"/>
                    <a:pt x="313386" y="689686"/>
                  </a:cubicBezTo>
                  <a:cubicBezTo>
                    <a:pt x="315967" y="674201"/>
                    <a:pt x="318022" y="658264"/>
                    <a:pt x="319919" y="642253"/>
                  </a:cubicBezTo>
                  <a:cubicBezTo>
                    <a:pt x="327136" y="646012"/>
                    <a:pt x="353055" y="658866"/>
                    <a:pt x="366490" y="657287"/>
                  </a:cubicBezTo>
                  <a:cubicBezTo>
                    <a:pt x="379923" y="655709"/>
                    <a:pt x="396623" y="648943"/>
                    <a:pt x="404368" y="631955"/>
                  </a:cubicBezTo>
                  <a:cubicBezTo>
                    <a:pt x="411896" y="616620"/>
                    <a:pt x="409294" y="595482"/>
                    <a:pt x="398546" y="584733"/>
                  </a:cubicBezTo>
                  <a:cubicBezTo>
                    <a:pt x="397841" y="584034"/>
                    <a:pt x="397113" y="583387"/>
                    <a:pt x="396360" y="582793"/>
                  </a:cubicBezTo>
                  <a:cubicBezTo>
                    <a:pt x="378501" y="569714"/>
                    <a:pt x="346523" y="593919"/>
                    <a:pt x="333827" y="611959"/>
                  </a:cubicBezTo>
                  <a:cubicBezTo>
                    <a:pt x="333036" y="613087"/>
                    <a:pt x="324923" y="627520"/>
                    <a:pt x="320551" y="635488"/>
                  </a:cubicBezTo>
                  <a:cubicBezTo>
                    <a:pt x="321657" y="625866"/>
                    <a:pt x="322711" y="616169"/>
                    <a:pt x="323606" y="606322"/>
                  </a:cubicBezTo>
                  <a:cubicBezTo>
                    <a:pt x="326082" y="577907"/>
                    <a:pt x="327926" y="549042"/>
                    <a:pt x="329928" y="520252"/>
                  </a:cubicBezTo>
                  <a:cubicBezTo>
                    <a:pt x="330508" y="511457"/>
                    <a:pt x="331193" y="502662"/>
                    <a:pt x="331825" y="493867"/>
                  </a:cubicBezTo>
                  <a:cubicBezTo>
                    <a:pt x="334406" y="495295"/>
                    <a:pt x="364962" y="511532"/>
                    <a:pt x="379976" y="510028"/>
                  </a:cubicBezTo>
                  <a:cubicBezTo>
                    <a:pt x="393357" y="508675"/>
                    <a:pt x="410110" y="501685"/>
                    <a:pt x="417854" y="484696"/>
                  </a:cubicBezTo>
                  <a:cubicBezTo>
                    <a:pt x="425393" y="469422"/>
                    <a:pt x="422833" y="448321"/>
                    <a:pt x="412128" y="437564"/>
                  </a:cubicBezTo>
                  <a:cubicBezTo>
                    <a:pt x="411396" y="436828"/>
                    <a:pt x="410632" y="436151"/>
                    <a:pt x="409847" y="435535"/>
                  </a:cubicBezTo>
                  <a:cubicBezTo>
                    <a:pt x="392040" y="422380"/>
                    <a:pt x="360009" y="446660"/>
                    <a:pt x="347313" y="464701"/>
                  </a:cubicBezTo>
                  <a:cubicBezTo>
                    <a:pt x="346365" y="466054"/>
                    <a:pt x="334722" y="486801"/>
                    <a:pt x="331930" y="492288"/>
                  </a:cubicBezTo>
                  <a:cubicBezTo>
                    <a:pt x="333352" y="472894"/>
                    <a:pt x="334933" y="453651"/>
                    <a:pt x="337198" y="434783"/>
                  </a:cubicBezTo>
                  <a:cubicBezTo>
                    <a:pt x="339911" y="409218"/>
                    <a:pt x="343778" y="383938"/>
                    <a:pt x="348788" y="359087"/>
                  </a:cubicBezTo>
                  <a:cubicBezTo>
                    <a:pt x="350000" y="359763"/>
                    <a:pt x="381820" y="376902"/>
                    <a:pt x="397256" y="375323"/>
                  </a:cubicBezTo>
                  <a:cubicBezTo>
                    <a:pt x="410584" y="373970"/>
                    <a:pt x="427337" y="366979"/>
                    <a:pt x="435081" y="350066"/>
                  </a:cubicBezTo>
                  <a:cubicBezTo>
                    <a:pt x="442625" y="334746"/>
                    <a:pt x="440033" y="313601"/>
                    <a:pt x="429297" y="302837"/>
                  </a:cubicBezTo>
                  <a:cubicBezTo>
                    <a:pt x="428596" y="302138"/>
                    <a:pt x="427874" y="301491"/>
                    <a:pt x="427126" y="300905"/>
                  </a:cubicBezTo>
                  <a:cubicBezTo>
                    <a:pt x="409267" y="287750"/>
                    <a:pt x="377237" y="311955"/>
                    <a:pt x="364540" y="329996"/>
                  </a:cubicBezTo>
                  <a:cubicBezTo>
                    <a:pt x="363539" y="331424"/>
                    <a:pt x="351054" y="353750"/>
                    <a:pt x="348999" y="358034"/>
                  </a:cubicBezTo>
                  <a:cubicBezTo>
                    <a:pt x="348999" y="356606"/>
                    <a:pt x="349473" y="355103"/>
                    <a:pt x="349789" y="353674"/>
                  </a:cubicBezTo>
                  <a:cubicBezTo>
                    <a:pt x="355289" y="328936"/>
                    <a:pt x="362343" y="304964"/>
                    <a:pt x="370862" y="282037"/>
                  </a:cubicBezTo>
                  <a:cubicBezTo>
                    <a:pt x="375393" y="269258"/>
                    <a:pt x="380292" y="257456"/>
                    <a:pt x="385192" y="246106"/>
                  </a:cubicBezTo>
                  <a:cubicBezTo>
                    <a:pt x="390881" y="250165"/>
                    <a:pt x="417117" y="268657"/>
                    <a:pt x="431077" y="269108"/>
                  </a:cubicBezTo>
                  <a:cubicBezTo>
                    <a:pt x="445038" y="269559"/>
                    <a:pt x="461633" y="265575"/>
                    <a:pt x="470642" y="249939"/>
                  </a:cubicBezTo>
                  <a:cubicBezTo>
                    <a:pt x="479313" y="235890"/>
                    <a:pt x="478365" y="214466"/>
                    <a:pt x="468519" y="202093"/>
                  </a:cubicBezTo>
                  <a:cubicBezTo>
                    <a:pt x="467865" y="201274"/>
                    <a:pt x="467186" y="200507"/>
                    <a:pt x="466480" y="199801"/>
                  </a:cubicBezTo>
                  <a:cubicBezTo>
                    <a:pt x="449727" y="183940"/>
                    <a:pt x="416063" y="203033"/>
                    <a:pt x="402050" y="218969"/>
                  </a:cubicBezTo>
                  <a:cubicBezTo>
                    <a:pt x="401312" y="219796"/>
                    <a:pt x="394253" y="229869"/>
                    <a:pt x="389143" y="237311"/>
                  </a:cubicBezTo>
                  <a:cubicBezTo>
                    <a:pt x="391408" y="232199"/>
                    <a:pt x="393726" y="226937"/>
                    <a:pt x="395939" y="222277"/>
                  </a:cubicBezTo>
                  <a:cubicBezTo>
                    <a:pt x="404368" y="204236"/>
                    <a:pt x="412850" y="188375"/>
                    <a:pt x="420436" y="174544"/>
                  </a:cubicBezTo>
                  <a:cubicBezTo>
                    <a:pt x="424756" y="167027"/>
                    <a:pt x="428812" y="159510"/>
                    <a:pt x="432658" y="153195"/>
                  </a:cubicBezTo>
                  <a:cubicBezTo>
                    <a:pt x="439717" y="153195"/>
                    <a:pt x="468113" y="151767"/>
                    <a:pt x="480546" y="143498"/>
                  </a:cubicBezTo>
                  <a:cubicBezTo>
                    <a:pt x="492979" y="135229"/>
                    <a:pt x="506518" y="120195"/>
                    <a:pt x="509468" y="100426"/>
                  </a:cubicBezTo>
                  <a:cubicBezTo>
                    <a:pt x="512619" y="82204"/>
                    <a:pt x="504822" y="63795"/>
                    <a:pt x="492052" y="59300"/>
                  </a:cubicBezTo>
                  <a:cubicBezTo>
                    <a:pt x="491245" y="59014"/>
                    <a:pt x="490429" y="58796"/>
                    <a:pt x="489607" y="58631"/>
                  </a:cubicBezTo>
                  <a:cubicBezTo>
                    <a:pt x="469641" y="55549"/>
                    <a:pt x="445881" y="94638"/>
                    <a:pt x="438611" y="118015"/>
                  </a:cubicBezTo>
                  <a:cubicBezTo>
                    <a:pt x="437979" y="120045"/>
                    <a:pt x="430656" y="153270"/>
                    <a:pt x="431025" y="153195"/>
                  </a:cubicBezTo>
                  <a:lnTo>
                    <a:pt x="431446" y="153195"/>
                  </a:lnTo>
                  <a:cubicBezTo>
                    <a:pt x="427653" y="159359"/>
                    <a:pt x="423649" y="165974"/>
                    <a:pt x="419382" y="173341"/>
                  </a:cubicBezTo>
                  <a:cubicBezTo>
                    <a:pt x="411585" y="187022"/>
                    <a:pt x="402840" y="202582"/>
                    <a:pt x="394148" y="220473"/>
                  </a:cubicBezTo>
                  <a:cubicBezTo>
                    <a:pt x="384559" y="239566"/>
                    <a:pt x="375761" y="259441"/>
                    <a:pt x="367807" y="280008"/>
                  </a:cubicBezTo>
                  <a:cubicBezTo>
                    <a:pt x="358840" y="302949"/>
                    <a:pt x="351349" y="327004"/>
                    <a:pt x="345417" y="351870"/>
                  </a:cubicBezTo>
                  <a:lnTo>
                    <a:pt x="345417" y="352772"/>
                  </a:lnTo>
                  <a:cubicBezTo>
                    <a:pt x="345417" y="344353"/>
                    <a:pt x="345417" y="320900"/>
                    <a:pt x="345101" y="319096"/>
                  </a:cubicBezTo>
                  <a:cubicBezTo>
                    <a:pt x="342783" y="293688"/>
                    <a:pt x="327874" y="246632"/>
                    <a:pt x="308223" y="241370"/>
                  </a:cubicBezTo>
                  <a:cubicBezTo>
                    <a:pt x="295258" y="238483"/>
                    <a:pt x="283110" y="251142"/>
                    <a:pt x="281087" y="269642"/>
                  </a:cubicBezTo>
                  <a:cubicBezTo>
                    <a:pt x="280955" y="270859"/>
                    <a:pt x="280871" y="272084"/>
                    <a:pt x="280829" y="273317"/>
                  </a:cubicBezTo>
                  <a:cubicBezTo>
                    <a:pt x="279669" y="293463"/>
                    <a:pt x="289890" y="313609"/>
                    <a:pt x="299899" y="326387"/>
                  </a:cubicBezTo>
                  <a:cubicBezTo>
                    <a:pt x="311174" y="340745"/>
                    <a:pt x="342414" y="354652"/>
                    <a:pt x="344942" y="355704"/>
                  </a:cubicBezTo>
                  <a:cubicBezTo>
                    <a:pt x="339311" y="381209"/>
                    <a:pt x="334896" y="407226"/>
                    <a:pt x="331719" y="433580"/>
                  </a:cubicBezTo>
                  <a:cubicBezTo>
                    <a:pt x="329770" y="448614"/>
                    <a:pt x="328190" y="464400"/>
                    <a:pt x="326714" y="480036"/>
                  </a:cubicBezTo>
                  <a:cubicBezTo>
                    <a:pt x="326714" y="472519"/>
                    <a:pt x="326714" y="466279"/>
                    <a:pt x="326451" y="465002"/>
                  </a:cubicBezTo>
                  <a:cubicBezTo>
                    <a:pt x="324186" y="439594"/>
                    <a:pt x="309277" y="392537"/>
                    <a:pt x="289574" y="387275"/>
                  </a:cubicBezTo>
                  <a:cubicBezTo>
                    <a:pt x="276609" y="384389"/>
                    <a:pt x="264460" y="397047"/>
                    <a:pt x="262437" y="415547"/>
                  </a:cubicBezTo>
                  <a:cubicBezTo>
                    <a:pt x="262306" y="416765"/>
                    <a:pt x="262216" y="417990"/>
                    <a:pt x="262179" y="419223"/>
                  </a:cubicBezTo>
                  <a:cubicBezTo>
                    <a:pt x="261020" y="439368"/>
                    <a:pt x="271241" y="459514"/>
                    <a:pt x="281250" y="472293"/>
                  </a:cubicBezTo>
                  <a:cubicBezTo>
                    <a:pt x="291260" y="485072"/>
                    <a:pt x="317864" y="497776"/>
                    <a:pt x="324923" y="501008"/>
                  </a:cubicBezTo>
                  <a:cubicBezTo>
                    <a:pt x="324396" y="507022"/>
                    <a:pt x="323817" y="512960"/>
                    <a:pt x="323343" y="518974"/>
                  </a:cubicBezTo>
                  <a:cubicBezTo>
                    <a:pt x="320920" y="547764"/>
                    <a:pt x="318602" y="576479"/>
                    <a:pt x="315704" y="604518"/>
                  </a:cubicBezTo>
                  <a:cubicBezTo>
                    <a:pt x="314703" y="614365"/>
                    <a:pt x="313439" y="624062"/>
                    <a:pt x="312227" y="633759"/>
                  </a:cubicBezTo>
                  <a:cubicBezTo>
                    <a:pt x="312227" y="627369"/>
                    <a:pt x="312227" y="621882"/>
                    <a:pt x="312227" y="621055"/>
                  </a:cubicBezTo>
                  <a:cubicBezTo>
                    <a:pt x="309909" y="595723"/>
                    <a:pt x="295000" y="548591"/>
                    <a:pt x="275350" y="543404"/>
                  </a:cubicBezTo>
                  <a:cubicBezTo>
                    <a:pt x="262416" y="540480"/>
                    <a:pt x="250273" y="553063"/>
                    <a:pt x="248224" y="571518"/>
                  </a:cubicBezTo>
                  <a:cubicBezTo>
                    <a:pt x="248087" y="572758"/>
                    <a:pt x="247997" y="574014"/>
                    <a:pt x="247955" y="575276"/>
                  </a:cubicBezTo>
                  <a:cubicBezTo>
                    <a:pt x="246796" y="595422"/>
                    <a:pt x="257016" y="615643"/>
                    <a:pt x="267026" y="628347"/>
                  </a:cubicBezTo>
                  <a:cubicBezTo>
                    <a:pt x="277035" y="641050"/>
                    <a:pt x="301058" y="652627"/>
                    <a:pt x="309172" y="656536"/>
                  </a:cubicBezTo>
                  <a:cubicBezTo>
                    <a:pt x="307696" y="666383"/>
                    <a:pt x="306221" y="676305"/>
                    <a:pt x="304483" y="685777"/>
                  </a:cubicBezTo>
                  <a:cubicBezTo>
                    <a:pt x="303218" y="692166"/>
                    <a:pt x="302323" y="698556"/>
                    <a:pt x="300742" y="704870"/>
                  </a:cubicBezTo>
                  <a:cubicBezTo>
                    <a:pt x="299162" y="711184"/>
                    <a:pt x="297898" y="717499"/>
                    <a:pt x="296475" y="723738"/>
                  </a:cubicBezTo>
                  <a:cubicBezTo>
                    <a:pt x="293472" y="735539"/>
                    <a:pt x="290417" y="747792"/>
                    <a:pt x="287256" y="759218"/>
                  </a:cubicBezTo>
                  <a:cubicBezTo>
                    <a:pt x="285149" y="767186"/>
                    <a:pt x="282988" y="774778"/>
                    <a:pt x="280829" y="782371"/>
                  </a:cubicBezTo>
                  <a:cubicBezTo>
                    <a:pt x="281935" y="772523"/>
                    <a:pt x="283779" y="753204"/>
                    <a:pt x="283779" y="751626"/>
                  </a:cubicBezTo>
                  <a:cubicBezTo>
                    <a:pt x="283558" y="729097"/>
                    <a:pt x="279296" y="707020"/>
                    <a:pt x="271398" y="687506"/>
                  </a:cubicBezTo>
                  <a:cubicBezTo>
                    <a:pt x="271457" y="684995"/>
                    <a:pt x="271346" y="682477"/>
                    <a:pt x="271082" y="679989"/>
                  </a:cubicBezTo>
                  <a:cubicBezTo>
                    <a:pt x="269460" y="661406"/>
                    <a:pt x="257591" y="648222"/>
                    <a:pt x="244568" y="650537"/>
                  </a:cubicBezTo>
                  <a:cubicBezTo>
                    <a:pt x="243704" y="650687"/>
                    <a:pt x="242850" y="650913"/>
                    <a:pt x="242002" y="651198"/>
                  </a:cubicBezTo>
                  <a:cubicBezTo>
                    <a:pt x="222615" y="658715"/>
                    <a:pt x="210393" y="707200"/>
                    <a:pt x="209392" y="732758"/>
                  </a:cubicBezTo>
                  <a:cubicBezTo>
                    <a:pt x="209392" y="734262"/>
                    <a:pt x="210024" y="750649"/>
                    <a:pt x="210551" y="761022"/>
                  </a:cubicBezTo>
                  <a:cubicBezTo>
                    <a:pt x="209603" y="755009"/>
                    <a:pt x="208707" y="749145"/>
                    <a:pt x="207653" y="742981"/>
                  </a:cubicBezTo>
                  <a:cubicBezTo>
                    <a:pt x="205599" y="730729"/>
                    <a:pt x="203333" y="718626"/>
                    <a:pt x="200910" y="705396"/>
                  </a:cubicBezTo>
                  <a:cubicBezTo>
                    <a:pt x="199593" y="699082"/>
                    <a:pt x="198223" y="692843"/>
                    <a:pt x="196906" y="686453"/>
                  </a:cubicBezTo>
                  <a:cubicBezTo>
                    <a:pt x="195589" y="680064"/>
                    <a:pt x="193745" y="673524"/>
                    <a:pt x="192218" y="667059"/>
                  </a:cubicBezTo>
                  <a:cubicBezTo>
                    <a:pt x="188372" y="652025"/>
                    <a:pt x="183947" y="636991"/>
                    <a:pt x="179310" y="621957"/>
                  </a:cubicBezTo>
                  <a:cubicBezTo>
                    <a:pt x="186791" y="619401"/>
                    <a:pt x="213396" y="609780"/>
                    <a:pt x="224037" y="598053"/>
                  </a:cubicBezTo>
                  <a:cubicBezTo>
                    <a:pt x="234679" y="586326"/>
                    <a:pt x="245953" y="567383"/>
                    <a:pt x="245848" y="547163"/>
                  </a:cubicBezTo>
                  <a:cubicBezTo>
                    <a:pt x="246180" y="528400"/>
                    <a:pt x="235791" y="512817"/>
                    <a:pt x="222642" y="512344"/>
                  </a:cubicBezTo>
                  <a:cubicBezTo>
                    <a:pt x="221825" y="512314"/>
                    <a:pt x="221008" y="512344"/>
                    <a:pt x="220192" y="512434"/>
                  </a:cubicBezTo>
                  <a:cubicBezTo>
                    <a:pt x="200225" y="515516"/>
                    <a:pt x="182893" y="560919"/>
                    <a:pt x="179258" y="585951"/>
                  </a:cubicBezTo>
                  <a:cubicBezTo>
                    <a:pt x="179258" y="587529"/>
                    <a:pt x="177836" y="605946"/>
                    <a:pt x="177361" y="616019"/>
                  </a:cubicBezTo>
                  <a:cubicBezTo>
                    <a:pt x="174517" y="607073"/>
                    <a:pt x="171672" y="598203"/>
                    <a:pt x="168563" y="589258"/>
                  </a:cubicBezTo>
                  <a:cubicBezTo>
                    <a:pt x="159660" y="563625"/>
                    <a:pt x="150072" y="538067"/>
                    <a:pt x="140589" y="512509"/>
                  </a:cubicBezTo>
                  <a:cubicBezTo>
                    <a:pt x="137692" y="504992"/>
                    <a:pt x="134847" y="496874"/>
                    <a:pt x="132002" y="488981"/>
                  </a:cubicBezTo>
                  <a:cubicBezTo>
                    <a:pt x="134636" y="488154"/>
                    <a:pt x="166456" y="477630"/>
                    <a:pt x="178415" y="464550"/>
                  </a:cubicBezTo>
                  <a:cubicBezTo>
                    <a:pt x="188951" y="452899"/>
                    <a:pt x="200278" y="433881"/>
                    <a:pt x="200173" y="413660"/>
                  </a:cubicBezTo>
                  <a:cubicBezTo>
                    <a:pt x="200536" y="394943"/>
                    <a:pt x="190194" y="379352"/>
                    <a:pt x="177077" y="378834"/>
                  </a:cubicBezTo>
                  <a:cubicBezTo>
                    <a:pt x="176223" y="378804"/>
                    <a:pt x="175370" y="378834"/>
                    <a:pt x="174517" y="378931"/>
                  </a:cubicBezTo>
                  <a:cubicBezTo>
                    <a:pt x="154550" y="382013"/>
                    <a:pt x="137218" y="427416"/>
                    <a:pt x="133583" y="452448"/>
                  </a:cubicBezTo>
                  <a:cubicBezTo>
                    <a:pt x="133583" y="454327"/>
                    <a:pt x="131633" y="480787"/>
                    <a:pt x="131475" y="487553"/>
                  </a:cubicBezTo>
                  <a:cubicBezTo>
                    <a:pt x="125154" y="470339"/>
                    <a:pt x="118990" y="452974"/>
                    <a:pt x="113405" y="435610"/>
                  </a:cubicBezTo>
                  <a:cubicBezTo>
                    <a:pt x="105814" y="412142"/>
                    <a:pt x="99271" y="388012"/>
                    <a:pt x="93808" y="363371"/>
                  </a:cubicBezTo>
                  <a:cubicBezTo>
                    <a:pt x="95072" y="363371"/>
                    <a:pt x="128262" y="352171"/>
                    <a:pt x="140537" y="338791"/>
                  </a:cubicBezTo>
                  <a:cubicBezTo>
                    <a:pt x="151073" y="327139"/>
                    <a:pt x="162399" y="308121"/>
                    <a:pt x="162294" y="287900"/>
                  </a:cubicBezTo>
                  <a:cubicBezTo>
                    <a:pt x="162658" y="269183"/>
                    <a:pt x="152316" y="253593"/>
                    <a:pt x="139198" y="253074"/>
                  </a:cubicBezTo>
                  <a:cubicBezTo>
                    <a:pt x="138345" y="253044"/>
                    <a:pt x="137492" y="253074"/>
                    <a:pt x="136638" y="253172"/>
                  </a:cubicBezTo>
                  <a:cubicBezTo>
                    <a:pt x="116672" y="256254"/>
                    <a:pt x="99339" y="301656"/>
                    <a:pt x="95704" y="326688"/>
                  </a:cubicBezTo>
                  <a:cubicBezTo>
                    <a:pt x="95441" y="328718"/>
                    <a:pt x="93650" y="357207"/>
                    <a:pt x="93597" y="362394"/>
                  </a:cubicBezTo>
                  <a:cubicBezTo>
                    <a:pt x="93281" y="360966"/>
                    <a:pt x="92860" y="359538"/>
                    <a:pt x="92543" y="358109"/>
                  </a:cubicBezTo>
                  <a:cubicBezTo>
                    <a:pt x="87597" y="333153"/>
                    <a:pt x="84193" y="307617"/>
                    <a:pt x="82376" y="281812"/>
                  </a:cubicBezTo>
                  <a:cubicBezTo>
                    <a:pt x="81269" y="267604"/>
                    <a:pt x="80742" y="253848"/>
                    <a:pt x="80479" y="240543"/>
                  </a:cubicBezTo>
                  <a:cubicBezTo>
                    <a:pt x="86801" y="239415"/>
                    <a:pt x="115671" y="233928"/>
                    <a:pt x="127630" y="223630"/>
                  </a:cubicBezTo>
                  <a:cubicBezTo>
                    <a:pt x="139588" y="213331"/>
                    <a:pt x="151758" y="196568"/>
                    <a:pt x="153180" y="176498"/>
                  </a:cubicBezTo>
                  <a:cubicBezTo>
                    <a:pt x="154434" y="157901"/>
                    <a:pt x="144883" y="141378"/>
                    <a:pt x="131849" y="139589"/>
                  </a:cubicBezTo>
                  <a:cubicBezTo>
                    <a:pt x="131201" y="139499"/>
                    <a:pt x="130548" y="139454"/>
                    <a:pt x="129895" y="139439"/>
                  </a:cubicBezTo>
                  <a:cubicBezTo>
                    <a:pt x="109823" y="139439"/>
                    <a:pt x="89119" y="181760"/>
                    <a:pt x="83587" y="206115"/>
                  </a:cubicBezTo>
                  <a:cubicBezTo>
                    <a:pt x="83271" y="207468"/>
                    <a:pt x="81269" y="221149"/>
                    <a:pt x="79900" y="231523"/>
                  </a:cubicBezTo>
                  <a:cubicBezTo>
                    <a:pt x="79900" y="225509"/>
                    <a:pt x="79900" y="219345"/>
                    <a:pt x="79900" y="213557"/>
                  </a:cubicBezTo>
                  <a:cubicBezTo>
                    <a:pt x="79900" y="191908"/>
                    <a:pt x="80901" y="172063"/>
                    <a:pt x="81849" y="154473"/>
                  </a:cubicBezTo>
                  <a:cubicBezTo>
                    <a:pt x="82428" y="144475"/>
                    <a:pt x="83113" y="135455"/>
                    <a:pt x="83798" y="127036"/>
                  </a:cubicBezTo>
                  <a:cubicBezTo>
                    <a:pt x="89646" y="121398"/>
                    <a:pt x="112826" y="97945"/>
                    <a:pt x="119991" y="81257"/>
                  </a:cubicBezTo>
                  <a:cubicBezTo>
                    <a:pt x="127156" y="64569"/>
                    <a:pt x="132687" y="41417"/>
                    <a:pt x="127472" y="22549"/>
                  </a:cubicBezTo>
                  <a:cubicBezTo>
                    <a:pt x="123073" y="4907"/>
                    <a:pt x="109486" y="-4302"/>
                    <a:pt x="97121" y="1968"/>
                  </a:cubicBezTo>
                  <a:cubicBezTo>
                    <a:pt x="96316" y="2381"/>
                    <a:pt x="95525" y="2847"/>
                    <a:pt x="94756" y="3381"/>
                  </a:cubicBezTo>
                  <a:cubicBezTo>
                    <a:pt x="76897" y="16535"/>
                    <a:pt x="72208" y="67802"/>
                    <a:pt x="75158" y="93059"/>
                  </a:cubicBezTo>
                  <a:cubicBezTo>
                    <a:pt x="75158" y="95239"/>
                    <a:pt x="82165" y="128690"/>
                    <a:pt x="82481" y="128389"/>
                  </a:cubicBezTo>
                  <a:lnTo>
                    <a:pt x="82797" y="128013"/>
                  </a:lnTo>
                  <a:cubicBezTo>
                    <a:pt x="82007" y="136131"/>
                    <a:pt x="81269" y="144776"/>
                    <a:pt x="80532" y="154323"/>
                  </a:cubicBezTo>
                  <a:cubicBezTo>
                    <a:pt x="79320" y="171837"/>
                    <a:pt x="78056" y="191908"/>
                    <a:pt x="77687" y="213482"/>
                  </a:cubicBezTo>
                  <a:cubicBezTo>
                    <a:pt x="77150" y="236920"/>
                    <a:pt x="77540" y="260388"/>
                    <a:pt x="78846" y="283766"/>
                  </a:cubicBezTo>
                  <a:cubicBezTo>
                    <a:pt x="80289" y="309933"/>
                    <a:pt x="83361" y="335874"/>
                    <a:pt x="88013" y="361267"/>
                  </a:cubicBezTo>
                  <a:lnTo>
                    <a:pt x="88013" y="362169"/>
                  </a:lnTo>
                  <a:cubicBezTo>
                    <a:pt x="84852" y="355103"/>
                    <a:pt x="75580" y="335708"/>
                    <a:pt x="74737" y="334355"/>
                  </a:cubicBezTo>
                  <a:cubicBezTo>
                    <a:pt x="62989" y="314962"/>
                    <a:pt x="32591" y="287449"/>
                    <a:pt x="13889" y="298650"/>
                  </a:cubicBezTo>
                  <a:cubicBezTo>
                    <a:pt x="1957" y="306430"/>
                    <a:pt x="-3301" y="326545"/>
                    <a:pt x="2157" y="343579"/>
                  </a:cubicBezTo>
                  <a:cubicBezTo>
                    <a:pt x="2515" y="344691"/>
                    <a:pt x="2910" y="345782"/>
                    <a:pt x="3353" y="346834"/>
                  </a:cubicBezTo>
                  <a:cubicBezTo>
                    <a:pt x="10149" y="364349"/>
                    <a:pt x="26480" y="373068"/>
                    <a:pt x="39703" y="375850"/>
                  </a:cubicBezTo>
                  <a:close/>
                </a:path>
              </a:pathLst>
            </a:custGeom>
            <a:solidFill>
              <a:srgbClr val="263238"/>
            </a:solidFill>
            <a:ln w="5258"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79C26291-877D-6A4E-90FA-3E664E7CE8B8}"/>
                </a:ext>
              </a:extLst>
            </p:cNvPr>
            <p:cNvSpPr/>
            <p:nvPr/>
          </p:nvSpPr>
          <p:spPr>
            <a:xfrm>
              <a:off x="11778741" y="5793720"/>
              <a:ext cx="55705" cy="127475"/>
            </a:xfrm>
            <a:custGeom>
              <a:avLst/>
              <a:gdLst>
                <a:gd name="connsiteX0" fmla="*/ 48567 w 55705"/>
                <a:gd name="connsiteY0" fmla="*/ 127476 h 127475"/>
                <a:gd name="connsiteX1" fmla="*/ 55152 w 55705"/>
                <a:gd name="connsiteY1" fmla="*/ 91845 h 127475"/>
                <a:gd name="connsiteX2" fmla="*/ 34080 w 55705"/>
                <a:gd name="connsiteY2" fmla="*/ 2994 h 127475"/>
                <a:gd name="connsiteX3" fmla="*/ 2665 w 55705"/>
                <a:gd name="connsiteY3" fmla="*/ 19997 h 127475"/>
                <a:gd name="connsiteX4" fmla="*/ 1733 w 55705"/>
                <a:gd name="connsiteY4" fmla="*/ 23440 h 127475"/>
                <a:gd name="connsiteX5" fmla="*/ 10320 w 55705"/>
                <a:gd name="connsiteY5" fmla="*/ 81847 h 127475"/>
                <a:gd name="connsiteX6" fmla="*/ 48567 w 55705"/>
                <a:gd name="connsiteY6" fmla="*/ 127476 h 12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05" h="127475">
                  <a:moveTo>
                    <a:pt x="48567" y="127476"/>
                  </a:moveTo>
                  <a:cubicBezTo>
                    <a:pt x="48830" y="127476"/>
                    <a:pt x="54942" y="94025"/>
                    <a:pt x="55152" y="91845"/>
                  </a:cubicBezTo>
                  <a:cubicBezTo>
                    <a:pt x="57629" y="66512"/>
                    <a:pt x="51992" y="15472"/>
                    <a:pt x="34080" y="2994"/>
                  </a:cubicBezTo>
                  <a:cubicBezTo>
                    <a:pt x="22115" y="-4689"/>
                    <a:pt x="8050" y="2926"/>
                    <a:pt x="2665" y="19997"/>
                  </a:cubicBezTo>
                  <a:cubicBezTo>
                    <a:pt x="2307" y="21124"/>
                    <a:pt x="2002" y="22267"/>
                    <a:pt x="1733" y="23440"/>
                  </a:cubicBezTo>
                  <a:cubicBezTo>
                    <a:pt x="-3114" y="42458"/>
                    <a:pt x="2997" y="65761"/>
                    <a:pt x="10320" y="81847"/>
                  </a:cubicBezTo>
                  <a:cubicBezTo>
                    <a:pt x="18697" y="100865"/>
                    <a:pt x="48514" y="127476"/>
                    <a:pt x="48567" y="127476"/>
                  </a:cubicBezTo>
                  <a:close/>
                </a:path>
              </a:pathLst>
            </a:custGeom>
            <a:solidFill>
              <a:srgbClr val="263238"/>
            </a:solidFill>
            <a:ln w="5258"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E31C76EE-8C74-D600-A5A6-9664391DD698}"/>
                </a:ext>
              </a:extLst>
            </p:cNvPr>
            <p:cNvSpPr/>
            <p:nvPr/>
          </p:nvSpPr>
          <p:spPr>
            <a:xfrm>
              <a:off x="11559104" y="6497902"/>
              <a:ext cx="261618" cy="368334"/>
            </a:xfrm>
            <a:custGeom>
              <a:avLst/>
              <a:gdLst>
                <a:gd name="connsiteX0" fmla="*/ 0 w 261618"/>
                <a:gd name="connsiteY0" fmla="*/ 0 h 368334"/>
                <a:gd name="connsiteX1" fmla="*/ 261618 w 261618"/>
                <a:gd name="connsiteY1" fmla="*/ 0 h 368334"/>
                <a:gd name="connsiteX2" fmla="*/ 261618 w 261618"/>
                <a:gd name="connsiteY2" fmla="*/ 0 h 368334"/>
                <a:gd name="connsiteX3" fmla="*/ 261618 w 261618"/>
                <a:gd name="connsiteY3" fmla="*/ 240545 h 368334"/>
                <a:gd name="connsiteX4" fmla="*/ 172059 w 261618"/>
                <a:gd name="connsiteY4" fmla="*/ 368334 h 368334"/>
                <a:gd name="connsiteX5" fmla="*/ 89664 w 261618"/>
                <a:gd name="connsiteY5" fmla="*/ 368334 h 368334"/>
                <a:gd name="connsiteX6" fmla="*/ 105 w 261618"/>
                <a:gd name="connsiteY6" fmla="*/ 240545 h 368334"/>
                <a:gd name="connsiteX7" fmla="*/ 105 w 261618"/>
                <a:gd name="connsiteY7" fmla="*/ 0 h 368334"/>
                <a:gd name="connsiteX8" fmla="*/ 0 w 261618"/>
                <a:gd name="connsiteY8" fmla="*/ 0 h 36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18" h="368334">
                  <a:moveTo>
                    <a:pt x="0" y="0"/>
                  </a:moveTo>
                  <a:lnTo>
                    <a:pt x="261618" y="0"/>
                  </a:lnTo>
                  <a:lnTo>
                    <a:pt x="261618" y="0"/>
                  </a:lnTo>
                  <a:lnTo>
                    <a:pt x="261618" y="240545"/>
                  </a:lnTo>
                  <a:cubicBezTo>
                    <a:pt x="261618" y="311122"/>
                    <a:pt x="221522" y="368334"/>
                    <a:pt x="172059" y="368334"/>
                  </a:cubicBezTo>
                  <a:lnTo>
                    <a:pt x="89664" y="368334"/>
                  </a:lnTo>
                  <a:cubicBezTo>
                    <a:pt x="40201" y="368334"/>
                    <a:pt x="105" y="311122"/>
                    <a:pt x="105" y="240545"/>
                  </a:cubicBezTo>
                  <a:lnTo>
                    <a:pt x="105" y="0"/>
                  </a:lnTo>
                  <a:lnTo>
                    <a:pt x="0" y="0"/>
                  </a:lnTo>
                  <a:close/>
                </a:path>
              </a:pathLst>
            </a:custGeom>
            <a:solidFill>
              <a:srgbClr val="FFFFFF"/>
            </a:solidFill>
            <a:ln w="5258"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E9441367-1335-6DA6-C982-313BB1A8F3F5}"/>
                </a:ext>
              </a:extLst>
            </p:cNvPr>
            <p:cNvSpPr/>
            <p:nvPr/>
          </p:nvSpPr>
          <p:spPr>
            <a:xfrm>
              <a:off x="11556470" y="6494144"/>
              <a:ext cx="266886" cy="376077"/>
            </a:xfrm>
            <a:custGeom>
              <a:avLst/>
              <a:gdLst>
                <a:gd name="connsiteX0" fmla="*/ 174588 w 266886"/>
                <a:gd name="connsiteY0" fmla="*/ 376077 h 376077"/>
                <a:gd name="connsiteX1" fmla="*/ 92299 w 266886"/>
                <a:gd name="connsiteY1" fmla="*/ 376077 h 376077"/>
                <a:gd name="connsiteX2" fmla="*/ 0 w 266886"/>
                <a:gd name="connsiteY2" fmla="*/ 244378 h 376077"/>
                <a:gd name="connsiteX3" fmla="*/ 0 w 266886"/>
                <a:gd name="connsiteY3" fmla="*/ 0 h 376077"/>
                <a:gd name="connsiteX4" fmla="*/ 266887 w 266886"/>
                <a:gd name="connsiteY4" fmla="*/ 0 h 376077"/>
                <a:gd name="connsiteX5" fmla="*/ 266887 w 266886"/>
                <a:gd name="connsiteY5" fmla="*/ 244378 h 376077"/>
                <a:gd name="connsiteX6" fmla="*/ 174588 w 266886"/>
                <a:gd name="connsiteY6" fmla="*/ 376077 h 376077"/>
                <a:gd name="connsiteX7" fmla="*/ 5268 w 266886"/>
                <a:gd name="connsiteY7" fmla="*/ 7743 h 376077"/>
                <a:gd name="connsiteX8" fmla="*/ 5268 w 266886"/>
                <a:gd name="connsiteY8" fmla="*/ 244604 h 376077"/>
                <a:gd name="connsiteX9" fmla="*/ 92299 w 266886"/>
                <a:gd name="connsiteY9" fmla="*/ 368785 h 376077"/>
                <a:gd name="connsiteX10" fmla="*/ 174588 w 266886"/>
                <a:gd name="connsiteY10" fmla="*/ 368785 h 376077"/>
                <a:gd name="connsiteX11" fmla="*/ 261618 w 266886"/>
                <a:gd name="connsiteY11" fmla="*/ 244604 h 376077"/>
                <a:gd name="connsiteX12" fmla="*/ 261618 w 266886"/>
                <a:gd name="connsiteY12" fmla="*/ 7517 h 3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886" h="376077">
                  <a:moveTo>
                    <a:pt x="174588" y="376077"/>
                  </a:moveTo>
                  <a:lnTo>
                    <a:pt x="92299" y="376077"/>
                  </a:lnTo>
                  <a:cubicBezTo>
                    <a:pt x="41350" y="375994"/>
                    <a:pt x="58" y="317076"/>
                    <a:pt x="0" y="244378"/>
                  </a:cubicBezTo>
                  <a:lnTo>
                    <a:pt x="0" y="0"/>
                  </a:lnTo>
                  <a:lnTo>
                    <a:pt x="266887" y="0"/>
                  </a:lnTo>
                  <a:lnTo>
                    <a:pt x="266887" y="244378"/>
                  </a:lnTo>
                  <a:cubicBezTo>
                    <a:pt x="266829" y="317076"/>
                    <a:pt x="225536" y="375994"/>
                    <a:pt x="174588" y="376077"/>
                  </a:cubicBezTo>
                  <a:close/>
                  <a:moveTo>
                    <a:pt x="5268" y="7743"/>
                  </a:moveTo>
                  <a:lnTo>
                    <a:pt x="5268" y="244604"/>
                  </a:lnTo>
                  <a:cubicBezTo>
                    <a:pt x="5326" y="313152"/>
                    <a:pt x="44258" y="368703"/>
                    <a:pt x="92299" y="368785"/>
                  </a:cubicBezTo>
                  <a:lnTo>
                    <a:pt x="174588" y="368785"/>
                  </a:lnTo>
                  <a:cubicBezTo>
                    <a:pt x="222628" y="368703"/>
                    <a:pt x="261560" y="313152"/>
                    <a:pt x="261618" y="244604"/>
                  </a:cubicBezTo>
                  <a:lnTo>
                    <a:pt x="261618" y="7517"/>
                  </a:lnTo>
                  <a:close/>
                </a:path>
              </a:pathLst>
            </a:custGeom>
            <a:solidFill>
              <a:srgbClr val="263238"/>
            </a:solidFill>
            <a:ln w="5258"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62A7C43C-AE28-FBB2-569A-B8F7F3282020}"/>
                </a:ext>
              </a:extLst>
            </p:cNvPr>
            <p:cNvSpPr/>
            <p:nvPr/>
          </p:nvSpPr>
          <p:spPr>
            <a:xfrm>
              <a:off x="11664798" y="6624409"/>
              <a:ext cx="155925" cy="71191"/>
            </a:xfrm>
            <a:custGeom>
              <a:avLst/>
              <a:gdLst>
                <a:gd name="connsiteX0" fmla="*/ 155925 w 155925"/>
                <a:gd name="connsiteY0" fmla="*/ 61118 h 71191"/>
                <a:gd name="connsiteX1" fmla="*/ 155925 w 155925"/>
                <a:gd name="connsiteY1" fmla="*/ 16016 h 71191"/>
                <a:gd name="connsiteX2" fmla="*/ 88334 w 155925"/>
                <a:gd name="connsiteY2" fmla="*/ 16392 h 71191"/>
                <a:gd name="connsiteX3" fmla="*/ 8837 w 155925"/>
                <a:gd name="connsiteY3" fmla="*/ 10454 h 71191"/>
                <a:gd name="connsiteX4" fmla="*/ 929 w 155925"/>
                <a:gd name="connsiteY4" fmla="*/ 35914 h 71191"/>
                <a:gd name="connsiteX5" fmla="*/ 18773 w 155925"/>
                <a:gd name="connsiteY5" fmla="*/ 47204 h 71191"/>
                <a:gd name="connsiteX6" fmla="*/ 19848 w 155925"/>
                <a:gd name="connsiteY6" fmla="*/ 46535 h 71191"/>
                <a:gd name="connsiteX7" fmla="*/ 73583 w 155925"/>
                <a:gd name="connsiteY7" fmla="*/ 49693 h 71191"/>
                <a:gd name="connsiteX8" fmla="*/ 123473 w 155925"/>
                <a:gd name="connsiteY8" fmla="*/ 71191 h 71191"/>
                <a:gd name="connsiteX9" fmla="*/ 155925 w 155925"/>
                <a:gd name="connsiteY9" fmla="*/ 61118 h 7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5925" h="71191">
                  <a:moveTo>
                    <a:pt x="155925" y="61118"/>
                  </a:moveTo>
                  <a:lnTo>
                    <a:pt x="155925" y="16016"/>
                  </a:lnTo>
                  <a:cubicBezTo>
                    <a:pt x="135116" y="39394"/>
                    <a:pt x="108090" y="34207"/>
                    <a:pt x="88334" y="16392"/>
                  </a:cubicBezTo>
                  <a:cubicBezTo>
                    <a:pt x="52458" y="-15931"/>
                    <a:pt x="10575" y="9326"/>
                    <a:pt x="8837" y="10454"/>
                  </a:cubicBezTo>
                  <a:cubicBezTo>
                    <a:pt x="1725" y="14370"/>
                    <a:pt x="-1815" y="25766"/>
                    <a:pt x="929" y="35914"/>
                  </a:cubicBezTo>
                  <a:cubicBezTo>
                    <a:pt x="3669" y="46062"/>
                    <a:pt x="11661" y="51121"/>
                    <a:pt x="18773" y="47204"/>
                  </a:cubicBezTo>
                  <a:cubicBezTo>
                    <a:pt x="19136" y="47001"/>
                    <a:pt x="19495" y="46776"/>
                    <a:pt x="19848" y="46535"/>
                  </a:cubicBezTo>
                  <a:cubicBezTo>
                    <a:pt x="19848" y="46535"/>
                    <a:pt x="50298" y="28645"/>
                    <a:pt x="73583" y="49693"/>
                  </a:cubicBezTo>
                  <a:cubicBezTo>
                    <a:pt x="88455" y="63449"/>
                    <a:pt x="105751" y="70906"/>
                    <a:pt x="123473" y="71191"/>
                  </a:cubicBezTo>
                  <a:cubicBezTo>
                    <a:pt x="134663" y="71093"/>
                    <a:pt x="145715" y="67658"/>
                    <a:pt x="155925" y="61118"/>
                  </a:cubicBezTo>
                  <a:close/>
                </a:path>
              </a:pathLst>
            </a:custGeom>
            <a:solidFill>
              <a:srgbClr val="FFFFFF"/>
            </a:solidFill>
            <a:ln w="5258"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3A21DDFA-1D27-A2A3-7CF7-5103DBDC6B2F}"/>
                </a:ext>
              </a:extLst>
            </p:cNvPr>
            <p:cNvSpPr/>
            <p:nvPr/>
          </p:nvSpPr>
          <p:spPr>
            <a:xfrm>
              <a:off x="11662366" y="6620274"/>
              <a:ext cx="160990" cy="78633"/>
            </a:xfrm>
            <a:custGeom>
              <a:avLst/>
              <a:gdLst>
                <a:gd name="connsiteX0" fmla="*/ 125905 w 160990"/>
                <a:gd name="connsiteY0" fmla="*/ 78633 h 78633"/>
                <a:gd name="connsiteX1" fmla="*/ 74645 w 160990"/>
                <a:gd name="connsiteY1" fmla="*/ 56533 h 78633"/>
                <a:gd name="connsiteX2" fmla="*/ 23333 w 160990"/>
                <a:gd name="connsiteY2" fmla="*/ 53677 h 78633"/>
                <a:gd name="connsiteX3" fmla="*/ 1517 w 160990"/>
                <a:gd name="connsiteY3" fmla="*/ 42221 h 78633"/>
                <a:gd name="connsiteX4" fmla="*/ 9546 w 160990"/>
                <a:gd name="connsiteY4" fmla="*/ 11093 h 78633"/>
                <a:gd name="connsiteX5" fmla="*/ 10215 w 160990"/>
                <a:gd name="connsiteY5" fmla="*/ 10679 h 78633"/>
                <a:gd name="connsiteX6" fmla="*/ 92188 w 160990"/>
                <a:gd name="connsiteY6" fmla="*/ 16919 h 78633"/>
                <a:gd name="connsiteX7" fmla="*/ 156724 w 160990"/>
                <a:gd name="connsiteY7" fmla="*/ 16919 h 78633"/>
                <a:gd name="connsiteX8" fmla="*/ 160991 w 160990"/>
                <a:gd name="connsiteY8" fmla="*/ 12108 h 78633"/>
                <a:gd name="connsiteX9" fmla="*/ 160991 w 160990"/>
                <a:gd name="connsiteY9" fmla="*/ 67659 h 78633"/>
                <a:gd name="connsiteX10" fmla="*/ 159410 w 160990"/>
                <a:gd name="connsiteY10" fmla="*/ 68636 h 78633"/>
                <a:gd name="connsiteX11" fmla="*/ 125905 w 160990"/>
                <a:gd name="connsiteY11" fmla="*/ 78633 h 78633"/>
                <a:gd name="connsiteX12" fmla="*/ 49042 w 160990"/>
                <a:gd name="connsiteY12" fmla="*/ 39319 h 78633"/>
                <a:gd name="connsiteX13" fmla="*/ 77437 w 160990"/>
                <a:gd name="connsiteY13" fmla="*/ 50219 h 78633"/>
                <a:gd name="connsiteX14" fmla="*/ 155723 w 160990"/>
                <a:gd name="connsiteY14" fmla="*/ 62547 h 78633"/>
                <a:gd name="connsiteX15" fmla="*/ 155723 w 160990"/>
                <a:gd name="connsiteY15" fmla="*/ 26991 h 78633"/>
                <a:gd name="connsiteX16" fmla="*/ 89344 w 160990"/>
                <a:gd name="connsiteY16" fmla="*/ 23233 h 78633"/>
                <a:gd name="connsiteX17" fmla="*/ 12323 w 160990"/>
                <a:gd name="connsiteY17" fmla="*/ 17595 h 78633"/>
                <a:gd name="connsiteX18" fmla="*/ 5658 w 160990"/>
                <a:gd name="connsiteY18" fmla="*/ 38026 h 78633"/>
                <a:gd name="connsiteX19" fmla="*/ 19977 w 160990"/>
                <a:gd name="connsiteY19" fmla="*/ 47536 h 78633"/>
                <a:gd name="connsiteX20" fmla="*/ 21226 w 160990"/>
                <a:gd name="connsiteY20" fmla="*/ 46761 h 78633"/>
                <a:gd name="connsiteX21" fmla="*/ 49042 w 160990"/>
                <a:gd name="connsiteY21" fmla="*/ 39545 h 78633"/>
                <a:gd name="connsiteX22" fmla="*/ 158357 w 160990"/>
                <a:gd name="connsiteY22" fmla="*/ 65028 h 78633"/>
                <a:gd name="connsiteX23" fmla="*/ 158357 w 160990"/>
                <a:gd name="connsiteY23" fmla="*/ 65028 h 7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0990" h="78633">
                  <a:moveTo>
                    <a:pt x="125905" y="78633"/>
                  </a:moveTo>
                  <a:cubicBezTo>
                    <a:pt x="107698" y="78333"/>
                    <a:pt x="89923" y="70673"/>
                    <a:pt x="74645" y="56533"/>
                  </a:cubicBezTo>
                  <a:cubicBezTo>
                    <a:pt x="52730" y="36763"/>
                    <a:pt x="23596" y="53527"/>
                    <a:pt x="23333" y="53677"/>
                  </a:cubicBezTo>
                  <a:cubicBezTo>
                    <a:pt x="15094" y="59112"/>
                    <a:pt x="5326" y="53978"/>
                    <a:pt x="1517" y="42221"/>
                  </a:cubicBezTo>
                  <a:cubicBezTo>
                    <a:pt x="-2286" y="30464"/>
                    <a:pt x="1307" y="16528"/>
                    <a:pt x="9546" y="11093"/>
                  </a:cubicBezTo>
                  <a:cubicBezTo>
                    <a:pt x="9767" y="10950"/>
                    <a:pt x="9989" y="10807"/>
                    <a:pt x="10215" y="10679"/>
                  </a:cubicBezTo>
                  <a:cubicBezTo>
                    <a:pt x="12007" y="9552"/>
                    <a:pt x="55205" y="-16382"/>
                    <a:pt x="92188" y="16919"/>
                  </a:cubicBezTo>
                  <a:cubicBezTo>
                    <a:pt x="108678" y="31953"/>
                    <a:pt x="135440" y="40597"/>
                    <a:pt x="156724" y="16919"/>
                  </a:cubicBezTo>
                  <a:lnTo>
                    <a:pt x="160991" y="12108"/>
                  </a:lnTo>
                  <a:lnTo>
                    <a:pt x="160991" y="67659"/>
                  </a:lnTo>
                  <a:lnTo>
                    <a:pt x="159410" y="68636"/>
                  </a:lnTo>
                  <a:cubicBezTo>
                    <a:pt x="148848" y="75251"/>
                    <a:pt x="137437" y="78656"/>
                    <a:pt x="125905" y="78633"/>
                  </a:cubicBezTo>
                  <a:close/>
                  <a:moveTo>
                    <a:pt x="49042" y="39319"/>
                  </a:moveTo>
                  <a:cubicBezTo>
                    <a:pt x="59046" y="38989"/>
                    <a:pt x="68903" y="42777"/>
                    <a:pt x="77437" y="50219"/>
                  </a:cubicBezTo>
                  <a:cubicBezTo>
                    <a:pt x="100549" y="72349"/>
                    <a:pt x="129788" y="76957"/>
                    <a:pt x="155723" y="62547"/>
                  </a:cubicBezTo>
                  <a:lnTo>
                    <a:pt x="155723" y="26991"/>
                  </a:lnTo>
                  <a:cubicBezTo>
                    <a:pt x="133070" y="47814"/>
                    <a:pt x="106202" y="38417"/>
                    <a:pt x="89344" y="23233"/>
                  </a:cubicBezTo>
                  <a:cubicBezTo>
                    <a:pt x="54732" y="-7963"/>
                    <a:pt x="14008" y="16543"/>
                    <a:pt x="12323" y="17595"/>
                  </a:cubicBezTo>
                  <a:cubicBezTo>
                    <a:pt x="6527" y="20610"/>
                    <a:pt x="3540" y="29758"/>
                    <a:pt x="5658" y="38026"/>
                  </a:cubicBezTo>
                  <a:cubicBezTo>
                    <a:pt x="7771" y="46295"/>
                    <a:pt x="14182" y="50557"/>
                    <a:pt x="19977" y="47536"/>
                  </a:cubicBezTo>
                  <a:cubicBezTo>
                    <a:pt x="20404" y="47318"/>
                    <a:pt x="20820" y="47054"/>
                    <a:pt x="21226" y="46761"/>
                  </a:cubicBezTo>
                  <a:cubicBezTo>
                    <a:pt x="30124" y="42026"/>
                    <a:pt x="39543" y="39582"/>
                    <a:pt x="49042" y="39545"/>
                  </a:cubicBezTo>
                  <a:close/>
                  <a:moveTo>
                    <a:pt x="158357" y="65028"/>
                  </a:moveTo>
                  <a:lnTo>
                    <a:pt x="158357" y="65028"/>
                  </a:lnTo>
                  <a:close/>
                </a:path>
              </a:pathLst>
            </a:custGeom>
            <a:solidFill>
              <a:srgbClr val="263238"/>
            </a:solidFill>
            <a:ln w="5258"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97071ECB-357F-7331-5B23-58694351A6DF}"/>
                </a:ext>
              </a:extLst>
            </p:cNvPr>
            <p:cNvSpPr/>
            <p:nvPr/>
          </p:nvSpPr>
          <p:spPr>
            <a:xfrm>
              <a:off x="11559104" y="6564762"/>
              <a:ext cx="227671" cy="114902"/>
            </a:xfrm>
            <a:custGeom>
              <a:avLst/>
              <a:gdLst>
                <a:gd name="connsiteX0" fmla="*/ 0 w 227671"/>
                <a:gd name="connsiteY0" fmla="*/ 114902 h 114902"/>
                <a:gd name="connsiteX1" fmla="*/ 57950 w 227671"/>
                <a:gd name="connsiteY1" fmla="*/ 87540 h 114902"/>
                <a:gd name="connsiteX2" fmla="*/ 201508 w 227671"/>
                <a:gd name="connsiteY2" fmla="*/ 62734 h 114902"/>
                <a:gd name="connsiteX3" fmla="*/ 220026 w 227671"/>
                <a:gd name="connsiteY3" fmla="*/ 71567 h 114902"/>
                <a:gd name="connsiteX4" fmla="*/ 226216 w 227671"/>
                <a:gd name="connsiteY4" fmla="*/ 45144 h 114902"/>
                <a:gd name="connsiteX5" fmla="*/ 46044 w 227671"/>
                <a:gd name="connsiteY5" fmla="*/ 52060 h 114902"/>
                <a:gd name="connsiteX6" fmla="*/ 211 w 227671"/>
                <a:gd name="connsiteY6" fmla="*/ 74611 h 11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671" h="114902">
                  <a:moveTo>
                    <a:pt x="0" y="114902"/>
                  </a:moveTo>
                  <a:cubicBezTo>
                    <a:pt x="20172" y="109979"/>
                    <a:pt x="39706" y="100755"/>
                    <a:pt x="57950" y="87540"/>
                  </a:cubicBezTo>
                  <a:cubicBezTo>
                    <a:pt x="103783" y="56119"/>
                    <a:pt x="183386" y="11092"/>
                    <a:pt x="201508" y="62734"/>
                  </a:cubicBezTo>
                  <a:cubicBezTo>
                    <a:pt x="204912" y="72469"/>
                    <a:pt x="213204" y="76423"/>
                    <a:pt x="220026" y="71567"/>
                  </a:cubicBezTo>
                  <a:cubicBezTo>
                    <a:pt x="226848" y="66711"/>
                    <a:pt x="229619" y="54879"/>
                    <a:pt x="226216" y="45144"/>
                  </a:cubicBezTo>
                  <a:cubicBezTo>
                    <a:pt x="204300" y="-17247"/>
                    <a:pt x="143716" y="-14992"/>
                    <a:pt x="46044" y="52060"/>
                  </a:cubicBezTo>
                  <a:cubicBezTo>
                    <a:pt x="31541" y="62456"/>
                    <a:pt x="16126" y="70041"/>
                    <a:pt x="211" y="74611"/>
                  </a:cubicBezTo>
                  <a:close/>
                </a:path>
              </a:pathLst>
            </a:custGeom>
            <a:solidFill>
              <a:srgbClr val="FFFFFF"/>
            </a:solidFill>
            <a:ln w="5258"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E68A5093-8772-C768-2CCD-1CAFD12B3FB9}"/>
                </a:ext>
              </a:extLst>
            </p:cNvPr>
            <p:cNvSpPr/>
            <p:nvPr/>
          </p:nvSpPr>
          <p:spPr>
            <a:xfrm>
              <a:off x="11556470" y="6561030"/>
              <a:ext cx="232545" cy="122843"/>
            </a:xfrm>
            <a:custGeom>
              <a:avLst/>
              <a:gdLst>
                <a:gd name="connsiteX0" fmla="*/ 0 w 232545"/>
                <a:gd name="connsiteY0" fmla="*/ 122843 h 122843"/>
                <a:gd name="connsiteX1" fmla="*/ 0 w 232545"/>
                <a:gd name="connsiteY1" fmla="*/ 75486 h 122843"/>
                <a:gd name="connsiteX2" fmla="*/ 2160 w 232545"/>
                <a:gd name="connsiteY2" fmla="*/ 74960 h 122843"/>
                <a:gd name="connsiteX3" fmla="*/ 47308 w 232545"/>
                <a:gd name="connsiteY3" fmla="*/ 52409 h 122843"/>
                <a:gd name="connsiteX4" fmla="*/ 230957 w 232545"/>
                <a:gd name="connsiteY4" fmla="*/ 47222 h 122843"/>
                <a:gd name="connsiteX5" fmla="*/ 223145 w 232545"/>
                <a:gd name="connsiteY5" fmla="*/ 78463 h 122843"/>
                <a:gd name="connsiteX6" fmla="*/ 201561 w 232545"/>
                <a:gd name="connsiteY6" fmla="*/ 68195 h 122843"/>
                <a:gd name="connsiteX7" fmla="*/ 61532 w 232545"/>
                <a:gd name="connsiteY7" fmla="*/ 94654 h 122843"/>
                <a:gd name="connsiteX8" fmla="*/ 3003 w 232545"/>
                <a:gd name="connsiteY8" fmla="*/ 122317 h 122843"/>
                <a:gd name="connsiteX9" fmla="*/ 5268 w 232545"/>
                <a:gd name="connsiteY9" fmla="*/ 81575 h 122843"/>
                <a:gd name="connsiteX10" fmla="*/ 5268 w 232545"/>
                <a:gd name="connsiteY10" fmla="*/ 114048 h 122843"/>
                <a:gd name="connsiteX11" fmla="*/ 59267 w 232545"/>
                <a:gd name="connsiteY11" fmla="*/ 87739 h 122843"/>
                <a:gd name="connsiteX12" fmla="*/ 206302 w 232545"/>
                <a:gd name="connsiteY12" fmla="*/ 64662 h 122843"/>
                <a:gd name="connsiteX13" fmla="*/ 221180 w 232545"/>
                <a:gd name="connsiteY13" fmla="*/ 72239 h 122843"/>
                <a:gd name="connsiteX14" fmla="*/ 221264 w 232545"/>
                <a:gd name="connsiteY14" fmla="*/ 72179 h 122843"/>
                <a:gd name="connsiteX15" fmla="*/ 226848 w 232545"/>
                <a:gd name="connsiteY15" fmla="*/ 62933 h 122843"/>
                <a:gd name="connsiteX16" fmla="*/ 226269 w 232545"/>
                <a:gd name="connsiteY16" fmla="*/ 50755 h 122843"/>
                <a:gd name="connsiteX17" fmla="*/ 49574 w 232545"/>
                <a:gd name="connsiteY17" fmla="*/ 59399 h 122843"/>
                <a:gd name="connsiteX18" fmla="*/ 5268 w 232545"/>
                <a:gd name="connsiteY18" fmla="*/ 81725 h 12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2545" h="122843">
                  <a:moveTo>
                    <a:pt x="0" y="122843"/>
                  </a:moveTo>
                  <a:lnTo>
                    <a:pt x="0" y="75486"/>
                  </a:lnTo>
                  <a:lnTo>
                    <a:pt x="2160" y="74960"/>
                  </a:lnTo>
                  <a:cubicBezTo>
                    <a:pt x="17833" y="70269"/>
                    <a:pt x="33005" y="62685"/>
                    <a:pt x="47308" y="52409"/>
                  </a:cubicBezTo>
                  <a:cubicBezTo>
                    <a:pt x="146508" y="-15696"/>
                    <a:pt x="208304" y="-17425"/>
                    <a:pt x="230957" y="47222"/>
                  </a:cubicBezTo>
                  <a:cubicBezTo>
                    <a:pt x="234846" y="58926"/>
                    <a:pt x="231347" y="72915"/>
                    <a:pt x="223145" y="78463"/>
                  </a:cubicBezTo>
                  <a:cubicBezTo>
                    <a:pt x="215184" y="83845"/>
                    <a:pt x="205665" y="79320"/>
                    <a:pt x="201561" y="68195"/>
                  </a:cubicBezTo>
                  <a:cubicBezTo>
                    <a:pt x="183860" y="17530"/>
                    <a:pt x="97725" y="69848"/>
                    <a:pt x="61532" y="94654"/>
                  </a:cubicBezTo>
                  <a:cubicBezTo>
                    <a:pt x="43099" y="107982"/>
                    <a:pt x="23370" y="117311"/>
                    <a:pt x="3003" y="122317"/>
                  </a:cubicBezTo>
                  <a:close/>
                  <a:moveTo>
                    <a:pt x="5268" y="81575"/>
                  </a:moveTo>
                  <a:lnTo>
                    <a:pt x="5268" y="114048"/>
                  </a:lnTo>
                  <a:cubicBezTo>
                    <a:pt x="24023" y="108831"/>
                    <a:pt x="42193" y="99976"/>
                    <a:pt x="59267" y="87739"/>
                  </a:cubicBezTo>
                  <a:cubicBezTo>
                    <a:pt x="105943" y="55716"/>
                    <a:pt x="187179" y="10088"/>
                    <a:pt x="206302" y="64662"/>
                  </a:cubicBezTo>
                  <a:cubicBezTo>
                    <a:pt x="208942" y="72614"/>
                    <a:pt x="215606" y="76005"/>
                    <a:pt x="221180" y="72239"/>
                  </a:cubicBezTo>
                  <a:cubicBezTo>
                    <a:pt x="221206" y="72216"/>
                    <a:pt x="221238" y="72201"/>
                    <a:pt x="221264" y="72179"/>
                  </a:cubicBezTo>
                  <a:cubicBezTo>
                    <a:pt x="223925" y="70307"/>
                    <a:pt x="225942" y="66969"/>
                    <a:pt x="226848" y="62933"/>
                  </a:cubicBezTo>
                  <a:cubicBezTo>
                    <a:pt x="227797" y="58926"/>
                    <a:pt x="227586" y="54544"/>
                    <a:pt x="226269" y="50755"/>
                  </a:cubicBezTo>
                  <a:cubicBezTo>
                    <a:pt x="205196" y="-9381"/>
                    <a:pt x="145718" y="-6525"/>
                    <a:pt x="49574" y="59399"/>
                  </a:cubicBezTo>
                  <a:cubicBezTo>
                    <a:pt x="35502" y="69397"/>
                    <a:pt x="20620" y="76899"/>
                    <a:pt x="5268" y="81725"/>
                  </a:cubicBezTo>
                  <a:close/>
                </a:path>
              </a:pathLst>
            </a:custGeom>
            <a:solidFill>
              <a:srgbClr val="263238"/>
            </a:solidFill>
            <a:ln w="525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9C000A56-8588-B733-ECE2-57AE1AC81B98}"/>
                </a:ext>
              </a:extLst>
            </p:cNvPr>
            <p:cNvSpPr/>
            <p:nvPr/>
          </p:nvSpPr>
          <p:spPr>
            <a:xfrm>
              <a:off x="11583601" y="6574200"/>
              <a:ext cx="19492" cy="27812"/>
            </a:xfrm>
            <a:custGeom>
              <a:avLst/>
              <a:gdLst>
                <a:gd name="connsiteX0" fmla="*/ 19492 w 19492"/>
                <a:gd name="connsiteY0" fmla="*/ 13907 h 27812"/>
                <a:gd name="connsiteX1" fmla="*/ 9746 w 19492"/>
                <a:gd name="connsiteY1" fmla="*/ 27813 h 27812"/>
                <a:gd name="connsiteX2" fmla="*/ 0 w 19492"/>
                <a:gd name="connsiteY2" fmla="*/ 13907 h 27812"/>
                <a:gd name="connsiteX3" fmla="*/ 9746 w 19492"/>
                <a:gd name="connsiteY3" fmla="*/ 0 h 27812"/>
                <a:gd name="connsiteX4" fmla="*/ 9799 w 19492"/>
                <a:gd name="connsiteY4" fmla="*/ 0 h 27812"/>
                <a:gd name="connsiteX5" fmla="*/ 19492 w 19492"/>
                <a:gd name="connsiteY5" fmla="*/ 13831 h 27812"/>
                <a:gd name="connsiteX6" fmla="*/ 19492 w 19492"/>
                <a:gd name="connsiteY6" fmla="*/ 13907 h 2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2" h="27812">
                  <a:moveTo>
                    <a:pt x="19492" y="13907"/>
                  </a:moveTo>
                  <a:cubicBezTo>
                    <a:pt x="19492" y="21589"/>
                    <a:pt x="15130" y="27813"/>
                    <a:pt x="9746" y="27813"/>
                  </a:cubicBezTo>
                  <a:cubicBezTo>
                    <a:pt x="4362" y="27813"/>
                    <a:pt x="0" y="21589"/>
                    <a:pt x="0" y="13907"/>
                  </a:cubicBezTo>
                  <a:cubicBezTo>
                    <a:pt x="0" y="6224"/>
                    <a:pt x="4362" y="0"/>
                    <a:pt x="9746" y="0"/>
                  </a:cubicBezTo>
                  <a:cubicBezTo>
                    <a:pt x="9762" y="0"/>
                    <a:pt x="9783" y="0"/>
                    <a:pt x="9799" y="0"/>
                  </a:cubicBezTo>
                  <a:cubicBezTo>
                    <a:pt x="15152" y="0"/>
                    <a:pt x="19492" y="6194"/>
                    <a:pt x="19492" y="13831"/>
                  </a:cubicBezTo>
                  <a:cubicBezTo>
                    <a:pt x="19492" y="13854"/>
                    <a:pt x="19492" y="13884"/>
                    <a:pt x="19492" y="13907"/>
                  </a:cubicBezTo>
                  <a:close/>
                </a:path>
              </a:pathLst>
            </a:custGeom>
            <a:solidFill>
              <a:srgbClr val="FFFFFF"/>
            </a:solidFill>
            <a:ln w="5258"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E370D9D8-D5E3-6708-482A-CEF6F6E82983}"/>
                </a:ext>
              </a:extLst>
            </p:cNvPr>
            <p:cNvSpPr/>
            <p:nvPr/>
          </p:nvSpPr>
          <p:spPr>
            <a:xfrm>
              <a:off x="11581125" y="6570517"/>
              <a:ext cx="24655" cy="35179"/>
            </a:xfrm>
            <a:custGeom>
              <a:avLst/>
              <a:gdLst>
                <a:gd name="connsiteX0" fmla="*/ 12327 w 24655"/>
                <a:gd name="connsiteY0" fmla="*/ 35180 h 35179"/>
                <a:gd name="connsiteX1" fmla="*/ 0 w 24655"/>
                <a:gd name="connsiteY1" fmla="*/ 17590 h 35179"/>
                <a:gd name="connsiteX2" fmla="*/ 12327 w 24655"/>
                <a:gd name="connsiteY2" fmla="*/ 0 h 35179"/>
                <a:gd name="connsiteX3" fmla="*/ 24655 w 24655"/>
                <a:gd name="connsiteY3" fmla="*/ 17590 h 35179"/>
                <a:gd name="connsiteX4" fmla="*/ 12327 w 24655"/>
                <a:gd name="connsiteY4" fmla="*/ 35180 h 35179"/>
                <a:gd name="connsiteX5" fmla="*/ 12327 w 24655"/>
                <a:gd name="connsiteY5" fmla="*/ 7517 h 35179"/>
                <a:gd name="connsiteX6" fmla="*/ 5268 w 24655"/>
                <a:gd name="connsiteY6" fmla="*/ 17590 h 35179"/>
                <a:gd name="connsiteX7" fmla="*/ 12327 w 24655"/>
                <a:gd name="connsiteY7" fmla="*/ 27663 h 35179"/>
                <a:gd name="connsiteX8" fmla="*/ 19387 w 24655"/>
                <a:gd name="connsiteY8" fmla="*/ 17590 h 35179"/>
                <a:gd name="connsiteX9" fmla="*/ 12327 w 24655"/>
                <a:gd name="connsiteY9" fmla="*/ 7517 h 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5" h="35179">
                  <a:moveTo>
                    <a:pt x="12327" y="35180"/>
                  </a:moveTo>
                  <a:cubicBezTo>
                    <a:pt x="5521" y="35180"/>
                    <a:pt x="0" y="27302"/>
                    <a:pt x="0" y="17590"/>
                  </a:cubicBezTo>
                  <a:cubicBezTo>
                    <a:pt x="0" y="7878"/>
                    <a:pt x="5521" y="0"/>
                    <a:pt x="12327" y="0"/>
                  </a:cubicBezTo>
                  <a:cubicBezTo>
                    <a:pt x="19134" y="0"/>
                    <a:pt x="24655" y="7878"/>
                    <a:pt x="24655" y="17590"/>
                  </a:cubicBezTo>
                  <a:cubicBezTo>
                    <a:pt x="24629" y="27287"/>
                    <a:pt x="19124" y="35142"/>
                    <a:pt x="12327" y="35180"/>
                  </a:cubicBezTo>
                  <a:close/>
                  <a:moveTo>
                    <a:pt x="12327" y="7517"/>
                  </a:moveTo>
                  <a:cubicBezTo>
                    <a:pt x="8429" y="7517"/>
                    <a:pt x="5268" y="12027"/>
                    <a:pt x="5268" y="17590"/>
                  </a:cubicBezTo>
                  <a:cubicBezTo>
                    <a:pt x="5268" y="23152"/>
                    <a:pt x="8429" y="27663"/>
                    <a:pt x="12327" y="27663"/>
                  </a:cubicBezTo>
                  <a:cubicBezTo>
                    <a:pt x="16226" y="27663"/>
                    <a:pt x="19387" y="23152"/>
                    <a:pt x="19387" y="17590"/>
                  </a:cubicBezTo>
                  <a:cubicBezTo>
                    <a:pt x="19361" y="12042"/>
                    <a:pt x="16216" y="7554"/>
                    <a:pt x="12327" y="7517"/>
                  </a:cubicBezTo>
                  <a:close/>
                </a:path>
              </a:pathLst>
            </a:custGeom>
            <a:solidFill>
              <a:srgbClr val="263238"/>
            </a:solidFill>
            <a:ln w="525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3CB99685-69B6-2A90-986D-E83D869B1D65}"/>
                </a:ext>
              </a:extLst>
            </p:cNvPr>
            <p:cNvSpPr/>
            <p:nvPr/>
          </p:nvSpPr>
          <p:spPr>
            <a:xfrm>
              <a:off x="11639549" y="6546537"/>
              <a:ext cx="19492" cy="27813"/>
            </a:xfrm>
            <a:custGeom>
              <a:avLst/>
              <a:gdLst>
                <a:gd name="connsiteX0" fmla="*/ 19493 w 19492"/>
                <a:gd name="connsiteY0" fmla="*/ 13832 h 27813"/>
                <a:gd name="connsiteX1" fmla="*/ 9799 w 19492"/>
                <a:gd name="connsiteY1" fmla="*/ 27813 h 27813"/>
                <a:gd name="connsiteX2" fmla="*/ 0 w 19492"/>
                <a:gd name="connsiteY2" fmla="*/ 13982 h 27813"/>
                <a:gd name="connsiteX3" fmla="*/ 9694 w 19492"/>
                <a:gd name="connsiteY3" fmla="*/ 0 h 27813"/>
                <a:gd name="connsiteX4" fmla="*/ 9746 w 19492"/>
                <a:gd name="connsiteY4" fmla="*/ 0 h 27813"/>
                <a:gd name="connsiteX5" fmla="*/ 19493 w 19492"/>
                <a:gd name="connsiteY5" fmla="*/ 13756 h 27813"/>
                <a:gd name="connsiteX6" fmla="*/ 19493 w 19492"/>
                <a:gd name="connsiteY6" fmla="*/ 13832 h 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2" h="27813">
                  <a:moveTo>
                    <a:pt x="19493" y="13832"/>
                  </a:moveTo>
                  <a:cubicBezTo>
                    <a:pt x="19519" y="21514"/>
                    <a:pt x="15183" y="27768"/>
                    <a:pt x="9799" y="27813"/>
                  </a:cubicBezTo>
                  <a:cubicBezTo>
                    <a:pt x="4415" y="27858"/>
                    <a:pt x="32" y="21664"/>
                    <a:pt x="0" y="13982"/>
                  </a:cubicBezTo>
                  <a:cubicBezTo>
                    <a:pt x="-26" y="6299"/>
                    <a:pt x="4309" y="45"/>
                    <a:pt x="9694" y="0"/>
                  </a:cubicBezTo>
                  <a:cubicBezTo>
                    <a:pt x="9709" y="0"/>
                    <a:pt x="9731" y="0"/>
                    <a:pt x="9746" y="0"/>
                  </a:cubicBezTo>
                  <a:cubicBezTo>
                    <a:pt x="15099" y="-45"/>
                    <a:pt x="19461" y="6119"/>
                    <a:pt x="19493" y="13756"/>
                  </a:cubicBezTo>
                  <a:cubicBezTo>
                    <a:pt x="19493" y="13779"/>
                    <a:pt x="19493" y="13809"/>
                    <a:pt x="19493" y="13832"/>
                  </a:cubicBezTo>
                  <a:close/>
                </a:path>
              </a:pathLst>
            </a:custGeom>
            <a:solidFill>
              <a:srgbClr val="FFFFFF"/>
            </a:solidFill>
            <a:ln w="5258"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4DAFA526-BFD3-9FA2-9220-0F20C28D6C5F}"/>
                </a:ext>
              </a:extLst>
            </p:cNvPr>
            <p:cNvSpPr/>
            <p:nvPr/>
          </p:nvSpPr>
          <p:spPr>
            <a:xfrm>
              <a:off x="11636915" y="6542704"/>
              <a:ext cx="24760" cy="35330"/>
            </a:xfrm>
            <a:custGeom>
              <a:avLst/>
              <a:gdLst>
                <a:gd name="connsiteX0" fmla="*/ 12380 w 24760"/>
                <a:gd name="connsiteY0" fmla="*/ 35330 h 35330"/>
                <a:gd name="connsiteX1" fmla="*/ 0 w 24760"/>
                <a:gd name="connsiteY1" fmla="*/ 17665 h 35330"/>
                <a:gd name="connsiteX2" fmla="*/ 12380 w 24760"/>
                <a:gd name="connsiteY2" fmla="*/ 0 h 35330"/>
                <a:gd name="connsiteX3" fmla="*/ 24761 w 24760"/>
                <a:gd name="connsiteY3" fmla="*/ 17665 h 35330"/>
                <a:gd name="connsiteX4" fmla="*/ 12380 w 24760"/>
                <a:gd name="connsiteY4" fmla="*/ 35330 h 35330"/>
                <a:gd name="connsiteX5" fmla="*/ 12380 w 24760"/>
                <a:gd name="connsiteY5" fmla="*/ 7592 h 35330"/>
                <a:gd name="connsiteX6" fmla="*/ 5268 w 24760"/>
                <a:gd name="connsiteY6" fmla="*/ 17740 h 35330"/>
                <a:gd name="connsiteX7" fmla="*/ 12380 w 24760"/>
                <a:gd name="connsiteY7" fmla="*/ 27888 h 35330"/>
                <a:gd name="connsiteX8" fmla="*/ 19492 w 24760"/>
                <a:gd name="connsiteY8" fmla="*/ 17740 h 35330"/>
                <a:gd name="connsiteX9" fmla="*/ 19492 w 24760"/>
                <a:gd name="connsiteY9" fmla="*/ 17665 h 35330"/>
                <a:gd name="connsiteX10" fmla="*/ 12433 w 24760"/>
                <a:gd name="connsiteY10" fmla="*/ 7592 h 35330"/>
                <a:gd name="connsiteX11" fmla="*/ 12380 w 24760"/>
                <a:gd name="connsiteY11" fmla="*/ 7592 h 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60" h="35330">
                  <a:moveTo>
                    <a:pt x="12380" y="35330"/>
                  </a:moveTo>
                  <a:cubicBezTo>
                    <a:pt x="5542" y="35330"/>
                    <a:pt x="0" y="27422"/>
                    <a:pt x="0" y="17665"/>
                  </a:cubicBezTo>
                  <a:cubicBezTo>
                    <a:pt x="0" y="7908"/>
                    <a:pt x="5542" y="0"/>
                    <a:pt x="12380" y="0"/>
                  </a:cubicBezTo>
                  <a:cubicBezTo>
                    <a:pt x="19218" y="0"/>
                    <a:pt x="24761" y="7908"/>
                    <a:pt x="24761" y="17665"/>
                  </a:cubicBezTo>
                  <a:cubicBezTo>
                    <a:pt x="24761" y="27422"/>
                    <a:pt x="19218" y="35330"/>
                    <a:pt x="12380" y="35330"/>
                  </a:cubicBezTo>
                  <a:close/>
                  <a:moveTo>
                    <a:pt x="12380" y="7592"/>
                  </a:moveTo>
                  <a:cubicBezTo>
                    <a:pt x="8450" y="7592"/>
                    <a:pt x="5268" y="12133"/>
                    <a:pt x="5268" y="17740"/>
                  </a:cubicBezTo>
                  <a:cubicBezTo>
                    <a:pt x="5268" y="23348"/>
                    <a:pt x="8450" y="27888"/>
                    <a:pt x="12380" y="27888"/>
                  </a:cubicBezTo>
                  <a:cubicBezTo>
                    <a:pt x="16310" y="27888"/>
                    <a:pt x="19492" y="23348"/>
                    <a:pt x="19492" y="17740"/>
                  </a:cubicBezTo>
                  <a:cubicBezTo>
                    <a:pt x="19492" y="17718"/>
                    <a:pt x="19492" y="17688"/>
                    <a:pt x="19492" y="17665"/>
                  </a:cubicBezTo>
                  <a:cubicBezTo>
                    <a:pt x="19492" y="12102"/>
                    <a:pt x="16332" y="7592"/>
                    <a:pt x="12433" y="7592"/>
                  </a:cubicBezTo>
                  <a:cubicBezTo>
                    <a:pt x="12417" y="7592"/>
                    <a:pt x="12396" y="7592"/>
                    <a:pt x="12380" y="7592"/>
                  </a:cubicBezTo>
                  <a:close/>
                </a:path>
              </a:pathLst>
            </a:custGeom>
            <a:solidFill>
              <a:srgbClr val="263238"/>
            </a:solidFill>
            <a:ln w="5258"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DD88398A-37A3-6F04-6A4B-CF31C1E642CD}"/>
                </a:ext>
              </a:extLst>
            </p:cNvPr>
            <p:cNvSpPr/>
            <p:nvPr/>
          </p:nvSpPr>
          <p:spPr>
            <a:xfrm>
              <a:off x="11705138" y="6525715"/>
              <a:ext cx="19492" cy="27813"/>
            </a:xfrm>
            <a:custGeom>
              <a:avLst/>
              <a:gdLst>
                <a:gd name="connsiteX0" fmla="*/ 19493 w 19492"/>
                <a:gd name="connsiteY0" fmla="*/ 13831 h 27813"/>
                <a:gd name="connsiteX1" fmla="*/ 9799 w 19492"/>
                <a:gd name="connsiteY1" fmla="*/ 27813 h 27813"/>
                <a:gd name="connsiteX2" fmla="*/ 0 w 19492"/>
                <a:gd name="connsiteY2" fmla="*/ 13982 h 27813"/>
                <a:gd name="connsiteX3" fmla="*/ 9694 w 19492"/>
                <a:gd name="connsiteY3" fmla="*/ 0 h 27813"/>
                <a:gd name="connsiteX4" fmla="*/ 9799 w 19492"/>
                <a:gd name="connsiteY4" fmla="*/ 0 h 27813"/>
                <a:gd name="connsiteX5" fmla="*/ 19493 w 19492"/>
                <a:gd name="connsiteY5" fmla="*/ 13831 h 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2" h="27813">
                  <a:moveTo>
                    <a:pt x="19493" y="13831"/>
                  </a:moveTo>
                  <a:cubicBezTo>
                    <a:pt x="19524" y="21514"/>
                    <a:pt x="15183" y="27768"/>
                    <a:pt x="9799" y="27813"/>
                  </a:cubicBezTo>
                  <a:cubicBezTo>
                    <a:pt x="4415" y="27851"/>
                    <a:pt x="32" y="21664"/>
                    <a:pt x="0" y="13982"/>
                  </a:cubicBezTo>
                  <a:cubicBezTo>
                    <a:pt x="-26" y="6299"/>
                    <a:pt x="4309" y="45"/>
                    <a:pt x="9694" y="0"/>
                  </a:cubicBezTo>
                  <a:cubicBezTo>
                    <a:pt x="9730" y="0"/>
                    <a:pt x="9762" y="0"/>
                    <a:pt x="9799" y="0"/>
                  </a:cubicBezTo>
                  <a:cubicBezTo>
                    <a:pt x="15151" y="0"/>
                    <a:pt x="19493" y="6194"/>
                    <a:pt x="19493" y="13831"/>
                  </a:cubicBezTo>
                  <a:close/>
                </a:path>
              </a:pathLst>
            </a:custGeom>
            <a:solidFill>
              <a:srgbClr val="FFFFFF"/>
            </a:solidFill>
            <a:ln w="525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D6884EF-4F68-23B8-B844-D7B17BE18E22}"/>
                </a:ext>
              </a:extLst>
            </p:cNvPr>
            <p:cNvSpPr/>
            <p:nvPr/>
          </p:nvSpPr>
          <p:spPr>
            <a:xfrm>
              <a:off x="11702504" y="6521881"/>
              <a:ext cx="24760" cy="35330"/>
            </a:xfrm>
            <a:custGeom>
              <a:avLst/>
              <a:gdLst>
                <a:gd name="connsiteX0" fmla="*/ 12433 w 24760"/>
                <a:gd name="connsiteY0" fmla="*/ 35330 h 35330"/>
                <a:gd name="connsiteX1" fmla="*/ 0 w 24760"/>
                <a:gd name="connsiteY1" fmla="*/ 17740 h 35330"/>
                <a:gd name="connsiteX2" fmla="*/ 12328 w 24760"/>
                <a:gd name="connsiteY2" fmla="*/ 0 h 35330"/>
                <a:gd name="connsiteX3" fmla="*/ 24761 w 24760"/>
                <a:gd name="connsiteY3" fmla="*/ 17590 h 35330"/>
                <a:gd name="connsiteX4" fmla="*/ 24761 w 24760"/>
                <a:gd name="connsiteY4" fmla="*/ 17665 h 35330"/>
                <a:gd name="connsiteX5" fmla="*/ 12433 w 24760"/>
                <a:gd name="connsiteY5" fmla="*/ 35330 h 35330"/>
                <a:gd name="connsiteX6" fmla="*/ 12433 w 24760"/>
                <a:gd name="connsiteY6" fmla="*/ 7592 h 35330"/>
                <a:gd name="connsiteX7" fmla="*/ 5268 w 24760"/>
                <a:gd name="connsiteY7" fmla="*/ 17665 h 35330"/>
                <a:gd name="connsiteX8" fmla="*/ 12328 w 24760"/>
                <a:gd name="connsiteY8" fmla="*/ 27888 h 35330"/>
                <a:gd name="connsiteX9" fmla="*/ 19492 w 24760"/>
                <a:gd name="connsiteY9" fmla="*/ 17815 h 35330"/>
                <a:gd name="connsiteX10" fmla="*/ 19492 w 24760"/>
                <a:gd name="connsiteY10" fmla="*/ 17665 h 35330"/>
                <a:gd name="connsiteX11" fmla="*/ 12433 w 24760"/>
                <a:gd name="connsiteY11" fmla="*/ 7592 h 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60" h="35330">
                  <a:moveTo>
                    <a:pt x="12433" y="35330"/>
                  </a:moveTo>
                  <a:cubicBezTo>
                    <a:pt x="5595" y="35375"/>
                    <a:pt x="32" y="27497"/>
                    <a:pt x="0" y="17740"/>
                  </a:cubicBezTo>
                  <a:cubicBezTo>
                    <a:pt x="-26" y="7983"/>
                    <a:pt x="5490" y="45"/>
                    <a:pt x="12328" y="0"/>
                  </a:cubicBezTo>
                  <a:cubicBezTo>
                    <a:pt x="19166" y="-37"/>
                    <a:pt x="24729" y="7833"/>
                    <a:pt x="24761" y="17590"/>
                  </a:cubicBezTo>
                  <a:cubicBezTo>
                    <a:pt x="24761" y="17612"/>
                    <a:pt x="24761" y="17642"/>
                    <a:pt x="24761" y="17665"/>
                  </a:cubicBezTo>
                  <a:cubicBezTo>
                    <a:pt x="24761" y="27392"/>
                    <a:pt x="19250" y="35285"/>
                    <a:pt x="12433" y="35330"/>
                  </a:cubicBezTo>
                  <a:close/>
                  <a:moveTo>
                    <a:pt x="12433" y="7592"/>
                  </a:moveTo>
                  <a:cubicBezTo>
                    <a:pt x="8503" y="7547"/>
                    <a:pt x="5300" y="12057"/>
                    <a:pt x="5268" y="17665"/>
                  </a:cubicBezTo>
                  <a:cubicBezTo>
                    <a:pt x="5242" y="23273"/>
                    <a:pt x="8398" y="27843"/>
                    <a:pt x="12328" y="27888"/>
                  </a:cubicBezTo>
                  <a:cubicBezTo>
                    <a:pt x="16258" y="27926"/>
                    <a:pt x="19466" y="23416"/>
                    <a:pt x="19492" y="17815"/>
                  </a:cubicBezTo>
                  <a:cubicBezTo>
                    <a:pt x="19492" y="17763"/>
                    <a:pt x="19492" y="17718"/>
                    <a:pt x="19492" y="17665"/>
                  </a:cubicBezTo>
                  <a:cubicBezTo>
                    <a:pt x="19466" y="12118"/>
                    <a:pt x="16321" y="7630"/>
                    <a:pt x="12433" y="7592"/>
                  </a:cubicBezTo>
                  <a:close/>
                </a:path>
              </a:pathLst>
            </a:custGeom>
            <a:solidFill>
              <a:srgbClr val="263238"/>
            </a:solidFill>
            <a:ln w="525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1518191E-129A-5F9E-3AC0-CB8C739CCA14}"/>
                </a:ext>
              </a:extLst>
            </p:cNvPr>
            <p:cNvSpPr/>
            <p:nvPr/>
          </p:nvSpPr>
          <p:spPr>
            <a:xfrm>
              <a:off x="11769516" y="6537818"/>
              <a:ext cx="19492" cy="27812"/>
            </a:xfrm>
            <a:custGeom>
              <a:avLst/>
              <a:gdLst>
                <a:gd name="connsiteX0" fmla="*/ 19492 w 19492"/>
                <a:gd name="connsiteY0" fmla="*/ 13907 h 27812"/>
                <a:gd name="connsiteX1" fmla="*/ 9746 w 19492"/>
                <a:gd name="connsiteY1" fmla="*/ 27813 h 27812"/>
                <a:gd name="connsiteX2" fmla="*/ 0 w 19492"/>
                <a:gd name="connsiteY2" fmla="*/ 13907 h 27812"/>
                <a:gd name="connsiteX3" fmla="*/ 9746 w 19492"/>
                <a:gd name="connsiteY3" fmla="*/ 0 h 27812"/>
                <a:gd name="connsiteX4" fmla="*/ 9799 w 19492"/>
                <a:gd name="connsiteY4" fmla="*/ 0 h 27812"/>
                <a:gd name="connsiteX5" fmla="*/ 19492 w 19492"/>
                <a:gd name="connsiteY5" fmla="*/ 13831 h 27812"/>
                <a:gd name="connsiteX6" fmla="*/ 19492 w 19492"/>
                <a:gd name="connsiteY6" fmla="*/ 13907 h 2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2" h="27812">
                  <a:moveTo>
                    <a:pt x="19492" y="13907"/>
                  </a:moveTo>
                  <a:cubicBezTo>
                    <a:pt x="19492" y="21589"/>
                    <a:pt x="15130" y="27813"/>
                    <a:pt x="9746" y="27813"/>
                  </a:cubicBezTo>
                  <a:cubicBezTo>
                    <a:pt x="4362" y="27813"/>
                    <a:pt x="0" y="21589"/>
                    <a:pt x="0" y="13907"/>
                  </a:cubicBezTo>
                  <a:cubicBezTo>
                    <a:pt x="0" y="6224"/>
                    <a:pt x="4362" y="0"/>
                    <a:pt x="9746" y="0"/>
                  </a:cubicBezTo>
                  <a:cubicBezTo>
                    <a:pt x="9762" y="0"/>
                    <a:pt x="9783" y="0"/>
                    <a:pt x="9799" y="0"/>
                  </a:cubicBezTo>
                  <a:cubicBezTo>
                    <a:pt x="15151" y="0"/>
                    <a:pt x="19492" y="6194"/>
                    <a:pt x="19492" y="13831"/>
                  </a:cubicBezTo>
                  <a:cubicBezTo>
                    <a:pt x="19492" y="13854"/>
                    <a:pt x="19492" y="13884"/>
                    <a:pt x="19492" y="13907"/>
                  </a:cubicBezTo>
                  <a:close/>
                </a:path>
              </a:pathLst>
            </a:custGeom>
            <a:solidFill>
              <a:srgbClr val="FFFFFF"/>
            </a:solidFill>
            <a:ln w="5258"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8F25B7FE-319C-084C-7C7E-FE4B6E720685}"/>
                </a:ext>
              </a:extLst>
            </p:cNvPr>
            <p:cNvSpPr/>
            <p:nvPr/>
          </p:nvSpPr>
          <p:spPr>
            <a:xfrm>
              <a:off x="11766882" y="6533984"/>
              <a:ext cx="24760" cy="35330"/>
            </a:xfrm>
            <a:custGeom>
              <a:avLst/>
              <a:gdLst>
                <a:gd name="connsiteX0" fmla="*/ 12433 w 24760"/>
                <a:gd name="connsiteY0" fmla="*/ 35330 h 35330"/>
                <a:gd name="connsiteX1" fmla="*/ 0 w 24760"/>
                <a:gd name="connsiteY1" fmla="*/ 17740 h 35330"/>
                <a:gd name="connsiteX2" fmla="*/ 12327 w 24760"/>
                <a:gd name="connsiteY2" fmla="*/ 0 h 35330"/>
                <a:gd name="connsiteX3" fmla="*/ 24760 w 24760"/>
                <a:gd name="connsiteY3" fmla="*/ 17590 h 35330"/>
                <a:gd name="connsiteX4" fmla="*/ 24760 w 24760"/>
                <a:gd name="connsiteY4" fmla="*/ 17740 h 35330"/>
                <a:gd name="connsiteX5" fmla="*/ 12433 w 24760"/>
                <a:gd name="connsiteY5" fmla="*/ 35330 h 35330"/>
                <a:gd name="connsiteX6" fmla="*/ 12433 w 24760"/>
                <a:gd name="connsiteY6" fmla="*/ 7592 h 35330"/>
                <a:gd name="connsiteX7" fmla="*/ 4736 w 24760"/>
                <a:gd name="connsiteY7" fmla="*/ 16831 h 35330"/>
                <a:gd name="connsiteX8" fmla="*/ 11211 w 24760"/>
                <a:gd name="connsiteY8" fmla="*/ 27813 h 35330"/>
                <a:gd name="connsiteX9" fmla="*/ 12433 w 24760"/>
                <a:gd name="connsiteY9" fmla="*/ 27813 h 35330"/>
                <a:gd name="connsiteX10" fmla="*/ 18908 w 24760"/>
                <a:gd name="connsiteY10" fmla="*/ 16831 h 35330"/>
                <a:gd name="connsiteX11" fmla="*/ 12433 w 24760"/>
                <a:gd name="connsiteY11" fmla="*/ 7592 h 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60" h="35330">
                  <a:moveTo>
                    <a:pt x="12433" y="35330"/>
                  </a:moveTo>
                  <a:cubicBezTo>
                    <a:pt x="5595" y="35375"/>
                    <a:pt x="32" y="27497"/>
                    <a:pt x="0" y="17740"/>
                  </a:cubicBezTo>
                  <a:cubicBezTo>
                    <a:pt x="-26" y="7983"/>
                    <a:pt x="5490" y="45"/>
                    <a:pt x="12327" y="0"/>
                  </a:cubicBezTo>
                  <a:cubicBezTo>
                    <a:pt x="19166" y="-37"/>
                    <a:pt x="24729" y="7833"/>
                    <a:pt x="24760" y="17590"/>
                  </a:cubicBezTo>
                  <a:cubicBezTo>
                    <a:pt x="24760" y="17643"/>
                    <a:pt x="24760" y="17688"/>
                    <a:pt x="24760" y="17740"/>
                  </a:cubicBezTo>
                  <a:cubicBezTo>
                    <a:pt x="24734" y="27437"/>
                    <a:pt x="19229" y="35293"/>
                    <a:pt x="12433" y="35330"/>
                  </a:cubicBezTo>
                  <a:close/>
                  <a:moveTo>
                    <a:pt x="12433" y="7592"/>
                  </a:moveTo>
                  <a:cubicBezTo>
                    <a:pt x="8518" y="7111"/>
                    <a:pt x="5073" y="11246"/>
                    <a:pt x="4736" y="16831"/>
                  </a:cubicBezTo>
                  <a:cubicBezTo>
                    <a:pt x="4399" y="22416"/>
                    <a:pt x="7296" y="27332"/>
                    <a:pt x="11211" y="27813"/>
                  </a:cubicBezTo>
                  <a:cubicBezTo>
                    <a:pt x="11616" y="27866"/>
                    <a:pt x="12027" y="27866"/>
                    <a:pt x="12433" y="27813"/>
                  </a:cubicBezTo>
                  <a:cubicBezTo>
                    <a:pt x="16347" y="27332"/>
                    <a:pt x="19245" y="22416"/>
                    <a:pt x="18908" y="16831"/>
                  </a:cubicBezTo>
                  <a:cubicBezTo>
                    <a:pt x="18612" y="11915"/>
                    <a:pt x="15878" y="8013"/>
                    <a:pt x="12433" y="7592"/>
                  </a:cubicBezTo>
                  <a:close/>
                </a:path>
              </a:pathLst>
            </a:custGeom>
            <a:solidFill>
              <a:srgbClr val="263238"/>
            </a:solidFill>
            <a:ln w="5258"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7BE6689B-E2F1-B576-E7DE-B4BE62DE657A}"/>
                </a:ext>
              </a:extLst>
            </p:cNvPr>
            <p:cNvSpPr/>
            <p:nvPr/>
          </p:nvSpPr>
          <p:spPr>
            <a:xfrm>
              <a:off x="11689334" y="6683422"/>
              <a:ext cx="19492" cy="27813"/>
            </a:xfrm>
            <a:custGeom>
              <a:avLst/>
              <a:gdLst>
                <a:gd name="connsiteX0" fmla="*/ 19492 w 19492"/>
                <a:gd name="connsiteY0" fmla="*/ 13907 h 27813"/>
                <a:gd name="connsiteX1" fmla="*/ 9746 w 19492"/>
                <a:gd name="connsiteY1" fmla="*/ 27813 h 27813"/>
                <a:gd name="connsiteX2" fmla="*/ 0 w 19492"/>
                <a:gd name="connsiteY2" fmla="*/ 13907 h 27813"/>
                <a:gd name="connsiteX3" fmla="*/ 9746 w 19492"/>
                <a:gd name="connsiteY3" fmla="*/ 0 h 27813"/>
                <a:gd name="connsiteX4" fmla="*/ 9799 w 19492"/>
                <a:gd name="connsiteY4" fmla="*/ 0 h 27813"/>
                <a:gd name="connsiteX5" fmla="*/ 19492 w 19492"/>
                <a:gd name="connsiteY5" fmla="*/ 13831 h 27813"/>
                <a:gd name="connsiteX6" fmla="*/ 19492 w 19492"/>
                <a:gd name="connsiteY6" fmla="*/ 13907 h 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2" h="27813">
                  <a:moveTo>
                    <a:pt x="19492" y="13907"/>
                  </a:moveTo>
                  <a:cubicBezTo>
                    <a:pt x="19492" y="21589"/>
                    <a:pt x="15130" y="27813"/>
                    <a:pt x="9746" y="27813"/>
                  </a:cubicBezTo>
                  <a:cubicBezTo>
                    <a:pt x="4362" y="27813"/>
                    <a:pt x="0" y="21589"/>
                    <a:pt x="0" y="13907"/>
                  </a:cubicBezTo>
                  <a:cubicBezTo>
                    <a:pt x="0" y="6224"/>
                    <a:pt x="4362" y="0"/>
                    <a:pt x="9746" y="0"/>
                  </a:cubicBezTo>
                  <a:cubicBezTo>
                    <a:pt x="9762" y="0"/>
                    <a:pt x="9783" y="0"/>
                    <a:pt x="9799" y="0"/>
                  </a:cubicBezTo>
                  <a:cubicBezTo>
                    <a:pt x="15151" y="0"/>
                    <a:pt x="19492" y="6194"/>
                    <a:pt x="19492" y="13831"/>
                  </a:cubicBezTo>
                  <a:cubicBezTo>
                    <a:pt x="19492" y="13854"/>
                    <a:pt x="19492" y="13884"/>
                    <a:pt x="19492" y="13907"/>
                  </a:cubicBezTo>
                  <a:close/>
                </a:path>
              </a:pathLst>
            </a:custGeom>
            <a:solidFill>
              <a:srgbClr val="FFFFFF"/>
            </a:solidFill>
            <a:ln w="5258"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DAFA8F88-D0F4-932C-0800-48505D7C5017}"/>
                </a:ext>
              </a:extLst>
            </p:cNvPr>
            <p:cNvSpPr/>
            <p:nvPr/>
          </p:nvSpPr>
          <p:spPr>
            <a:xfrm>
              <a:off x="11686700" y="6679589"/>
              <a:ext cx="24760" cy="35330"/>
            </a:xfrm>
            <a:custGeom>
              <a:avLst/>
              <a:gdLst>
                <a:gd name="connsiteX0" fmla="*/ 12433 w 24760"/>
                <a:gd name="connsiteY0" fmla="*/ 35330 h 35330"/>
                <a:gd name="connsiteX1" fmla="*/ 0 w 24760"/>
                <a:gd name="connsiteY1" fmla="*/ 17740 h 35330"/>
                <a:gd name="connsiteX2" fmla="*/ 12328 w 24760"/>
                <a:gd name="connsiteY2" fmla="*/ 0 h 35330"/>
                <a:gd name="connsiteX3" fmla="*/ 24761 w 24760"/>
                <a:gd name="connsiteY3" fmla="*/ 17590 h 35330"/>
                <a:gd name="connsiteX4" fmla="*/ 24761 w 24760"/>
                <a:gd name="connsiteY4" fmla="*/ 17740 h 35330"/>
                <a:gd name="connsiteX5" fmla="*/ 12433 w 24760"/>
                <a:gd name="connsiteY5" fmla="*/ 35330 h 35330"/>
                <a:gd name="connsiteX6" fmla="*/ 12433 w 24760"/>
                <a:gd name="connsiteY6" fmla="*/ 7592 h 35330"/>
                <a:gd name="connsiteX7" fmla="*/ 4736 w 24760"/>
                <a:gd name="connsiteY7" fmla="*/ 16831 h 35330"/>
                <a:gd name="connsiteX8" fmla="*/ 11211 w 24760"/>
                <a:gd name="connsiteY8" fmla="*/ 27813 h 35330"/>
                <a:gd name="connsiteX9" fmla="*/ 12433 w 24760"/>
                <a:gd name="connsiteY9" fmla="*/ 27813 h 35330"/>
                <a:gd name="connsiteX10" fmla="*/ 18908 w 24760"/>
                <a:gd name="connsiteY10" fmla="*/ 16831 h 35330"/>
                <a:gd name="connsiteX11" fmla="*/ 12433 w 24760"/>
                <a:gd name="connsiteY11" fmla="*/ 7592 h 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60" h="35330">
                  <a:moveTo>
                    <a:pt x="12433" y="35330"/>
                  </a:moveTo>
                  <a:cubicBezTo>
                    <a:pt x="5595" y="35375"/>
                    <a:pt x="32" y="27498"/>
                    <a:pt x="0" y="17740"/>
                  </a:cubicBezTo>
                  <a:cubicBezTo>
                    <a:pt x="-26" y="7983"/>
                    <a:pt x="5490" y="45"/>
                    <a:pt x="12328" y="0"/>
                  </a:cubicBezTo>
                  <a:cubicBezTo>
                    <a:pt x="19166" y="-37"/>
                    <a:pt x="24729" y="7833"/>
                    <a:pt x="24761" y="17590"/>
                  </a:cubicBezTo>
                  <a:cubicBezTo>
                    <a:pt x="24761" y="17643"/>
                    <a:pt x="24761" y="17688"/>
                    <a:pt x="24761" y="17740"/>
                  </a:cubicBezTo>
                  <a:cubicBezTo>
                    <a:pt x="24734" y="27437"/>
                    <a:pt x="19229" y="35293"/>
                    <a:pt x="12433" y="35330"/>
                  </a:cubicBezTo>
                  <a:close/>
                  <a:moveTo>
                    <a:pt x="12433" y="7592"/>
                  </a:moveTo>
                  <a:cubicBezTo>
                    <a:pt x="8519" y="7111"/>
                    <a:pt x="5073" y="11246"/>
                    <a:pt x="4736" y="16831"/>
                  </a:cubicBezTo>
                  <a:cubicBezTo>
                    <a:pt x="4399" y="22416"/>
                    <a:pt x="7297" y="27332"/>
                    <a:pt x="11211" y="27813"/>
                  </a:cubicBezTo>
                  <a:cubicBezTo>
                    <a:pt x="11617" y="27866"/>
                    <a:pt x="12027" y="27866"/>
                    <a:pt x="12433" y="27813"/>
                  </a:cubicBezTo>
                  <a:cubicBezTo>
                    <a:pt x="16347" y="27332"/>
                    <a:pt x="19245" y="22416"/>
                    <a:pt x="18908" y="16831"/>
                  </a:cubicBezTo>
                  <a:cubicBezTo>
                    <a:pt x="18613" y="11915"/>
                    <a:pt x="15878" y="8013"/>
                    <a:pt x="12433" y="7592"/>
                  </a:cubicBezTo>
                  <a:close/>
                </a:path>
              </a:pathLst>
            </a:custGeom>
            <a:solidFill>
              <a:srgbClr val="263238"/>
            </a:solidFill>
            <a:ln w="5258"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4E021911-F7F0-7E53-26AB-876D77555DA7}"/>
                </a:ext>
              </a:extLst>
            </p:cNvPr>
            <p:cNvSpPr/>
            <p:nvPr/>
          </p:nvSpPr>
          <p:spPr>
            <a:xfrm>
              <a:off x="11737959" y="6711160"/>
              <a:ext cx="19492" cy="27813"/>
            </a:xfrm>
            <a:custGeom>
              <a:avLst/>
              <a:gdLst>
                <a:gd name="connsiteX0" fmla="*/ 19492 w 19492"/>
                <a:gd name="connsiteY0" fmla="*/ 13907 h 27813"/>
                <a:gd name="connsiteX1" fmla="*/ 9746 w 19492"/>
                <a:gd name="connsiteY1" fmla="*/ 27813 h 27813"/>
                <a:gd name="connsiteX2" fmla="*/ 0 w 19492"/>
                <a:gd name="connsiteY2" fmla="*/ 13907 h 27813"/>
                <a:gd name="connsiteX3" fmla="*/ 9746 w 19492"/>
                <a:gd name="connsiteY3" fmla="*/ 0 h 27813"/>
                <a:gd name="connsiteX4" fmla="*/ 19492 w 19492"/>
                <a:gd name="connsiteY4" fmla="*/ 13756 h 27813"/>
                <a:gd name="connsiteX5" fmla="*/ 19492 w 19492"/>
                <a:gd name="connsiteY5" fmla="*/ 13907 h 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2" h="27813">
                  <a:moveTo>
                    <a:pt x="19492" y="13907"/>
                  </a:moveTo>
                  <a:cubicBezTo>
                    <a:pt x="19492" y="21589"/>
                    <a:pt x="15130" y="27813"/>
                    <a:pt x="9746" y="27813"/>
                  </a:cubicBezTo>
                  <a:cubicBezTo>
                    <a:pt x="4362" y="27813"/>
                    <a:pt x="0" y="21589"/>
                    <a:pt x="0" y="13907"/>
                  </a:cubicBezTo>
                  <a:cubicBezTo>
                    <a:pt x="0" y="6224"/>
                    <a:pt x="4362" y="0"/>
                    <a:pt x="9746" y="0"/>
                  </a:cubicBezTo>
                  <a:cubicBezTo>
                    <a:pt x="15099" y="-45"/>
                    <a:pt x="19461" y="6119"/>
                    <a:pt x="19492" y="13756"/>
                  </a:cubicBezTo>
                  <a:cubicBezTo>
                    <a:pt x="19492" y="13809"/>
                    <a:pt x="19492" y="13854"/>
                    <a:pt x="19492" y="13907"/>
                  </a:cubicBezTo>
                  <a:close/>
                </a:path>
              </a:pathLst>
            </a:custGeom>
            <a:solidFill>
              <a:srgbClr val="FFFFFF"/>
            </a:solidFill>
            <a:ln w="5258"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E97E53BC-143F-50B2-CDFA-D9617BB549E0}"/>
                </a:ext>
              </a:extLst>
            </p:cNvPr>
            <p:cNvSpPr/>
            <p:nvPr/>
          </p:nvSpPr>
          <p:spPr>
            <a:xfrm>
              <a:off x="11735325" y="6707327"/>
              <a:ext cx="24760" cy="35330"/>
            </a:xfrm>
            <a:custGeom>
              <a:avLst/>
              <a:gdLst>
                <a:gd name="connsiteX0" fmla="*/ 12380 w 24760"/>
                <a:gd name="connsiteY0" fmla="*/ 35330 h 35330"/>
                <a:gd name="connsiteX1" fmla="*/ 0 w 24760"/>
                <a:gd name="connsiteY1" fmla="*/ 17665 h 35330"/>
                <a:gd name="connsiteX2" fmla="*/ 12380 w 24760"/>
                <a:gd name="connsiteY2" fmla="*/ 0 h 35330"/>
                <a:gd name="connsiteX3" fmla="*/ 24761 w 24760"/>
                <a:gd name="connsiteY3" fmla="*/ 17665 h 35330"/>
                <a:gd name="connsiteX4" fmla="*/ 24761 w 24760"/>
                <a:gd name="connsiteY4" fmla="*/ 17740 h 35330"/>
                <a:gd name="connsiteX5" fmla="*/ 12433 w 24760"/>
                <a:gd name="connsiteY5" fmla="*/ 35330 h 35330"/>
                <a:gd name="connsiteX6" fmla="*/ 12380 w 24760"/>
                <a:gd name="connsiteY6" fmla="*/ 35330 h 35330"/>
                <a:gd name="connsiteX7" fmla="*/ 12380 w 24760"/>
                <a:gd name="connsiteY7" fmla="*/ 7592 h 35330"/>
                <a:gd name="connsiteX8" fmla="*/ 5268 w 24760"/>
                <a:gd name="connsiteY8" fmla="*/ 17740 h 35330"/>
                <a:gd name="connsiteX9" fmla="*/ 12380 w 24760"/>
                <a:gd name="connsiteY9" fmla="*/ 27888 h 35330"/>
                <a:gd name="connsiteX10" fmla="*/ 19492 w 24760"/>
                <a:gd name="connsiteY10" fmla="*/ 17740 h 35330"/>
                <a:gd name="connsiteX11" fmla="*/ 12380 w 24760"/>
                <a:gd name="connsiteY11" fmla="*/ 7592 h 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60" h="35330">
                  <a:moveTo>
                    <a:pt x="12380" y="35330"/>
                  </a:moveTo>
                  <a:cubicBezTo>
                    <a:pt x="5542" y="35330"/>
                    <a:pt x="0" y="27422"/>
                    <a:pt x="0" y="17665"/>
                  </a:cubicBezTo>
                  <a:cubicBezTo>
                    <a:pt x="0" y="7908"/>
                    <a:pt x="5542" y="0"/>
                    <a:pt x="12380" y="0"/>
                  </a:cubicBezTo>
                  <a:cubicBezTo>
                    <a:pt x="19218" y="0"/>
                    <a:pt x="24761" y="7908"/>
                    <a:pt x="24761" y="17665"/>
                  </a:cubicBezTo>
                  <a:cubicBezTo>
                    <a:pt x="24761" y="17688"/>
                    <a:pt x="24761" y="17718"/>
                    <a:pt x="24761" y="17740"/>
                  </a:cubicBezTo>
                  <a:cubicBezTo>
                    <a:pt x="24761" y="27452"/>
                    <a:pt x="19240" y="35330"/>
                    <a:pt x="12433" y="35330"/>
                  </a:cubicBezTo>
                  <a:cubicBezTo>
                    <a:pt x="12417" y="35330"/>
                    <a:pt x="12396" y="35330"/>
                    <a:pt x="12380" y="35330"/>
                  </a:cubicBezTo>
                  <a:close/>
                  <a:moveTo>
                    <a:pt x="12380" y="7592"/>
                  </a:moveTo>
                  <a:cubicBezTo>
                    <a:pt x="8450" y="7592"/>
                    <a:pt x="5268" y="12133"/>
                    <a:pt x="5268" y="17740"/>
                  </a:cubicBezTo>
                  <a:cubicBezTo>
                    <a:pt x="5268" y="23348"/>
                    <a:pt x="8450" y="27888"/>
                    <a:pt x="12380" y="27888"/>
                  </a:cubicBezTo>
                  <a:cubicBezTo>
                    <a:pt x="16310" y="27888"/>
                    <a:pt x="19492" y="23348"/>
                    <a:pt x="19492" y="17740"/>
                  </a:cubicBezTo>
                  <a:cubicBezTo>
                    <a:pt x="19492" y="12133"/>
                    <a:pt x="16310" y="7592"/>
                    <a:pt x="12380" y="7592"/>
                  </a:cubicBezTo>
                  <a:close/>
                </a:path>
              </a:pathLst>
            </a:custGeom>
            <a:solidFill>
              <a:srgbClr val="263238"/>
            </a:solidFill>
            <a:ln w="5258"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189F0967-29D2-0355-1EE7-716FD3D018DF}"/>
                </a:ext>
              </a:extLst>
            </p:cNvPr>
            <p:cNvSpPr/>
            <p:nvPr/>
          </p:nvSpPr>
          <p:spPr>
            <a:xfrm>
              <a:off x="11786532" y="6711160"/>
              <a:ext cx="19492" cy="27812"/>
            </a:xfrm>
            <a:custGeom>
              <a:avLst/>
              <a:gdLst>
                <a:gd name="connsiteX0" fmla="*/ 19492 w 19492"/>
                <a:gd name="connsiteY0" fmla="*/ 13907 h 27812"/>
                <a:gd name="connsiteX1" fmla="*/ 9746 w 19492"/>
                <a:gd name="connsiteY1" fmla="*/ 27813 h 27812"/>
                <a:gd name="connsiteX2" fmla="*/ 0 w 19492"/>
                <a:gd name="connsiteY2" fmla="*/ 13907 h 27812"/>
                <a:gd name="connsiteX3" fmla="*/ 9746 w 19492"/>
                <a:gd name="connsiteY3" fmla="*/ 0 h 27812"/>
                <a:gd name="connsiteX4" fmla="*/ 9799 w 19492"/>
                <a:gd name="connsiteY4" fmla="*/ 0 h 27812"/>
                <a:gd name="connsiteX5" fmla="*/ 19492 w 19492"/>
                <a:gd name="connsiteY5" fmla="*/ 13831 h 27812"/>
                <a:gd name="connsiteX6" fmla="*/ 19492 w 19492"/>
                <a:gd name="connsiteY6" fmla="*/ 13907 h 2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2" h="27812">
                  <a:moveTo>
                    <a:pt x="19492" y="13907"/>
                  </a:moveTo>
                  <a:cubicBezTo>
                    <a:pt x="19492" y="21589"/>
                    <a:pt x="15130" y="27813"/>
                    <a:pt x="9746" y="27813"/>
                  </a:cubicBezTo>
                  <a:cubicBezTo>
                    <a:pt x="4362" y="27813"/>
                    <a:pt x="0" y="21589"/>
                    <a:pt x="0" y="13907"/>
                  </a:cubicBezTo>
                  <a:cubicBezTo>
                    <a:pt x="0" y="6224"/>
                    <a:pt x="4362" y="0"/>
                    <a:pt x="9746" y="0"/>
                  </a:cubicBezTo>
                  <a:cubicBezTo>
                    <a:pt x="9762" y="0"/>
                    <a:pt x="9783" y="0"/>
                    <a:pt x="9799" y="0"/>
                  </a:cubicBezTo>
                  <a:cubicBezTo>
                    <a:pt x="15151" y="0"/>
                    <a:pt x="19492" y="6194"/>
                    <a:pt x="19492" y="13831"/>
                  </a:cubicBezTo>
                  <a:cubicBezTo>
                    <a:pt x="19492" y="13854"/>
                    <a:pt x="19492" y="13884"/>
                    <a:pt x="19492" y="13907"/>
                  </a:cubicBezTo>
                  <a:close/>
                </a:path>
              </a:pathLst>
            </a:custGeom>
            <a:solidFill>
              <a:srgbClr val="FFFFFF"/>
            </a:solidFill>
            <a:ln w="5258"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7DA6DE22-92E4-F346-818A-91B50EEDA587}"/>
                </a:ext>
              </a:extLst>
            </p:cNvPr>
            <p:cNvSpPr/>
            <p:nvPr/>
          </p:nvSpPr>
          <p:spPr>
            <a:xfrm>
              <a:off x="11783898" y="6707326"/>
              <a:ext cx="24760" cy="35330"/>
            </a:xfrm>
            <a:custGeom>
              <a:avLst/>
              <a:gdLst>
                <a:gd name="connsiteX0" fmla="*/ 12433 w 24760"/>
                <a:gd name="connsiteY0" fmla="*/ 35330 h 35330"/>
                <a:gd name="connsiteX1" fmla="*/ 0 w 24760"/>
                <a:gd name="connsiteY1" fmla="*/ 17740 h 35330"/>
                <a:gd name="connsiteX2" fmla="*/ 12327 w 24760"/>
                <a:gd name="connsiteY2" fmla="*/ 0 h 35330"/>
                <a:gd name="connsiteX3" fmla="*/ 24761 w 24760"/>
                <a:gd name="connsiteY3" fmla="*/ 17590 h 35330"/>
                <a:gd name="connsiteX4" fmla="*/ 24761 w 24760"/>
                <a:gd name="connsiteY4" fmla="*/ 17740 h 35330"/>
                <a:gd name="connsiteX5" fmla="*/ 12433 w 24760"/>
                <a:gd name="connsiteY5" fmla="*/ 35330 h 35330"/>
                <a:gd name="connsiteX6" fmla="*/ 12433 w 24760"/>
                <a:gd name="connsiteY6" fmla="*/ 7592 h 35330"/>
                <a:gd name="connsiteX7" fmla="*/ 4736 w 24760"/>
                <a:gd name="connsiteY7" fmla="*/ 16831 h 35330"/>
                <a:gd name="connsiteX8" fmla="*/ 11211 w 24760"/>
                <a:gd name="connsiteY8" fmla="*/ 27813 h 35330"/>
                <a:gd name="connsiteX9" fmla="*/ 12433 w 24760"/>
                <a:gd name="connsiteY9" fmla="*/ 27813 h 35330"/>
                <a:gd name="connsiteX10" fmla="*/ 18908 w 24760"/>
                <a:gd name="connsiteY10" fmla="*/ 16831 h 35330"/>
                <a:gd name="connsiteX11" fmla="*/ 12433 w 24760"/>
                <a:gd name="connsiteY11" fmla="*/ 7592 h 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60" h="35330">
                  <a:moveTo>
                    <a:pt x="12433" y="35330"/>
                  </a:moveTo>
                  <a:cubicBezTo>
                    <a:pt x="5595" y="35375"/>
                    <a:pt x="32" y="27498"/>
                    <a:pt x="0" y="17740"/>
                  </a:cubicBezTo>
                  <a:cubicBezTo>
                    <a:pt x="-26" y="7983"/>
                    <a:pt x="5490" y="45"/>
                    <a:pt x="12327" y="0"/>
                  </a:cubicBezTo>
                  <a:cubicBezTo>
                    <a:pt x="19166" y="-37"/>
                    <a:pt x="24729" y="7833"/>
                    <a:pt x="24761" y="17590"/>
                  </a:cubicBezTo>
                  <a:cubicBezTo>
                    <a:pt x="24761" y="17643"/>
                    <a:pt x="24761" y="17688"/>
                    <a:pt x="24761" y="17740"/>
                  </a:cubicBezTo>
                  <a:cubicBezTo>
                    <a:pt x="24734" y="27437"/>
                    <a:pt x="19229" y="35293"/>
                    <a:pt x="12433" y="35330"/>
                  </a:cubicBezTo>
                  <a:close/>
                  <a:moveTo>
                    <a:pt x="12433" y="7592"/>
                  </a:moveTo>
                  <a:cubicBezTo>
                    <a:pt x="8519" y="7111"/>
                    <a:pt x="5073" y="11246"/>
                    <a:pt x="4736" y="16831"/>
                  </a:cubicBezTo>
                  <a:cubicBezTo>
                    <a:pt x="4399" y="22416"/>
                    <a:pt x="7297" y="27332"/>
                    <a:pt x="11211" y="27813"/>
                  </a:cubicBezTo>
                  <a:cubicBezTo>
                    <a:pt x="11617" y="27866"/>
                    <a:pt x="12027" y="27866"/>
                    <a:pt x="12433" y="27813"/>
                  </a:cubicBezTo>
                  <a:cubicBezTo>
                    <a:pt x="16347" y="27332"/>
                    <a:pt x="19245" y="22416"/>
                    <a:pt x="18908" y="16831"/>
                  </a:cubicBezTo>
                  <a:cubicBezTo>
                    <a:pt x="18613" y="11915"/>
                    <a:pt x="15878" y="8013"/>
                    <a:pt x="12433" y="7592"/>
                  </a:cubicBezTo>
                  <a:close/>
                </a:path>
              </a:pathLst>
            </a:custGeom>
            <a:solidFill>
              <a:srgbClr val="263238"/>
            </a:solidFill>
            <a:ln w="5258" cap="flat">
              <a:noFill/>
              <a:prstDash val="solid"/>
              <a:miter/>
            </a:ln>
          </p:spPr>
          <p:txBody>
            <a:bodyPr rtlCol="0" anchor="ctr"/>
            <a:lstStyle/>
            <a:p>
              <a:endParaRPr lang="en-IN"/>
            </a:p>
          </p:txBody>
        </p:sp>
      </p:grpSp>
      <p:grpSp>
        <p:nvGrpSpPr>
          <p:cNvPr id="35" name="Graphic 2">
            <a:extLst>
              <a:ext uri="{FF2B5EF4-FFF2-40B4-BE49-F238E27FC236}">
                <a16:creationId xmlns:a16="http://schemas.microsoft.com/office/drawing/2014/main" id="{8F5B4047-A4BE-9313-BA81-9E4ECA326F49}"/>
              </a:ext>
            </a:extLst>
          </p:cNvPr>
          <p:cNvGrpSpPr/>
          <p:nvPr/>
        </p:nvGrpSpPr>
        <p:grpSpPr>
          <a:xfrm>
            <a:off x="8644318" y="3614821"/>
            <a:ext cx="3207697" cy="2798440"/>
            <a:chOff x="8644318" y="3614821"/>
            <a:chExt cx="3207697" cy="2798440"/>
          </a:xfrm>
          <a:solidFill>
            <a:srgbClr val="263238"/>
          </a:solidFill>
        </p:grpSpPr>
        <p:sp>
          <p:nvSpPr>
            <p:cNvPr id="36" name="Freeform: Shape 35">
              <a:extLst>
                <a:ext uri="{FF2B5EF4-FFF2-40B4-BE49-F238E27FC236}">
                  <a16:creationId xmlns:a16="http://schemas.microsoft.com/office/drawing/2014/main" id="{6588DD00-0801-4BCE-B685-616EDB029518}"/>
                </a:ext>
              </a:extLst>
            </p:cNvPr>
            <p:cNvSpPr/>
            <p:nvPr/>
          </p:nvSpPr>
          <p:spPr>
            <a:xfrm>
              <a:off x="11568324" y="3999768"/>
              <a:ext cx="194387" cy="475827"/>
            </a:xfrm>
            <a:custGeom>
              <a:avLst/>
              <a:gdLst>
                <a:gd name="connsiteX0" fmla="*/ 91825 w 194387"/>
                <a:gd name="connsiteY0" fmla="*/ 437717 h 475827"/>
                <a:gd name="connsiteX1" fmla="*/ 79602 w 194387"/>
                <a:gd name="connsiteY1" fmla="*/ 437190 h 475827"/>
                <a:gd name="connsiteX2" fmla="*/ 69435 w 194387"/>
                <a:gd name="connsiteY2" fmla="*/ 435762 h 475827"/>
                <a:gd name="connsiteX3" fmla="*/ 59688 w 194387"/>
                <a:gd name="connsiteY3" fmla="*/ 433357 h 475827"/>
                <a:gd name="connsiteX4" fmla="*/ 49152 w 194387"/>
                <a:gd name="connsiteY4" fmla="*/ 429523 h 475827"/>
                <a:gd name="connsiteX5" fmla="*/ 32663 w 194387"/>
                <a:gd name="connsiteY5" fmla="*/ 422006 h 475827"/>
                <a:gd name="connsiteX6" fmla="*/ 17385 w 194387"/>
                <a:gd name="connsiteY6" fmla="*/ 417646 h 475827"/>
                <a:gd name="connsiteX7" fmla="*/ 9535 w 194387"/>
                <a:gd name="connsiteY7" fmla="*/ 420954 h 475827"/>
                <a:gd name="connsiteX8" fmla="*/ 5900 w 194387"/>
                <a:gd name="connsiteY8" fmla="*/ 430200 h 475827"/>
                <a:gd name="connsiteX9" fmla="*/ 0 w 194387"/>
                <a:gd name="connsiteY9" fmla="*/ 430200 h 475827"/>
                <a:gd name="connsiteX10" fmla="*/ 0 w 194387"/>
                <a:gd name="connsiteY10" fmla="*/ 312708 h 475827"/>
                <a:gd name="connsiteX11" fmla="*/ 4214 w 194387"/>
                <a:gd name="connsiteY11" fmla="*/ 312708 h 475827"/>
                <a:gd name="connsiteX12" fmla="*/ 20862 w 194387"/>
                <a:gd name="connsiteY12" fmla="*/ 377656 h 475827"/>
                <a:gd name="connsiteX13" fmla="*/ 43620 w 194387"/>
                <a:gd name="connsiteY13" fmla="*/ 412610 h 475827"/>
                <a:gd name="connsiteX14" fmla="*/ 68487 w 194387"/>
                <a:gd name="connsiteY14" fmla="*/ 427043 h 475827"/>
                <a:gd name="connsiteX15" fmla="*/ 91825 w 194387"/>
                <a:gd name="connsiteY15" fmla="*/ 430049 h 475827"/>
                <a:gd name="connsiteX16" fmla="*/ 91825 w 194387"/>
                <a:gd name="connsiteY16" fmla="*/ 252723 h 475827"/>
                <a:gd name="connsiteX17" fmla="*/ 69645 w 194387"/>
                <a:gd name="connsiteY17" fmla="*/ 243401 h 475827"/>
                <a:gd name="connsiteX18" fmla="*/ 22600 w 194387"/>
                <a:gd name="connsiteY18" fmla="*/ 207395 h 475827"/>
                <a:gd name="connsiteX19" fmla="*/ 6796 w 194387"/>
                <a:gd name="connsiteY19" fmla="*/ 147259 h 475827"/>
                <a:gd name="connsiteX20" fmla="*/ 12907 w 194387"/>
                <a:gd name="connsiteY20" fmla="*/ 101705 h 475827"/>
                <a:gd name="connsiteX21" fmla="*/ 30134 w 194387"/>
                <a:gd name="connsiteY21" fmla="*/ 65699 h 475827"/>
                <a:gd name="connsiteX22" fmla="*/ 56738 w 194387"/>
                <a:gd name="connsiteY22" fmla="*/ 41945 h 475827"/>
                <a:gd name="connsiteX23" fmla="*/ 90560 w 194387"/>
                <a:gd name="connsiteY23" fmla="*/ 33225 h 475827"/>
                <a:gd name="connsiteX24" fmla="*/ 91719 w 194387"/>
                <a:gd name="connsiteY24" fmla="*/ 33225 h 475827"/>
                <a:gd name="connsiteX25" fmla="*/ 91719 w 194387"/>
                <a:gd name="connsiteY25" fmla="*/ 0 h 475827"/>
                <a:gd name="connsiteX26" fmla="*/ 96987 w 194387"/>
                <a:gd name="connsiteY26" fmla="*/ 0 h 475827"/>
                <a:gd name="connsiteX27" fmla="*/ 96987 w 194387"/>
                <a:gd name="connsiteY27" fmla="*/ 33300 h 475827"/>
                <a:gd name="connsiteX28" fmla="*/ 116269 w 194387"/>
                <a:gd name="connsiteY28" fmla="*/ 37660 h 475827"/>
                <a:gd name="connsiteX29" fmla="*/ 130072 w 194387"/>
                <a:gd name="connsiteY29" fmla="*/ 44726 h 475827"/>
                <a:gd name="connsiteX30" fmla="*/ 140608 w 194387"/>
                <a:gd name="connsiteY30" fmla="*/ 51567 h 475827"/>
                <a:gd name="connsiteX31" fmla="*/ 150354 w 194387"/>
                <a:gd name="connsiteY31" fmla="*/ 54574 h 475827"/>
                <a:gd name="connsiteX32" fmla="*/ 157045 w 194387"/>
                <a:gd name="connsiteY32" fmla="*/ 52694 h 475827"/>
                <a:gd name="connsiteX33" fmla="*/ 161839 w 194387"/>
                <a:gd name="connsiteY33" fmla="*/ 43148 h 475827"/>
                <a:gd name="connsiteX34" fmla="*/ 167107 w 194387"/>
                <a:gd name="connsiteY34" fmla="*/ 43148 h 475827"/>
                <a:gd name="connsiteX35" fmla="*/ 167107 w 194387"/>
                <a:gd name="connsiteY35" fmla="*/ 141395 h 475827"/>
                <a:gd name="connsiteX36" fmla="*/ 162524 w 194387"/>
                <a:gd name="connsiteY36" fmla="*/ 141395 h 475827"/>
                <a:gd name="connsiteX37" fmla="*/ 155254 w 194387"/>
                <a:gd name="connsiteY37" fmla="*/ 105314 h 475827"/>
                <a:gd name="connsiteX38" fmla="*/ 142294 w 194387"/>
                <a:gd name="connsiteY38" fmla="*/ 74268 h 475827"/>
                <a:gd name="connsiteX39" fmla="*/ 122959 w 194387"/>
                <a:gd name="connsiteY39" fmla="*/ 51717 h 475827"/>
                <a:gd name="connsiteX40" fmla="*/ 96618 w 194387"/>
                <a:gd name="connsiteY40" fmla="*/ 41118 h 475827"/>
                <a:gd name="connsiteX41" fmla="*/ 96618 w 194387"/>
                <a:gd name="connsiteY41" fmla="*/ 195518 h 475827"/>
                <a:gd name="connsiteX42" fmla="*/ 128228 w 194387"/>
                <a:gd name="connsiteY42" fmla="*/ 208673 h 475827"/>
                <a:gd name="connsiteX43" fmla="*/ 144507 w 194387"/>
                <a:gd name="connsiteY43" fmla="*/ 216190 h 475827"/>
                <a:gd name="connsiteX44" fmla="*/ 167001 w 194387"/>
                <a:gd name="connsiteY44" fmla="*/ 233554 h 475827"/>
                <a:gd name="connsiteX45" fmla="*/ 186125 w 194387"/>
                <a:gd name="connsiteY45" fmla="*/ 263246 h 475827"/>
                <a:gd name="connsiteX46" fmla="*/ 194343 w 194387"/>
                <a:gd name="connsiteY46" fmla="*/ 309401 h 475827"/>
                <a:gd name="connsiteX47" fmla="*/ 187653 w 194387"/>
                <a:gd name="connsiteY47" fmla="*/ 357660 h 475827"/>
                <a:gd name="connsiteX48" fmla="*/ 168529 w 194387"/>
                <a:gd name="connsiteY48" fmla="*/ 398628 h 475827"/>
                <a:gd name="connsiteX49" fmla="*/ 138079 w 194387"/>
                <a:gd name="connsiteY49" fmla="*/ 426967 h 475827"/>
                <a:gd name="connsiteX50" fmla="*/ 97198 w 194387"/>
                <a:gd name="connsiteY50" fmla="*/ 437641 h 475827"/>
                <a:gd name="connsiteX51" fmla="*/ 97198 w 194387"/>
                <a:gd name="connsiteY51" fmla="*/ 475828 h 475827"/>
                <a:gd name="connsiteX52" fmla="*/ 91930 w 194387"/>
                <a:gd name="connsiteY52" fmla="*/ 475828 h 475827"/>
                <a:gd name="connsiteX53" fmla="*/ 91825 w 194387"/>
                <a:gd name="connsiteY53" fmla="*/ 40968 h 475827"/>
                <a:gd name="connsiteX54" fmla="*/ 90665 w 194387"/>
                <a:gd name="connsiteY54" fmla="*/ 40968 h 475827"/>
                <a:gd name="connsiteX55" fmla="*/ 70383 w 194387"/>
                <a:gd name="connsiteY55" fmla="*/ 44501 h 475827"/>
                <a:gd name="connsiteX56" fmla="*/ 49732 w 194387"/>
                <a:gd name="connsiteY56" fmla="*/ 56528 h 475827"/>
                <a:gd name="connsiteX57" fmla="*/ 33927 w 194387"/>
                <a:gd name="connsiteY57" fmla="*/ 79079 h 475827"/>
                <a:gd name="connsiteX58" fmla="*/ 27605 w 194387"/>
                <a:gd name="connsiteY58" fmla="*/ 114860 h 475827"/>
                <a:gd name="connsiteX59" fmla="*/ 32399 w 194387"/>
                <a:gd name="connsiteY59" fmla="*/ 144928 h 475827"/>
                <a:gd name="connsiteX60" fmla="*/ 45043 w 194387"/>
                <a:gd name="connsiteY60" fmla="*/ 165901 h 475827"/>
                <a:gd name="connsiteX61" fmla="*/ 62797 w 194387"/>
                <a:gd name="connsiteY61" fmla="*/ 180108 h 475827"/>
                <a:gd name="connsiteX62" fmla="*/ 82710 w 194387"/>
                <a:gd name="connsiteY62" fmla="*/ 189354 h 475827"/>
                <a:gd name="connsiteX63" fmla="*/ 91877 w 194387"/>
                <a:gd name="connsiteY63" fmla="*/ 193188 h 475827"/>
                <a:gd name="connsiteX64" fmla="*/ 97093 w 194387"/>
                <a:gd name="connsiteY64" fmla="*/ 430049 h 475827"/>
                <a:gd name="connsiteX65" fmla="*/ 130335 w 194387"/>
                <a:gd name="connsiteY65" fmla="*/ 421330 h 475827"/>
                <a:gd name="connsiteX66" fmla="*/ 150986 w 194387"/>
                <a:gd name="connsiteY66" fmla="*/ 399530 h 475827"/>
                <a:gd name="connsiteX67" fmla="*/ 161523 w 194387"/>
                <a:gd name="connsiteY67" fmla="*/ 370890 h 475827"/>
                <a:gd name="connsiteX68" fmla="*/ 164631 w 194387"/>
                <a:gd name="connsiteY68" fmla="*/ 342175 h 475827"/>
                <a:gd name="connsiteX69" fmla="*/ 159995 w 194387"/>
                <a:gd name="connsiteY69" fmla="*/ 308875 h 475827"/>
                <a:gd name="connsiteX70" fmla="*/ 148352 w 194387"/>
                <a:gd name="connsiteY70" fmla="*/ 286324 h 475827"/>
                <a:gd name="connsiteX71" fmla="*/ 132864 w 194387"/>
                <a:gd name="connsiteY71" fmla="*/ 271891 h 475827"/>
                <a:gd name="connsiteX72" fmla="*/ 117059 w 194387"/>
                <a:gd name="connsiteY72" fmla="*/ 263171 h 475827"/>
                <a:gd name="connsiteX73" fmla="*/ 97198 w 194387"/>
                <a:gd name="connsiteY73" fmla="*/ 254978 h 47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94387" h="475827">
                  <a:moveTo>
                    <a:pt x="91825" y="437717"/>
                  </a:moveTo>
                  <a:cubicBezTo>
                    <a:pt x="87241" y="437717"/>
                    <a:pt x="83132" y="437717"/>
                    <a:pt x="79602" y="437190"/>
                  </a:cubicBezTo>
                  <a:cubicBezTo>
                    <a:pt x="76073" y="436664"/>
                    <a:pt x="72648" y="436364"/>
                    <a:pt x="69435" y="435762"/>
                  </a:cubicBezTo>
                  <a:cubicBezTo>
                    <a:pt x="66158" y="435198"/>
                    <a:pt x="62907" y="434394"/>
                    <a:pt x="59688" y="433357"/>
                  </a:cubicBezTo>
                  <a:lnTo>
                    <a:pt x="49152" y="429523"/>
                  </a:lnTo>
                  <a:cubicBezTo>
                    <a:pt x="43884" y="427343"/>
                    <a:pt x="38616" y="424787"/>
                    <a:pt x="32663" y="422006"/>
                  </a:cubicBezTo>
                  <a:cubicBezTo>
                    <a:pt x="27769" y="419390"/>
                    <a:pt x="22611" y="417917"/>
                    <a:pt x="17385" y="417646"/>
                  </a:cubicBezTo>
                  <a:cubicBezTo>
                    <a:pt x="14561" y="417195"/>
                    <a:pt x="11732" y="418390"/>
                    <a:pt x="9535" y="420954"/>
                  </a:cubicBezTo>
                  <a:cubicBezTo>
                    <a:pt x="7939" y="423697"/>
                    <a:pt x="6706" y="426824"/>
                    <a:pt x="5900" y="430200"/>
                  </a:cubicBezTo>
                  <a:lnTo>
                    <a:pt x="0" y="430200"/>
                  </a:lnTo>
                  <a:lnTo>
                    <a:pt x="0" y="312708"/>
                  </a:lnTo>
                  <a:lnTo>
                    <a:pt x="4214" y="312708"/>
                  </a:lnTo>
                  <a:cubicBezTo>
                    <a:pt x="7054" y="335583"/>
                    <a:pt x="12686" y="357563"/>
                    <a:pt x="20862" y="377656"/>
                  </a:cubicBezTo>
                  <a:cubicBezTo>
                    <a:pt x="26652" y="391449"/>
                    <a:pt x="34407" y="403356"/>
                    <a:pt x="43620" y="412610"/>
                  </a:cubicBezTo>
                  <a:cubicBezTo>
                    <a:pt x="51096" y="419886"/>
                    <a:pt x="59573" y="424810"/>
                    <a:pt x="68487" y="427043"/>
                  </a:cubicBezTo>
                  <a:cubicBezTo>
                    <a:pt x="76194" y="428967"/>
                    <a:pt x="84001" y="429974"/>
                    <a:pt x="91825" y="430049"/>
                  </a:cubicBezTo>
                  <a:lnTo>
                    <a:pt x="91825" y="252723"/>
                  </a:lnTo>
                  <a:lnTo>
                    <a:pt x="69645" y="243401"/>
                  </a:lnTo>
                  <a:cubicBezTo>
                    <a:pt x="48573" y="234682"/>
                    <a:pt x="32889" y="222677"/>
                    <a:pt x="22600" y="207395"/>
                  </a:cubicBezTo>
                  <a:cubicBezTo>
                    <a:pt x="11827" y="191241"/>
                    <a:pt x="6122" y="169535"/>
                    <a:pt x="6796" y="147259"/>
                  </a:cubicBezTo>
                  <a:cubicBezTo>
                    <a:pt x="6712" y="131648"/>
                    <a:pt x="8787" y="116167"/>
                    <a:pt x="12907" y="101705"/>
                  </a:cubicBezTo>
                  <a:cubicBezTo>
                    <a:pt x="16826" y="88119"/>
                    <a:pt x="22695" y="75854"/>
                    <a:pt x="30134" y="65699"/>
                  </a:cubicBezTo>
                  <a:cubicBezTo>
                    <a:pt x="37852" y="55421"/>
                    <a:pt x="46887" y="47356"/>
                    <a:pt x="56738" y="41945"/>
                  </a:cubicBezTo>
                  <a:cubicBezTo>
                    <a:pt x="67528" y="36023"/>
                    <a:pt x="79002" y="33065"/>
                    <a:pt x="90560" y="33225"/>
                  </a:cubicBezTo>
                  <a:lnTo>
                    <a:pt x="91719" y="33225"/>
                  </a:lnTo>
                  <a:lnTo>
                    <a:pt x="91719" y="0"/>
                  </a:lnTo>
                  <a:lnTo>
                    <a:pt x="96987" y="0"/>
                  </a:lnTo>
                  <a:lnTo>
                    <a:pt x="96987" y="33300"/>
                  </a:lnTo>
                  <a:cubicBezTo>
                    <a:pt x="103504" y="33779"/>
                    <a:pt x="109968" y="35240"/>
                    <a:pt x="116269" y="37660"/>
                  </a:cubicBezTo>
                  <a:cubicBezTo>
                    <a:pt x="120968" y="39604"/>
                    <a:pt x="125578" y="41964"/>
                    <a:pt x="130072" y="44726"/>
                  </a:cubicBezTo>
                  <a:cubicBezTo>
                    <a:pt x="133970" y="47282"/>
                    <a:pt x="137552" y="49612"/>
                    <a:pt x="140608" y="51567"/>
                  </a:cubicBezTo>
                  <a:cubicBezTo>
                    <a:pt x="143669" y="53551"/>
                    <a:pt x="146993" y="54576"/>
                    <a:pt x="150354" y="54574"/>
                  </a:cubicBezTo>
                  <a:cubicBezTo>
                    <a:pt x="152667" y="54910"/>
                    <a:pt x="154995" y="54255"/>
                    <a:pt x="157045" y="52694"/>
                  </a:cubicBezTo>
                  <a:cubicBezTo>
                    <a:pt x="158994" y="49903"/>
                    <a:pt x="160611" y="46679"/>
                    <a:pt x="161839" y="43148"/>
                  </a:cubicBezTo>
                  <a:lnTo>
                    <a:pt x="167107" y="43148"/>
                  </a:lnTo>
                  <a:lnTo>
                    <a:pt x="167107" y="141395"/>
                  </a:lnTo>
                  <a:lnTo>
                    <a:pt x="162524" y="141395"/>
                  </a:lnTo>
                  <a:cubicBezTo>
                    <a:pt x="161006" y="129034"/>
                    <a:pt x="158567" y="116939"/>
                    <a:pt x="155254" y="105314"/>
                  </a:cubicBezTo>
                  <a:cubicBezTo>
                    <a:pt x="152093" y="94065"/>
                    <a:pt x="147720" y="83591"/>
                    <a:pt x="142294" y="74268"/>
                  </a:cubicBezTo>
                  <a:cubicBezTo>
                    <a:pt x="136857" y="65142"/>
                    <a:pt x="130309" y="57501"/>
                    <a:pt x="122959" y="51717"/>
                  </a:cubicBezTo>
                  <a:cubicBezTo>
                    <a:pt x="114836" y="45452"/>
                    <a:pt x="105838" y="41832"/>
                    <a:pt x="96618" y="41118"/>
                  </a:cubicBezTo>
                  <a:lnTo>
                    <a:pt x="96618" y="195518"/>
                  </a:lnTo>
                  <a:lnTo>
                    <a:pt x="128228" y="208673"/>
                  </a:lnTo>
                  <a:cubicBezTo>
                    <a:pt x="131741" y="210078"/>
                    <a:pt x="137168" y="212582"/>
                    <a:pt x="144507" y="216190"/>
                  </a:cubicBezTo>
                  <a:cubicBezTo>
                    <a:pt x="152556" y="220392"/>
                    <a:pt x="160132" y="226240"/>
                    <a:pt x="167001" y="233554"/>
                  </a:cubicBezTo>
                  <a:cubicBezTo>
                    <a:pt x="174583" y="241718"/>
                    <a:pt x="181062" y="251783"/>
                    <a:pt x="186125" y="263246"/>
                  </a:cubicBezTo>
                  <a:cubicBezTo>
                    <a:pt x="191931" y="277175"/>
                    <a:pt x="194781" y="293209"/>
                    <a:pt x="194343" y="309401"/>
                  </a:cubicBezTo>
                  <a:cubicBezTo>
                    <a:pt x="194349" y="325961"/>
                    <a:pt x="192078" y="342356"/>
                    <a:pt x="187653" y="357660"/>
                  </a:cubicBezTo>
                  <a:cubicBezTo>
                    <a:pt x="183249" y="372995"/>
                    <a:pt x="176748" y="386924"/>
                    <a:pt x="168529" y="398628"/>
                  </a:cubicBezTo>
                  <a:cubicBezTo>
                    <a:pt x="159790" y="410851"/>
                    <a:pt x="149443" y="420480"/>
                    <a:pt x="138079" y="426967"/>
                  </a:cubicBezTo>
                  <a:cubicBezTo>
                    <a:pt x="125083" y="434364"/>
                    <a:pt x="111185" y="437995"/>
                    <a:pt x="97198" y="437641"/>
                  </a:cubicBezTo>
                  <a:lnTo>
                    <a:pt x="97198" y="475828"/>
                  </a:lnTo>
                  <a:lnTo>
                    <a:pt x="91930" y="475828"/>
                  </a:lnTo>
                  <a:close/>
                  <a:moveTo>
                    <a:pt x="91825" y="40968"/>
                  </a:moveTo>
                  <a:lnTo>
                    <a:pt x="90665" y="40968"/>
                  </a:lnTo>
                  <a:cubicBezTo>
                    <a:pt x="83833" y="41066"/>
                    <a:pt x="77031" y="42252"/>
                    <a:pt x="70383" y="44501"/>
                  </a:cubicBezTo>
                  <a:cubicBezTo>
                    <a:pt x="63071" y="46814"/>
                    <a:pt x="56090" y="50881"/>
                    <a:pt x="49732" y="56528"/>
                  </a:cubicBezTo>
                  <a:cubicBezTo>
                    <a:pt x="43315" y="62209"/>
                    <a:pt x="37910" y="69926"/>
                    <a:pt x="33927" y="79079"/>
                  </a:cubicBezTo>
                  <a:cubicBezTo>
                    <a:pt x="29497" y="89917"/>
                    <a:pt x="27305" y="102321"/>
                    <a:pt x="27605" y="114860"/>
                  </a:cubicBezTo>
                  <a:cubicBezTo>
                    <a:pt x="27347" y="125307"/>
                    <a:pt x="28996" y="135670"/>
                    <a:pt x="32399" y="144928"/>
                  </a:cubicBezTo>
                  <a:cubicBezTo>
                    <a:pt x="35544" y="153099"/>
                    <a:pt x="39854" y="160242"/>
                    <a:pt x="45043" y="165901"/>
                  </a:cubicBezTo>
                  <a:cubicBezTo>
                    <a:pt x="50416" y="171900"/>
                    <a:pt x="56406" y="176691"/>
                    <a:pt x="62797" y="180108"/>
                  </a:cubicBezTo>
                  <a:cubicBezTo>
                    <a:pt x="69314" y="183694"/>
                    <a:pt x="75962" y="186783"/>
                    <a:pt x="82710" y="189354"/>
                  </a:cubicBezTo>
                  <a:lnTo>
                    <a:pt x="91877" y="193188"/>
                  </a:lnTo>
                  <a:close/>
                  <a:moveTo>
                    <a:pt x="97093" y="430049"/>
                  </a:moveTo>
                  <a:cubicBezTo>
                    <a:pt x="108488" y="430658"/>
                    <a:pt x="119835" y="427681"/>
                    <a:pt x="130335" y="421330"/>
                  </a:cubicBezTo>
                  <a:cubicBezTo>
                    <a:pt x="138264" y="416323"/>
                    <a:pt x="145312" y="408881"/>
                    <a:pt x="150986" y="399530"/>
                  </a:cubicBezTo>
                  <a:cubicBezTo>
                    <a:pt x="155886" y="391156"/>
                    <a:pt x="159473" y="381399"/>
                    <a:pt x="161523" y="370890"/>
                  </a:cubicBezTo>
                  <a:cubicBezTo>
                    <a:pt x="163477" y="361569"/>
                    <a:pt x="164520" y="351902"/>
                    <a:pt x="164631" y="342175"/>
                  </a:cubicBezTo>
                  <a:cubicBezTo>
                    <a:pt x="164879" y="330719"/>
                    <a:pt x="163293" y="319331"/>
                    <a:pt x="159995" y="308875"/>
                  </a:cubicBezTo>
                  <a:cubicBezTo>
                    <a:pt x="157198" y="300335"/>
                    <a:pt x="153241" y="292668"/>
                    <a:pt x="148352" y="286324"/>
                  </a:cubicBezTo>
                  <a:cubicBezTo>
                    <a:pt x="143732" y="280423"/>
                    <a:pt x="138511" y="275559"/>
                    <a:pt x="132864" y="271891"/>
                  </a:cubicBezTo>
                  <a:cubicBezTo>
                    <a:pt x="127743" y="268471"/>
                    <a:pt x="122459" y="265562"/>
                    <a:pt x="117059" y="263171"/>
                  </a:cubicBezTo>
                  <a:lnTo>
                    <a:pt x="97198" y="254978"/>
                  </a:lnTo>
                  <a:close/>
                </a:path>
              </a:pathLst>
            </a:custGeom>
            <a:solidFill>
              <a:srgbClr val="263238"/>
            </a:solidFill>
            <a:ln w="5258"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FD8438CC-747D-F497-0C2B-C62E9B66D93E}"/>
                </a:ext>
              </a:extLst>
            </p:cNvPr>
            <p:cNvSpPr/>
            <p:nvPr/>
          </p:nvSpPr>
          <p:spPr>
            <a:xfrm>
              <a:off x="11468281" y="3978945"/>
              <a:ext cx="383735" cy="547540"/>
            </a:xfrm>
            <a:custGeom>
              <a:avLst/>
              <a:gdLst>
                <a:gd name="connsiteX0" fmla="*/ 191868 w 383735"/>
                <a:gd name="connsiteY0" fmla="*/ 547540 h 547540"/>
                <a:gd name="connsiteX1" fmla="*/ 0 w 383735"/>
                <a:gd name="connsiteY1" fmla="*/ 273770 h 547540"/>
                <a:gd name="connsiteX2" fmla="*/ 191868 w 383735"/>
                <a:gd name="connsiteY2" fmla="*/ 0 h 547540"/>
                <a:gd name="connsiteX3" fmla="*/ 383735 w 383735"/>
                <a:gd name="connsiteY3" fmla="*/ 273770 h 547540"/>
                <a:gd name="connsiteX4" fmla="*/ 383735 w 383735"/>
                <a:gd name="connsiteY4" fmla="*/ 273845 h 547540"/>
                <a:gd name="connsiteX5" fmla="*/ 191868 w 383735"/>
                <a:gd name="connsiteY5" fmla="*/ 547540 h 547540"/>
                <a:gd name="connsiteX6" fmla="*/ 191868 w 383735"/>
                <a:gd name="connsiteY6" fmla="*/ 7592 h 547540"/>
                <a:gd name="connsiteX7" fmla="*/ 5268 w 383735"/>
                <a:gd name="connsiteY7" fmla="*/ 273845 h 547540"/>
                <a:gd name="connsiteX8" fmla="*/ 191868 w 383735"/>
                <a:gd name="connsiteY8" fmla="*/ 540099 h 547540"/>
                <a:gd name="connsiteX9" fmla="*/ 378467 w 383735"/>
                <a:gd name="connsiteY9" fmla="*/ 273845 h 547540"/>
                <a:gd name="connsiteX10" fmla="*/ 191868 w 383735"/>
                <a:gd name="connsiteY10" fmla="*/ 7291 h 547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735" h="547540">
                  <a:moveTo>
                    <a:pt x="191868" y="547540"/>
                  </a:moveTo>
                  <a:cubicBezTo>
                    <a:pt x="85903" y="547540"/>
                    <a:pt x="0" y="424968"/>
                    <a:pt x="0" y="273770"/>
                  </a:cubicBezTo>
                  <a:cubicBezTo>
                    <a:pt x="0" y="122571"/>
                    <a:pt x="85903" y="0"/>
                    <a:pt x="191868" y="0"/>
                  </a:cubicBezTo>
                  <a:cubicBezTo>
                    <a:pt x="297832" y="0"/>
                    <a:pt x="383735" y="122571"/>
                    <a:pt x="383735" y="273770"/>
                  </a:cubicBezTo>
                  <a:cubicBezTo>
                    <a:pt x="383735" y="273793"/>
                    <a:pt x="383735" y="273823"/>
                    <a:pt x="383735" y="273845"/>
                  </a:cubicBezTo>
                  <a:cubicBezTo>
                    <a:pt x="383588" y="424945"/>
                    <a:pt x="297764" y="547375"/>
                    <a:pt x="191868" y="547540"/>
                  </a:cubicBezTo>
                  <a:close/>
                  <a:moveTo>
                    <a:pt x="191868" y="7592"/>
                  </a:moveTo>
                  <a:cubicBezTo>
                    <a:pt x="88811" y="7592"/>
                    <a:pt x="5268" y="126798"/>
                    <a:pt x="5268" y="273845"/>
                  </a:cubicBezTo>
                  <a:cubicBezTo>
                    <a:pt x="5268" y="420893"/>
                    <a:pt x="88811" y="540099"/>
                    <a:pt x="191868" y="540099"/>
                  </a:cubicBezTo>
                  <a:cubicBezTo>
                    <a:pt x="294924" y="540099"/>
                    <a:pt x="378467" y="420893"/>
                    <a:pt x="378467" y="273845"/>
                  </a:cubicBezTo>
                  <a:cubicBezTo>
                    <a:pt x="378467" y="126749"/>
                    <a:pt x="294956" y="7458"/>
                    <a:pt x="191868" y="7291"/>
                  </a:cubicBezTo>
                  <a:close/>
                </a:path>
              </a:pathLst>
            </a:custGeom>
            <a:solidFill>
              <a:srgbClr val="263238"/>
            </a:solidFill>
            <a:ln w="5258"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C6D92D4-9418-EE90-38EC-20A192615E64}"/>
                </a:ext>
              </a:extLst>
            </p:cNvPr>
            <p:cNvSpPr/>
            <p:nvPr/>
          </p:nvSpPr>
          <p:spPr>
            <a:xfrm>
              <a:off x="8694925" y="5965471"/>
              <a:ext cx="233699" cy="397951"/>
            </a:xfrm>
            <a:custGeom>
              <a:avLst/>
              <a:gdLst>
                <a:gd name="connsiteX0" fmla="*/ 201002 w 233699"/>
                <a:gd name="connsiteY0" fmla="*/ 321879 h 397951"/>
                <a:gd name="connsiteX1" fmla="*/ 192837 w 233699"/>
                <a:gd name="connsiteY1" fmla="*/ 332328 h 397951"/>
                <a:gd name="connsiteX2" fmla="*/ 185725 w 233699"/>
                <a:gd name="connsiteY2" fmla="*/ 340371 h 397951"/>
                <a:gd name="connsiteX3" fmla="*/ 178349 w 233699"/>
                <a:gd name="connsiteY3" fmla="*/ 347362 h 397951"/>
                <a:gd name="connsiteX4" fmla="*/ 169762 w 233699"/>
                <a:gd name="connsiteY4" fmla="*/ 354353 h 397951"/>
                <a:gd name="connsiteX5" fmla="*/ 155854 w 233699"/>
                <a:gd name="connsiteY5" fmla="*/ 363975 h 397951"/>
                <a:gd name="connsiteX6" fmla="*/ 144053 w 233699"/>
                <a:gd name="connsiteY6" fmla="*/ 374649 h 397951"/>
                <a:gd name="connsiteX7" fmla="*/ 140418 w 233699"/>
                <a:gd name="connsiteY7" fmla="*/ 383669 h 397951"/>
                <a:gd name="connsiteX8" fmla="*/ 142104 w 233699"/>
                <a:gd name="connsiteY8" fmla="*/ 392840 h 397951"/>
                <a:gd name="connsiteX9" fmla="*/ 138364 w 233699"/>
                <a:gd name="connsiteY9" fmla="*/ 397952 h 397951"/>
                <a:gd name="connsiteX10" fmla="*/ 87525 w 233699"/>
                <a:gd name="connsiteY10" fmla="*/ 322105 h 397951"/>
                <a:gd name="connsiteX11" fmla="*/ 90265 w 233699"/>
                <a:gd name="connsiteY11" fmla="*/ 318422 h 397951"/>
                <a:gd name="connsiteX12" fmla="*/ 129144 w 233699"/>
                <a:gd name="connsiteY12" fmla="*/ 345708 h 397951"/>
                <a:gd name="connsiteX13" fmla="*/ 158962 w 233699"/>
                <a:gd name="connsiteY13" fmla="*/ 348189 h 397951"/>
                <a:gd name="connsiteX14" fmla="*/ 181299 w 233699"/>
                <a:gd name="connsiteY14" fmla="*/ 335560 h 397951"/>
                <a:gd name="connsiteX15" fmla="*/ 197683 w 233699"/>
                <a:gd name="connsiteY15" fmla="*/ 316918 h 397951"/>
                <a:gd name="connsiteX16" fmla="*/ 120821 w 233699"/>
                <a:gd name="connsiteY16" fmla="*/ 202359 h 397951"/>
                <a:gd name="connsiteX17" fmla="*/ 102487 w 233699"/>
                <a:gd name="connsiteY17" fmla="*/ 215964 h 397951"/>
                <a:gd name="connsiteX18" fmla="*/ 56496 w 233699"/>
                <a:gd name="connsiteY18" fmla="*/ 234155 h 397951"/>
                <a:gd name="connsiteX19" fmla="*/ 20356 w 233699"/>
                <a:gd name="connsiteY19" fmla="*/ 209199 h 397951"/>
                <a:gd name="connsiteX20" fmla="*/ 4551 w 233699"/>
                <a:gd name="connsiteY20" fmla="*/ 174395 h 397951"/>
                <a:gd name="connsiteX21" fmla="*/ 73 w 233699"/>
                <a:gd name="connsiteY21" fmla="*/ 135983 h 397951"/>
                <a:gd name="connsiteX22" fmla="*/ 6922 w 233699"/>
                <a:gd name="connsiteY22" fmla="*/ 97195 h 397951"/>
                <a:gd name="connsiteX23" fmla="*/ 25045 w 233699"/>
                <a:gd name="connsiteY23" fmla="*/ 61640 h 397951"/>
                <a:gd name="connsiteX24" fmla="*/ 25782 w 233699"/>
                <a:gd name="connsiteY24" fmla="*/ 60662 h 397951"/>
                <a:gd name="connsiteX25" fmla="*/ 11347 w 233699"/>
                <a:gd name="connsiteY25" fmla="*/ 39164 h 397951"/>
                <a:gd name="connsiteX26" fmla="*/ 14772 w 233699"/>
                <a:gd name="connsiteY26" fmla="*/ 34428 h 397951"/>
                <a:gd name="connsiteX27" fmla="*/ 29207 w 233699"/>
                <a:gd name="connsiteY27" fmla="*/ 55927 h 397951"/>
                <a:gd name="connsiteX28" fmla="*/ 43589 w 233699"/>
                <a:gd name="connsiteY28" fmla="*/ 41870 h 397951"/>
                <a:gd name="connsiteX29" fmla="*/ 55548 w 233699"/>
                <a:gd name="connsiteY29" fmla="*/ 34353 h 397951"/>
                <a:gd name="connsiteX30" fmla="*/ 65452 w 233699"/>
                <a:gd name="connsiteY30" fmla="*/ 29316 h 397951"/>
                <a:gd name="connsiteX31" fmla="*/ 73038 w 233699"/>
                <a:gd name="connsiteY31" fmla="*/ 22626 h 397951"/>
                <a:gd name="connsiteX32" fmla="*/ 76515 w 233699"/>
                <a:gd name="connsiteY32" fmla="*/ 15109 h 397951"/>
                <a:gd name="connsiteX33" fmla="*/ 75461 w 233699"/>
                <a:gd name="connsiteY33" fmla="*/ 4736 h 397951"/>
                <a:gd name="connsiteX34" fmla="*/ 78938 w 233699"/>
                <a:gd name="connsiteY34" fmla="*/ 0 h 397951"/>
                <a:gd name="connsiteX35" fmla="*/ 121295 w 233699"/>
                <a:gd name="connsiteY35" fmla="*/ 63669 h 397951"/>
                <a:gd name="connsiteX36" fmla="*/ 118344 w 233699"/>
                <a:gd name="connsiteY36" fmla="*/ 67653 h 397951"/>
                <a:gd name="connsiteX37" fmla="*/ 98009 w 233699"/>
                <a:gd name="connsiteY37" fmla="*/ 50815 h 397951"/>
                <a:gd name="connsiteX38" fmla="*/ 76357 w 233699"/>
                <a:gd name="connsiteY38" fmla="*/ 41870 h 397951"/>
                <a:gd name="connsiteX39" fmla="*/ 54072 w 233699"/>
                <a:gd name="connsiteY39" fmla="*/ 44350 h 397951"/>
                <a:gd name="connsiteX40" fmla="*/ 32526 w 233699"/>
                <a:gd name="connsiteY40" fmla="*/ 60587 h 397951"/>
                <a:gd name="connsiteX41" fmla="*/ 99432 w 233699"/>
                <a:gd name="connsiteY41" fmla="*/ 160338 h 397951"/>
                <a:gd name="connsiteX42" fmla="*/ 125773 w 233699"/>
                <a:gd name="connsiteY42" fmla="*/ 140794 h 397951"/>
                <a:gd name="connsiteX43" fmla="*/ 139733 w 233699"/>
                <a:gd name="connsiteY43" fmla="*/ 131548 h 397951"/>
                <a:gd name="connsiteX44" fmla="*/ 161280 w 233699"/>
                <a:gd name="connsiteY44" fmla="*/ 123430 h 397951"/>
                <a:gd name="connsiteX45" fmla="*/ 186515 w 233699"/>
                <a:gd name="connsiteY45" fmla="*/ 125760 h 397951"/>
                <a:gd name="connsiteX46" fmla="*/ 211802 w 233699"/>
                <a:gd name="connsiteY46" fmla="*/ 148311 h 397951"/>
                <a:gd name="connsiteX47" fmla="*/ 228397 w 233699"/>
                <a:gd name="connsiteY47" fmla="*/ 185370 h 397951"/>
                <a:gd name="connsiteX48" fmla="*/ 233665 w 233699"/>
                <a:gd name="connsiteY48" fmla="*/ 228743 h 397951"/>
                <a:gd name="connsiteX49" fmla="*/ 226342 w 233699"/>
                <a:gd name="connsiteY49" fmla="*/ 273845 h 397951"/>
                <a:gd name="connsiteX50" fmla="*/ 204532 w 233699"/>
                <a:gd name="connsiteY50" fmla="*/ 316843 h 397951"/>
                <a:gd name="connsiteX51" fmla="*/ 221074 w 233699"/>
                <a:gd name="connsiteY51" fmla="*/ 341499 h 397951"/>
                <a:gd name="connsiteX52" fmla="*/ 217597 w 233699"/>
                <a:gd name="connsiteY52" fmla="*/ 346234 h 397951"/>
                <a:gd name="connsiteX53" fmla="*/ 29049 w 233699"/>
                <a:gd name="connsiteY53" fmla="*/ 65549 h 397951"/>
                <a:gd name="connsiteX54" fmla="*/ 28311 w 233699"/>
                <a:gd name="connsiteY54" fmla="*/ 66601 h 397951"/>
                <a:gd name="connsiteX55" fmla="*/ 16774 w 233699"/>
                <a:gd name="connsiteY55" fmla="*/ 86972 h 397951"/>
                <a:gd name="connsiteX56" fmla="*/ 8608 w 233699"/>
                <a:gd name="connsiteY56" fmla="*/ 112981 h 397951"/>
                <a:gd name="connsiteX57" fmla="*/ 8292 w 233699"/>
                <a:gd name="connsiteY57" fmla="*/ 141771 h 397951"/>
                <a:gd name="connsiteX58" fmla="*/ 19724 w 233699"/>
                <a:gd name="connsiteY58" fmla="*/ 170411 h 397951"/>
                <a:gd name="connsiteX59" fmla="*/ 35528 w 233699"/>
                <a:gd name="connsiteY59" fmla="*/ 185445 h 397951"/>
                <a:gd name="connsiteX60" fmla="*/ 52808 w 233699"/>
                <a:gd name="connsiteY60" fmla="*/ 187851 h 397951"/>
                <a:gd name="connsiteX61" fmla="*/ 70457 w 233699"/>
                <a:gd name="connsiteY61" fmla="*/ 181311 h 397951"/>
                <a:gd name="connsiteX62" fmla="*/ 87315 w 233699"/>
                <a:gd name="connsiteY62" fmla="*/ 169810 h 397951"/>
                <a:gd name="connsiteX63" fmla="*/ 94901 w 233699"/>
                <a:gd name="connsiteY63" fmla="*/ 164172 h 397951"/>
                <a:gd name="connsiteX64" fmla="*/ 201160 w 233699"/>
                <a:gd name="connsiteY64" fmla="*/ 312483 h 397951"/>
                <a:gd name="connsiteX65" fmla="*/ 218862 w 233699"/>
                <a:gd name="connsiteY65" fmla="*/ 277529 h 397951"/>
                <a:gd name="connsiteX66" fmla="*/ 222760 w 233699"/>
                <a:gd name="connsiteY66" fmla="*/ 245205 h 397951"/>
                <a:gd name="connsiteX67" fmla="*/ 217228 w 233699"/>
                <a:gd name="connsiteY67" fmla="*/ 217242 h 397951"/>
                <a:gd name="connsiteX68" fmla="*/ 206692 w 233699"/>
                <a:gd name="connsiteY68" fmla="*/ 196044 h 397951"/>
                <a:gd name="connsiteX69" fmla="*/ 189307 w 233699"/>
                <a:gd name="connsiteY69" fmla="*/ 178605 h 397951"/>
                <a:gd name="connsiteX70" fmla="*/ 171975 w 233699"/>
                <a:gd name="connsiteY70" fmla="*/ 174245 h 397951"/>
                <a:gd name="connsiteX71" fmla="*/ 155696 w 233699"/>
                <a:gd name="connsiteY71" fmla="*/ 178529 h 397951"/>
                <a:gd name="connsiteX72" fmla="*/ 141524 w 233699"/>
                <a:gd name="connsiteY72" fmla="*/ 187099 h 397951"/>
                <a:gd name="connsiteX73" fmla="*/ 125140 w 233699"/>
                <a:gd name="connsiteY73" fmla="*/ 199352 h 39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33699" h="397951">
                  <a:moveTo>
                    <a:pt x="201002" y="321879"/>
                  </a:moveTo>
                  <a:cubicBezTo>
                    <a:pt x="198052" y="325939"/>
                    <a:pt x="195313" y="329396"/>
                    <a:pt x="192837" y="332328"/>
                  </a:cubicBezTo>
                  <a:cubicBezTo>
                    <a:pt x="190361" y="335260"/>
                    <a:pt x="187990" y="337891"/>
                    <a:pt x="185725" y="340371"/>
                  </a:cubicBezTo>
                  <a:cubicBezTo>
                    <a:pt x="183364" y="342904"/>
                    <a:pt x="180904" y="345242"/>
                    <a:pt x="178349" y="347362"/>
                  </a:cubicBezTo>
                  <a:cubicBezTo>
                    <a:pt x="175715" y="349617"/>
                    <a:pt x="173081" y="351947"/>
                    <a:pt x="169762" y="354353"/>
                  </a:cubicBezTo>
                  <a:cubicBezTo>
                    <a:pt x="165547" y="357510"/>
                    <a:pt x="160911" y="360667"/>
                    <a:pt x="155854" y="363975"/>
                  </a:cubicBezTo>
                  <a:cubicBezTo>
                    <a:pt x="151534" y="366583"/>
                    <a:pt x="147546" y="370191"/>
                    <a:pt x="144053" y="374649"/>
                  </a:cubicBezTo>
                  <a:cubicBezTo>
                    <a:pt x="142030" y="376821"/>
                    <a:pt x="140713" y="380084"/>
                    <a:pt x="140418" y="383669"/>
                  </a:cubicBezTo>
                  <a:cubicBezTo>
                    <a:pt x="140550" y="386857"/>
                    <a:pt x="141124" y="389976"/>
                    <a:pt x="142104" y="392840"/>
                  </a:cubicBezTo>
                  <a:lnTo>
                    <a:pt x="138364" y="397952"/>
                  </a:lnTo>
                  <a:lnTo>
                    <a:pt x="87525" y="322105"/>
                  </a:lnTo>
                  <a:lnTo>
                    <a:pt x="90265" y="318422"/>
                  </a:lnTo>
                  <a:cubicBezTo>
                    <a:pt x="101988" y="330734"/>
                    <a:pt x="115152" y="339973"/>
                    <a:pt x="129144" y="345708"/>
                  </a:cubicBezTo>
                  <a:cubicBezTo>
                    <a:pt x="138854" y="349497"/>
                    <a:pt x="149011" y="350346"/>
                    <a:pt x="158962" y="348189"/>
                  </a:cubicBezTo>
                  <a:cubicBezTo>
                    <a:pt x="166949" y="346287"/>
                    <a:pt x="174567" y="341980"/>
                    <a:pt x="181299" y="335560"/>
                  </a:cubicBezTo>
                  <a:cubicBezTo>
                    <a:pt x="187115" y="330013"/>
                    <a:pt x="192600" y="323781"/>
                    <a:pt x="197683" y="316918"/>
                  </a:cubicBezTo>
                  <a:lnTo>
                    <a:pt x="120821" y="202359"/>
                  </a:lnTo>
                  <a:lnTo>
                    <a:pt x="102487" y="215964"/>
                  </a:lnTo>
                  <a:cubicBezTo>
                    <a:pt x="88494" y="227526"/>
                    <a:pt x="72662" y="233787"/>
                    <a:pt x="56496" y="234155"/>
                  </a:cubicBezTo>
                  <a:cubicBezTo>
                    <a:pt x="42574" y="233186"/>
                    <a:pt x="29527" y="224180"/>
                    <a:pt x="20356" y="209199"/>
                  </a:cubicBezTo>
                  <a:cubicBezTo>
                    <a:pt x="13505" y="199224"/>
                    <a:pt x="8131" y="187392"/>
                    <a:pt x="4551" y="174395"/>
                  </a:cubicBezTo>
                  <a:cubicBezTo>
                    <a:pt x="1161" y="162195"/>
                    <a:pt x="-365" y="149093"/>
                    <a:pt x="73" y="135983"/>
                  </a:cubicBezTo>
                  <a:cubicBezTo>
                    <a:pt x="588" y="122543"/>
                    <a:pt x="2914" y="109373"/>
                    <a:pt x="6922" y="97195"/>
                  </a:cubicBezTo>
                  <a:cubicBezTo>
                    <a:pt x="11315" y="83800"/>
                    <a:pt x="17466" y="71727"/>
                    <a:pt x="25045" y="61640"/>
                  </a:cubicBezTo>
                  <a:lnTo>
                    <a:pt x="25782" y="60662"/>
                  </a:lnTo>
                  <a:lnTo>
                    <a:pt x="11347" y="39164"/>
                  </a:lnTo>
                  <a:lnTo>
                    <a:pt x="14772" y="34428"/>
                  </a:lnTo>
                  <a:lnTo>
                    <a:pt x="29207" y="55927"/>
                  </a:lnTo>
                  <a:cubicBezTo>
                    <a:pt x="33624" y="50500"/>
                    <a:pt x="38448" y="45786"/>
                    <a:pt x="43589" y="41870"/>
                  </a:cubicBezTo>
                  <a:cubicBezTo>
                    <a:pt x="47452" y="38983"/>
                    <a:pt x="51447" y="36473"/>
                    <a:pt x="55548" y="34353"/>
                  </a:cubicBezTo>
                  <a:lnTo>
                    <a:pt x="65452" y="29316"/>
                  </a:lnTo>
                  <a:cubicBezTo>
                    <a:pt x="68279" y="27866"/>
                    <a:pt x="70863" y="25588"/>
                    <a:pt x="73038" y="22626"/>
                  </a:cubicBezTo>
                  <a:cubicBezTo>
                    <a:pt x="74741" y="20732"/>
                    <a:pt x="75962" y="18086"/>
                    <a:pt x="76515" y="15109"/>
                  </a:cubicBezTo>
                  <a:cubicBezTo>
                    <a:pt x="76568" y="11591"/>
                    <a:pt x="76213" y="8088"/>
                    <a:pt x="75461" y="4736"/>
                  </a:cubicBezTo>
                  <a:lnTo>
                    <a:pt x="78938" y="0"/>
                  </a:lnTo>
                  <a:lnTo>
                    <a:pt x="121295" y="63669"/>
                  </a:lnTo>
                  <a:lnTo>
                    <a:pt x="118344" y="67653"/>
                  </a:lnTo>
                  <a:cubicBezTo>
                    <a:pt x="112000" y="61038"/>
                    <a:pt x="105184" y="55393"/>
                    <a:pt x="98009" y="50815"/>
                  </a:cubicBezTo>
                  <a:cubicBezTo>
                    <a:pt x="91158" y="46260"/>
                    <a:pt x="83855" y="43238"/>
                    <a:pt x="76357" y="41870"/>
                  </a:cubicBezTo>
                  <a:cubicBezTo>
                    <a:pt x="68885" y="40750"/>
                    <a:pt x="61333" y="41592"/>
                    <a:pt x="54072" y="44350"/>
                  </a:cubicBezTo>
                  <a:cubicBezTo>
                    <a:pt x="46132" y="47402"/>
                    <a:pt x="38771" y="52950"/>
                    <a:pt x="32526" y="60587"/>
                  </a:cubicBezTo>
                  <a:lnTo>
                    <a:pt x="99432" y="160338"/>
                  </a:lnTo>
                  <a:lnTo>
                    <a:pt x="125773" y="140794"/>
                  </a:lnTo>
                  <a:cubicBezTo>
                    <a:pt x="128723" y="138539"/>
                    <a:pt x="133359" y="135457"/>
                    <a:pt x="139733" y="131548"/>
                  </a:cubicBezTo>
                  <a:cubicBezTo>
                    <a:pt x="146619" y="127429"/>
                    <a:pt x="153868" y="124700"/>
                    <a:pt x="161280" y="123430"/>
                  </a:cubicBezTo>
                  <a:cubicBezTo>
                    <a:pt x="169720" y="121994"/>
                    <a:pt x="178275" y="122783"/>
                    <a:pt x="186515" y="125760"/>
                  </a:cubicBezTo>
                  <a:cubicBezTo>
                    <a:pt x="196293" y="129646"/>
                    <a:pt x="205069" y="137479"/>
                    <a:pt x="211802" y="148311"/>
                  </a:cubicBezTo>
                  <a:cubicBezTo>
                    <a:pt x="219004" y="158970"/>
                    <a:pt x="224646" y="171569"/>
                    <a:pt x="228397" y="185370"/>
                  </a:cubicBezTo>
                  <a:cubicBezTo>
                    <a:pt x="232185" y="199171"/>
                    <a:pt x="233976" y="213927"/>
                    <a:pt x="233665" y="228743"/>
                  </a:cubicBezTo>
                  <a:cubicBezTo>
                    <a:pt x="233339" y="244319"/>
                    <a:pt x="230847" y="259653"/>
                    <a:pt x="226342" y="273845"/>
                  </a:cubicBezTo>
                  <a:cubicBezTo>
                    <a:pt x="221132" y="290090"/>
                    <a:pt x="213720" y="304703"/>
                    <a:pt x="204532" y="316843"/>
                  </a:cubicBezTo>
                  <a:lnTo>
                    <a:pt x="221074" y="341499"/>
                  </a:lnTo>
                  <a:lnTo>
                    <a:pt x="217597" y="346234"/>
                  </a:lnTo>
                  <a:close/>
                  <a:moveTo>
                    <a:pt x="29049" y="65549"/>
                  </a:moveTo>
                  <a:lnTo>
                    <a:pt x="28311" y="66601"/>
                  </a:lnTo>
                  <a:cubicBezTo>
                    <a:pt x="23951" y="72765"/>
                    <a:pt x="20082" y="79598"/>
                    <a:pt x="16774" y="86972"/>
                  </a:cubicBezTo>
                  <a:cubicBezTo>
                    <a:pt x="13057" y="94933"/>
                    <a:pt x="10298" y="103728"/>
                    <a:pt x="8608" y="112981"/>
                  </a:cubicBezTo>
                  <a:cubicBezTo>
                    <a:pt x="6972" y="122422"/>
                    <a:pt x="6864" y="132262"/>
                    <a:pt x="8292" y="141771"/>
                  </a:cubicBezTo>
                  <a:cubicBezTo>
                    <a:pt x="10135" y="152664"/>
                    <a:pt x="14098" y="162593"/>
                    <a:pt x="19724" y="170411"/>
                  </a:cubicBezTo>
                  <a:cubicBezTo>
                    <a:pt x="24019" y="177244"/>
                    <a:pt x="29456" y="182416"/>
                    <a:pt x="35528" y="185445"/>
                  </a:cubicBezTo>
                  <a:cubicBezTo>
                    <a:pt x="41111" y="187933"/>
                    <a:pt x="46994" y="188753"/>
                    <a:pt x="52808" y="187851"/>
                  </a:cubicBezTo>
                  <a:cubicBezTo>
                    <a:pt x="58888" y="186949"/>
                    <a:pt x="64838" y="184746"/>
                    <a:pt x="70457" y="181311"/>
                  </a:cubicBezTo>
                  <a:cubicBezTo>
                    <a:pt x="76218" y="177921"/>
                    <a:pt x="81846" y="174080"/>
                    <a:pt x="87315" y="169810"/>
                  </a:cubicBezTo>
                  <a:lnTo>
                    <a:pt x="94901" y="164172"/>
                  </a:lnTo>
                  <a:close/>
                  <a:moveTo>
                    <a:pt x="201160" y="312483"/>
                  </a:moveTo>
                  <a:cubicBezTo>
                    <a:pt x="208762" y="302794"/>
                    <a:pt x="214805" y="290872"/>
                    <a:pt x="218862" y="277529"/>
                  </a:cubicBezTo>
                  <a:cubicBezTo>
                    <a:pt x="221791" y="267283"/>
                    <a:pt x="223118" y="256256"/>
                    <a:pt x="222760" y="245205"/>
                  </a:cubicBezTo>
                  <a:cubicBezTo>
                    <a:pt x="222307" y="235433"/>
                    <a:pt x="220421" y="225909"/>
                    <a:pt x="217228" y="217242"/>
                  </a:cubicBezTo>
                  <a:cubicBezTo>
                    <a:pt x="214420" y="209515"/>
                    <a:pt x="210875" y="202381"/>
                    <a:pt x="206692" y="196044"/>
                  </a:cubicBezTo>
                  <a:cubicBezTo>
                    <a:pt x="201893" y="188437"/>
                    <a:pt x="195950" y="182476"/>
                    <a:pt x="189307" y="178605"/>
                  </a:cubicBezTo>
                  <a:cubicBezTo>
                    <a:pt x="183796" y="175485"/>
                    <a:pt x="177901" y="174004"/>
                    <a:pt x="171975" y="174245"/>
                  </a:cubicBezTo>
                  <a:cubicBezTo>
                    <a:pt x="166427" y="174508"/>
                    <a:pt x="160943" y="175951"/>
                    <a:pt x="155696" y="178529"/>
                  </a:cubicBezTo>
                  <a:cubicBezTo>
                    <a:pt x="150844" y="180935"/>
                    <a:pt x="146108" y="183799"/>
                    <a:pt x="141524" y="187099"/>
                  </a:cubicBezTo>
                  <a:lnTo>
                    <a:pt x="125140" y="199352"/>
                  </a:lnTo>
                  <a:close/>
                </a:path>
              </a:pathLst>
            </a:custGeom>
            <a:solidFill>
              <a:srgbClr val="263238"/>
            </a:solidFill>
            <a:ln w="5258"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8ABBA981-D0E1-06B8-4577-4F785AA5406D}"/>
                </a:ext>
              </a:extLst>
            </p:cNvPr>
            <p:cNvSpPr/>
            <p:nvPr/>
          </p:nvSpPr>
          <p:spPr>
            <a:xfrm>
              <a:off x="8644318" y="5923150"/>
              <a:ext cx="343486" cy="490111"/>
            </a:xfrm>
            <a:custGeom>
              <a:avLst/>
              <a:gdLst>
                <a:gd name="connsiteX0" fmla="*/ 171480 w 343486"/>
                <a:gd name="connsiteY0" fmla="*/ 490111 h 490111"/>
                <a:gd name="connsiteX1" fmla="*/ 0 w 343486"/>
                <a:gd name="connsiteY1" fmla="*/ 244680 h 490111"/>
                <a:gd name="connsiteX2" fmla="*/ 172006 w 343486"/>
                <a:gd name="connsiteY2" fmla="*/ 0 h 490111"/>
                <a:gd name="connsiteX3" fmla="*/ 343486 w 343486"/>
                <a:gd name="connsiteY3" fmla="*/ 245432 h 490111"/>
                <a:gd name="connsiteX4" fmla="*/ 290225 w 343486"/>
                <a:gd name="connsiteY4" fmla="*/ 422457 h 490111"/>
                <a:gd name="connsiteX5" fmla="*/ 171480 w 343486"/>
                <a:gd name="connsiteY5" fmla="*/ 490111 h 490111"/>
                <a:gd name="connsiteX6" fmla="*/ 171480 w 343486"/>
                <a:gd name="connsiteY6" fmla="*/ 7442 h 490111"/>
                <a:gd name="connsiteX7" fmla="*/ 10890 w 343486"/>
                <a:gd name="connsiteY7" fmla="*/ 241921 h 490111"/>
                <a:gd name="connsiteX8" fmla="*/ 175220 w 343486"/>
                <a:gd name="connsiteY8" fmla="*/ 471063 h 490111"/>
                <a:gd name="connsiteX9" fmla="*/ 335811 w 343486"/>
                <a:gd name="connsiteY9" fmla="*/ 236584 h 490111"/>
                <a:gd name="connsiteX10" fmla="*/ 175220 w 343486"/>
                <a:gd name="connsiteY10" fmla="*/ 7442 h 4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3486" h="490111">
                  <a:moveTo>
                    <a:pt x="171480" y="490111"/>
                  </a:moveTo>
                  <a:cubicBezTo>
                    <a:pt x="76629" y="489900"/>
                    <a:pt x="-145" y="380024"/>
                    <a:pt x="0" y="244680"/>
                  </a:cubicBezTo>
                  <a:cubicBezTo>
                    <a:pt x="146" y="109343"/>
                    <a:pt x="77156" y="-210"/>
                    <a:pt x="172006" y="0"/>
                  </a:cubicBezTo>
                  <a:cubicBezTo>
                    <a:pt x="266855" y="211"/>
                    <a:pt x="343634" y="110095"/>
                    <a:pt x="343486" y="245432"/>
                  </a:cubicBezTo>
                  <a:cubicBezTo>
                    <a:pt x="343413" y="312341"/>
                    <a:pt x="324173" y="376295"/>
                    <a:pt x="290225" y="422457"/>
                  </a:cubicBezTo>
                  <a:cubicBezTo>
                    <a:pt x="258247" y="466034"/>
                    <a:pt x="215696" y="490276"/>
                    <a:pt x="171480" y="490111"/>
                  </a:cubicBezTo>
                  <a:close/>
                  <a:moveTo>
                    <a:pt x="171480" y="7442"/>
                  </a:moveTo>
                  <a:cubicBezTo>
                    <a:pt x="81756" y="8916"/>
                    <a:pt x="9857" y="113898"/>
                    <a:pt x="10890" y="241921"/>
                  </a:cubicBezTo>
                  <a:cubicBezTo>
                    <a:pt x="11923" y="369944"/>
                    <a:pt x="85496" y="472536"/>
                    <a:pt x="175220" y="471063"/>
                  </a:cubicBezTo>
                  <a:cubicBezTo>
                    <a:pt x="264943" y="469589"/>
                    <a:pt x="336843" y="364606"/>
                    <a:pt x="335811" y="236584"/>
                  </a:cubicBezTo>
                  <a:cubicBezTo>
                    <a:pt x="334794" y="110636"/>
                    <a:pt x="263489" y="8893"/>
                    <a:pt x="175220" y="7442"/>
                  </a:cubicBezTo>
                  <a:close/>
                </a:path>
              </a:pathLst>
            </a:custGeom>
            <a:solidFill>
              <a:srgbClr val="263238"/>
            </a:solidFill>
            <a:ln w="5258"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E680BD2C-30FC-8B1A-E661-015841C76785}"/>
                </a:ext>
              </a:extLst>
            </p:cNvPr>
            <p:cNvSpPr/>
            <p:nvPr/>
          </p:nvSpPr>
          <p:spPr>
            <a:xfrm>
              <a:off x="11688531" y="5024940"/>
              <a:ext cx="115490" cy="210100"/>
            </a:xfrm>
            <a:custGeom>
              <a:avLst/>
              <a:gdLst>
                <a:gd name="connsiteX0" fmla="*/ 92734 w 115490"/>
                <a:gd name="connsiteY0" fmla="*/ 178529 h 210100"/>
                <a:gd name="connsiteX1" fmla="*/ 87992 w 115490"/>
                <a:gd name="connsiteY1" fmla="*/ 182889 h 210100"/>
                <a:gd name="connsiteX2" fmla="*/ 83883 w 115490"/>
                <a:gd name="connsiteY2" fmla="*/ 186197 h 210100"/>
                <a:gd name="connsiteX3" fmla="*/ 79721 w 115490"/>
                <a:gd name="connsiteY3" fmla="*/ 188903 h 210100"/>
                <a:gd name="connsiteX4" fmla="*/ 74927 w 115490"/>
                <a:gd name="connsiteY4" fmla="*/ 191534 h 210100"/>
                <a:gd name="connsiteX5" fmla="*/ 67288 w 115490"/>
                <a:gd name="connsiteY5" fmla="*/ 194766 h 210100"/>
                <a:gd name="connsiteX6" fmla="*/ 60650 w 115490"/>
                <a:gd name="connsiteY6" fmla="*/ 198901 h 210100"/>
                <a:gd name="connsiteX7" fmla="*/ 58280 w 115490"/>
                <a:gd name="connsiteY7" fmla="*/ 203110 h 210100"/>
                <a:gd name="connsiteX8" fmla="*/ 58648 w 115490"/>
                <a:gd name="connsiteY8" fmla="*/ 207996 h 210100"/>
                <a:gd name="connsiteX9" fmla="*/ 56436 w 115490"/>
                <a:gd name="connsiteY9" fmla="*/ 210101 h 210100"/>
                <a:gd name="connsiteX10" fmla="*/ 34783 w 115490"/>
                <a:gd name="connsiteY10" fmla="*/ 165525 h 210100"/>
                <a:gd name="connsiteX11" fmla="*/ 36364 w 115490"/>
                <a:gd name="connsiteY11" fmla="*/ 163946 h 210100"/>
                <a:gd name="connsiteX12" fmla="*/ 54697 w 115490"/>
                <a:gd name="connsiteY12" fmla="*/ 182363 h 210100"/>
                <a:gd name="connsiteX13" fmla="*/ 69817 w 115490"/>
                <a:gd name="connsiteY13" fmla="*/ 187099 h 210100"/>
                <a:gd name="connsiteX14" fmla="*/ 81934 w 115490"/>
                <a:gd name="connsiteY14" fmla="*/ 183265 h 210100"/>
                <a:gd name="connsiteX15" fmla="*/ 91311 w 115490"/>
                <a:gd name="connsiteY15" fmla="*/ 175748 h 210100"/>
                <a:gd name="connsiteX16" fmla="*/ 58543 w 115490"/>
                <a:gd name="connsiteY16" fmla="*/ 108095 h 210100"/>
                <a:gd name="connsiteX17" fmla="*/ 48428 w 115490"/>
                <a:gd name="connsiteY17" fmla="*/ 112981 h 210100"/>
                <a:gd name="connsiteX18" fmla="*/ 23878 w 115490"/>
                <a:gd name="connsiteY18" fmla="*/ 116965 h 210100"/>
                <a:gd name="connsiteX19" fmla="*/ 6862 w 115490"/>
                <a:gd name="connsiteY19" fmla="*/ 100052 h 210100"/>
                <a:gd name="connsiteX20" fmla="*/ 751 w 115490"/>
                <a:gd name="connsiteY20" fmla="*/ 80432 h 210100"/>
                <a:gd name="connsiteX21" fmla="*/ 751 w 115490"/>
                <a:gd name="connsiteY21" fmla="*/ 60287 h 210100"/>
                <a:gd name="connsiteX22" fmla="*/ 6440 w 115490"/>
                <a:gd name="connsiteY22" fmla="*/ 41193 h 210100"/>
                <a:gd name="connsiteX23" fmla="*/ 17714 w 115490"/>
                <a:gd name="connsiteY23" fmla="*/ 25182 h 210100"/>
                <a:gd name="connsiteX24" fmla="*/ 18136 w 115490"/>
                <a:gd name="connsiteY24" fmla="*/ 24731 h 210100"/>
                <a:gd name="connsiteX25" fmla="*/ 11972 w 115490"/>
                <a:gd name="connsiteY25" fmla="*/ 12102 h 210100"/>
                <a:gd name="connsiteX26" fmla="*/ 14027 w 115490"/>
                <a:gd name="connsiteY26" fmla="*/ 10073 h 210100"/>
                <a:gd name="connsiteX27" fmla="*/ 20190 w 115490"/>
                <a:gd name="connsiteY27" fmla="*/ 22701 h 210100"/>
                <a:gd name="connsiteX28" fmla="*/ 28304 w 115490"/>
                <a:gd name="connsiteY28" fmla="*/ 17139 h 210100"/>
                <a:gd name="connsiteX29" fmla="*/ 34889 w 115490"/>
                <a:gd name="connsiteY29" fmla="*/ 14658 h 210100"/>
                <a:gd name="connsiteX30" fmla="*/ 40157 w 115490"/>
                <a:gd name="connsiteY30" fmla="*/ 13230 h 210100"/>
                <a:gd name="connsiteX31" fmla="*/ 44424 w 115490"/>
                <a:gd name="connsiteY31" fmla="*/ 10674 h 210100"/>
                <a:gd name="connsiteX32" fmla="*/ 46584 w 115490"/>
                <a:gd name="connsiteY32" fmla="*/ 7442 h 210100"/>
                <a:gd name="connsiteX33" fmla="*/ 46584 w 115490"/>
                <a:gd name="connsiteY33" fmla="*/ 2030 h 210100"/>
                <a:gd name="connsiteX34" fmla="*/ 48639 w 115490"/>
                <a:gd name="connsiteY34" fmla="*/ 0 h 210100"/>
                <a:gd name="connsiteX35" fmla="*/ 66761 w 115490"/>
                <a:gd name="connsiteY35" fmla="*/ 37585 h 210100"/>
                <a:gd name="connsiteX36" fmla="*/ 65023 w 115490"/>
                <a:gd name="connsiteY36" fmla="*/ 39314 h 210100"/>
                <a:gd name="connsiteX37" fmla="*/ 55646 w 115490"/>
                <a:gd name="connsiteY37" fmla="*/ 28339 h 210100"/>
                <a:gd name="connsiteX38" fmla="*/ 45109 w 115490"/>
                <a:gd name="connsiteY38" fmla="*/ 21424 h 210100"/>
                <a:gd name="connsiteX39" fmla="*/ 33572 w 115490"/>
                <a:gd name="connsiteY39" fmla="*/ 20070 h 210100"/>
                <a:gd name="connsiteX40" fmla="*/ 21666 w 115490"/>
                <a:gd name="connsiteY40" fmla="*/ 25859 h 210100"/>
                <a:gd name="connsiteX41" fmla="*/ 50166 w 115490"/>
                <a:gd name="connsiteY41" fmla="*/ 84567 h 210100"/>
                <a:gd name="connsiteX42" fmla="*/ 64654 w 115490"/>
                <a:gd name="connsiteY42" fmla="*/ 77576 h 210100"/>
                <a:gd name="connsiteX43" fmla="*/ 72293 w 115490"/>
                <a:gd name="connsiteY43" fmla="*/ 74494 h 210100"/>
                <a:gd name="connsiteX44" fmla="*/ 83778 w 115490"/>
                <a:gd name="connsiteY44" fmla="*/ 72840 h 210100"/>
                <a:gd name="connsiteX45" fmla="*/ 96526 w 115490"/>
                <a:gd name="connsiteY45" fmla="*/ 76899 h 210100"/>
                <a:gd name="connsiteX46" fmla="*/ 108169 w 115490"/>
                <a:gd name="connsiteY46" fmla="*/ 91332 h 210100"/>
                <a:gd name="connsiteX47" fmla="*/ 114860 w 115490"/>
                <a:gd name="connsiteY47" fmla="*/ 135006 h 210100"/>
                <a:gd name="connsiteX48" fmla="*/ 108538 w 115490"/>
                <a:gd name="connsiteY48" fmla="*/ 157181 h 210100"/>
                <a:gd name="connsiteX49" fmla="*/ 94946 w 115490"/>
                <a:gd name="connsiteY49" fmla="*/ 176650 h 210100"/>
                <a:gd name="connsiteX50" fmla="*/ 102006 w 115490"/>
                <a:gd name="connsiteY50" fmla="*/ 191158 h 210100"/>
                <a:gd name="connsiteX51" fmla="*/ 99951 w 115490"/>
                <a:gd name="connsiteY51" fmla="*/ 193188 h 210100"/>
                <a:gd name="connsiteX52" fmla="*/ 19453 w 115490"/>
                <a:gd name="connsiteY52" fmla="*/ 27738 h 210100"/>
                <a:gd name="connsiteX53" fmla="*/ 19032 w 115490"/>
                <a:gd name="connsiteY53" fmla="*/ 28189 h 210100"/>
                <a:gd name="connsiteX54" fmla="*/ 11972 w 115490"/>
                <a:gd name="connsiteY54" fmla="*/ 37134 h 210100"/>
                <a:gd name="connsiteX55" fmla="*/ 6335 w 115490"/>
                <a:gd name="connsiteY55" fmla="*/ 49462 h 210100"/>
                <a:gd name="connsiteX56" fmla="*/ 4544 w 115490"/>
                <a:gd name="connsiteY56" fmla="*/ 64496 h 210100"/>
                <a:gd name="connsiteX57" fmla="*/ 8758 w 115490"/>
                <a:gd name="connsiteY57" fmla="*/ 80507 h 210100"/>
                <a:gd name="connsiteX58" fmla="*/ 16029 w 115490"/>
                <a:gd name="connsiteY58" fmla="*/ 89979 h 210100"/>
                <a:gd name="connsiteX59" fmla="*/ 24721 w 115490"/>
                <a:gd name="connsiteY59" fmla="*/ 93211 h 210100"/>
                <a:gd name="connsiteX60" fmla="*/ 34098 w 115490"/>
                <a:gd name="connsiteY60" fmla="*/ 91933 h 210100"/>
                <a:gd name="connsiteX61" fmla="*/ 43371 w 115490"/>
                <a:gd name="connsiteY61" fmla="*/ 87949 h 210100"/>
                <a:gd name="connsiteX62" fmla="*/ 47585 w 115490"/>
                <a:gd name="connsiteY62" fmla="*/ 85995 h 210100"/>
                <a:gd name="connsiteX63" fmla="*/ 93207 w 115490"/>
                <a:gd name="connsiteY63" fmla="*/ 173568 h 210100"/>
                <a:gd name="connsiteX64" fmla="*/ 104218 w 115490"/>
                <a:gd name="connsiteY64" fmla="*/ 157783 h 210100"/>
                <a:gd name="connsiteX65" fmla="*/ 108064 w 115490"/>
                <a:gd name="connsiteY65" fmla="*/ 141696 h 210100"/>
                <a:gd name="connsiteX66" fmla="*/ 106852 w 115490"/>
                <a:gd name="connsiteY66" fmla="*/ 126662 h 210100"/>
                <a:gd name="connsiteX67" fmla="*/ 102690 w 115490"/>
                <a:gd name="connsiteY67" fmla="*/ 114560 h 210100"/>
                <a:gd name="connsiteX68" fmla="*/ 94788 w 115490"/>
                <a:gd name="connsiteY68" fmla="*/ 103660 h 210100"/>
                <a:gd name="connsiteX69" fmla="*/ 86201 w 115490"/>
                <a:gd name="connsiteY69" fmla="*/ 99450 h 210100"/>
                <a:gd name="connsiteX70" fmla="*/ 77614 w 115490"/>
                <a:gd name="connsiteY70" fmla="*/ 99450 h 210100"/>
                <a:gd name="connsiteX71" fmla="*/ 69922 w 115490"/>
                <a:gd name="connsiteY71" fmla="*/ 102232 h 210100"/>
                <a:gd name="connsiteX72" fmla="*/ 60861 w 115490"/>
                <a:gd name="connsiteY72" fmla="*/ 106592 h 2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15490" h="210100">
                  <a:moveTo>
                    <a:pt x="92734" y="178529"/>
                  </a:moveTo>
                  <a:cubicBezTo>
                    <a:pt x="90995" y="180258"/>
                    <a:pt x="89415" y="181687"/>
                    <a:pt x="87992" y="182889"/>
                  </a:cubicBezTo>
                  <a:cubicBezTo>
                    <a:pt x="86570" y="184092"/>
                    <a:pt x="85200" y="185220"/>
                    <a:pt x="83883" y="186197"/>
                  </a:cubicBezTo>
                  <a:cubicBezTo>
                    <a:pt x="82529" y="187204"/>
                    <a:pt x="81143" y="188106"/>
                    <a:pt x="79721" y="188903"/>
                  </a:cubicBezTo>
                  <a:cubicBezTo>
                    <a:pt x="78246" y="189805"/>
                    <a:pt x="76666" y="190632"/>
                    <a:pt x="74927" y="191534"/>
                  </a:cubicBezTo>
                  <a:cubicBezTo>
                    <a:pt x="73188" y="192436"/>
                    <a:pt x="70080" y="193714"/>
                    <a:pt x="67288" y="194766"/>
                  </a:cubicBezTo>
                  <a:cubicBezTo>
                    <a:pt x="64939" y="195638"/>
                    <a:pt x="62694" y="197029"/>
                    <a:pt x="60650" y="198901"/>
                  </a:cubicBezTo>
                  <a:cubicBezTo>
                    <a:pt x="59523" y="199833"/>
                    <a:pt x="58674" y="201336"/>
                    <a:pt x="58280" y="203110"/>
                  </a:cubicBezTo>
                  <a:cubicBezTo>
                    <a:pt x="58190" y="204756"/>
                    <a:pt x="58311" y="206418"/>
                    <a:pt x="58648" y="207996"/>
                  </a:cubicBezTo>
                  <a:lnTo>
                    <a:pt x="56436" y="210101"/>
                  </a:lnTo>
                  <a:lnTo>
                    <a:pt x="34783" y="165525"/>
                  </a:lnTo>
                  <a:lnTo>
                    <a:pt x="36364" y="163946"/>
                  </a:lnTo>
                  <a:cubicBezTo>
                    <a:pt x="41648" y="171606"/>
                    <a:pt x="47859" y="177845"/>
                    <a:pt x="54697" y="182363"/>
                  </a:cubicBezTo>
                  <a:cubicBezTo>
                    <a:pt x="59449" y="185430"/>
                    <a:pt x="64601" y="187046"/>
                    <a:pt x="69817" y="187099"/>
                  </a:cubicBezTo>
                  <a:cubicBezTo>
                    <a:pt x="74000" y="187046"/>
                    <a:pt x="78125" y="185738"/>
                    <a:pt x="81934" y="183265"/>
                  </a:cubicBezTo>
                  <a:cubicBezTo>
                    <a:pt x="85200" y="181138"/>
                    <a:pt x="88334" y="178620"/>
                    <a:pt x="91311" y="175748"/>
                  </a:cubicBezTo>
                  <a:lnTo>
                    <a:pt x="58543" y="108095"/>
                  </a:lnTo>
                  <a:lnTo>
                    <a:pt x="48428" y="112981"/>
                  </a:lnTo>
                  <a:cubicBezTo>
                    <a:pt x="40610" y="117251"/>
                    <a:pt x="32165" y="118619"/>
                    <a:pt x="23878" y="116965"/>
                  </a:cubicBezTo>
                  <a:cubicBezTo>
                    <a:pt x="16824" y="114883"/>
                    <a:pt x="10676" y="108771"/>
                    <a:pt x="6862" y="100052"/>
                  </a:cubicBezTo>
                  <a:cubicBezTo>
                    <a:pt x="3933" y="94158"/>
                    <a:pt x="1852" y="87483"/>
                    <a:pt x="751" y="80432"/>
                  </a:cubicBezTo>
                  <a:cubicBezTo>
                    <a:pt x="-250" y="73795"/>
                    <a:pt x="-250" y="66924"/>
                    <a:pt x="751" y="60287"/>
                  </a:cubicBezTo>
                  <a:cubicBezTo>
                    <a:pt x="1767" y="53461"/>
                    <a:pt x="3701" y="46974"/>
                    <a:pt x="6440" y="41193"/>
                  </a:cubicBezTo>
                  <a:cubicBezTo>
                    <a:pt x="9454" y="34887"/>
                    <a:pt x="13278" y="29452"/>
                    <a:pt x="17714" y="25182"/>
                  </a:cubicBezTo>
                  <a:lnTo>
                    <a:pt x="18136" y="24731"/>
                  </a:lnTo>
                  <a:lnTo>
                    <a:pt x="11972" y="12102"/>
                  </a:lnTo>
                  <a:lnTo>
                    <a:pt x="14027" y="10073"/>
                  </a:lnTo>
                  <a:lnTo>
                    <a:pt x="20190" y="22701"/>
                  </a:lnTo>
                  <a:cubicBezTo>
                    <a:pt x="22756" y="20461"/>
                    <a:pt x="25474" y="18597"/>
                    <a:pt x="28304" y="17139"/>
                  </a:cubicBezTo>
                  <a:cubicBezTo>
                    <a:pt x="30458" y="16109"/>
                    <a:pt x="32655" y="15275"/>
                    <a:pt x="34889" y="14658"/>
                  </a:cubicBezTo>
                  <a:lnTo>
                    <a:pt x="40157" y="13230"/>
                  </a:lnTo>
                  <a:cubicBezTo>
                    <a:pt x="41690" y="12817"/>
                    <a:pt x="43144" y="11945"/>
                    <a:pt x="44424" y="10674"/>
                  </a:cubicBezTo>
                  <a:cubicBezTo>
                    <a:pt x="45357" y="9938"/>
                    <a:pt x="46110" y="8810"/>
                    <a:pt x="46584" y="7442"/>
                  </a:cubicBezTo>
                  <a:cubicBezTo>
                    <a:pt x="46790" y="5653"/>
                    <a:pt x="46790" y="3819"/>
                    <a:pt x="46584" y="2030"/>
                  </a:cubicBezTo>
                  <a:lnTo>
                    <a:pt x="48639" y="0"/>
                  </a:lnTo>
                  <a:lnTo>
                    <a:pt x="66761" y="37585"/>
                  </a:lnTo>
                  <a:lnTo>
                    <a:pt x="65023" y="39314"/>
                  </a:lnTo>
                  <a:cubicBezTo>
                    <a:pt x="62178" y="35187"/>
                    <a:pt x="59038" y="31511"/>
                    <a:pt x="55646" y="28339"/>
                  </a:cubicBezTo>
                  <a:cubicBezTo>
                    <a:pt x="52400" y="25280"/>
                    <a:pt x="48849" y="22950"/>
                    <a:pt x="45109" y="21424"/>
                  </a:cubicBezTo>
                  <a:cubicBezTo>
                    <a:pt x="41353" y="19965"/>
                    <a:pt x="37444" y="19507"/>
                    <a:pt x="33572" y="20070"/>
                  </a:cubicBezTo>
                  <a:cubicBezTo>
                    <a:pt x="29352" y="20724"/>
                    <a:pt x="25290" y="22701"/>
                    <a:pt x="21666" y="25859"/>
                  </a:cubicBezTo>
                  <a:lnTo>
                    <a:pt x="50166" y="84567"/>
                  </a:lnTo>
                  <a:lnTo>
                    <a:pt x="64654" y="77576"/>
                  </a:lnTo>
                  <a:cubicBezTo>
                    <a:pt x="66287" y="76824"/>
                    <a:pt x="68816" y="75772"/>
                    <a:pt x="72293" y="74494"/>
                  </a:cubicBezTo>
                  <a:cubicBezTo>
                    <a:pt x="76049" y="73186"/>
                    <a:pt x="79916" y="72630"/>
                    <a:pt x="83778" y="72840"/>
                  </a:cubicBezTo>
                  <a:cubicBezTo>
                    <a:pt x="88166" y="73058"/>
                    <a:pt x="92491" y="74434"/>
                    <a:pt x="96526" y="76899"/>
                  </a:cubicBezTo>
                  <a:cubicBezTo>
                    <a:pt x="101284" y="80049"/>
                    <a:pt x="105319" y="85048"/>
                    <a:pt x="108169" y="91332"/>
                  </a:cubicBezTo>
                  <a:cubicBezTo>
                    <a:pt x="114349" y="104058"/>
                    <a:pt x="116751" y="119761"/>
                    <a:pt x="114860" y="135006"/>
                  </a:cubicBezTo>
                  <a:cubicBezTo>
                    <a:pt x="113775" y="142914"/>
                    <a:pt x="111630" y="150438"/>
                    <a:pt x="108538" y="157181"/>
                  </a:cubicBezTo>
                  <a:cubicBezTo>
                    <a:pt x="104935" y="164871"/>
                    <a:pt x="100320" y="171478"/>
                    <a:pt x="94946" y="176650"/>
                  </a:cubicBezTo>
                  <a:lnTo>
                    <a:pt x="102006" y="191158"/>
                  </a:lnTo>
                  <a:lnTo>
                    <a:pt x="99951" y="193188"/>
                  </a:lnTo>
                  <a:close/>
                  <a:moveTo>
                    <a:pt x="19453" y="27738"/>
                  </a:moveTo>
                  <a:lnTo>
                    <a:pt x="19032" y="28189"/>
                  </a:lnTo>
                  <a:cubicBezTo>
                    <a:pt x="16440" y="30760"/>
                    <a:pt x="14069" y="33759"/>
                    <a:pt x="11972" y="37134"/>
                  </a:cubicBezTo>
                  <a:cubicBezTo>
                    <a:pt x="9622" y="40765"/>
                    <a:pt x="7715" y="44929"/>
                    <a:pt x="6335" y="49462"/>
                  </a:cubicBezTo>
                  <a:cubicBezTo>
                    <a:pt x="4897" y="54198"/>
                    <a:pt x="4286" y="59354"/>
                    <a:pt x="4544" y="64496"/>
                  </a:cubicBezTo>
                  <a:cubicBezTo>
                    <a:pt x="4849" y="70299"/>
                    <a:pt x="6309" y="75854"/>
                    <a:pt x="8758" y="80507"/>
                  </a:cubicBezTo>
                  <a:cubicBezTo>
                    <a:pt x="10576" y="84499"/>
                    <a:pt x="13078" y="87761"/>
                    <a:pt x="16029" y="89979"/>
                  </a:cubicBezTo>
                  <a:cubicBezTo>
                    <a:pt x="18736" y="91911"/>
                    <a:pt x="21697" y="93008"/>
                    <a:pt x="24721" y="93211"/>
                  </a:cubicBezTo>
                  <a:cubicBezTo>
                    <a:pt x="27871" y="93459"/>
                    <a:pt x="31032" y="93023"/>
                    <a:pt x="34098" y="91933"/>
                  </a:cubicBezTo>
                  <a:cubicBezTo>
                    <a:pt x="37238" y="90851"/>
                    <a:pt x="40336" y="89528"/>
                    <a:pt x="43371" y="87949"/>
                  </a:cubicBezTo>
                  <a:lnTo>
                    <a:pt x="47585" y="85995"/>
                  </a:lnTo>
                  <a:close/>
                  <a:moveTo>
                    <a:pt x="93207" y="173568"/>
                  </a:moveTo>
                  <a:cubicBezTo>
                    <a:pt x="97659" y="169547"/>
                    <a:pt x="101421" y="164149"/>
                    <a:pt x="104218" y="157783"/>
                  </a:cubicBezTo>
                  <a:cubicBezTo>
                    <a:pt x="106336" y="152904"/>
                    <a:pt x="107648" y="147402"/>
                    <a:pt x="108064" y="141696"/>
                  </a:cubicBezTo>
                  <a:cubicBezTo>
                    <a:pt x="108406" y="136622"/>
                    <a:pt x="107995" y="131495"/>
                    <a:pt x="106852" y="126662"/>
                  </a:cubicBezTo>
                  <a:cubicBezTo>
                    <a:pt x="105851" y="122377"/>
                    <a:pt x="104450" y="118311"/>
                    <a:pt x="102690" y="114560"/>
                  </a:cubicBezTo>
                  <a:cubicBezTo>
                    <a:pt x="100652" y="110140"/>
                    <a:pt x="97954" y="106411"/>
                    <a:pt x="94788" y="103660"/>
                  </a:cubicBezTo>
                  <a:cubicBezTo>
                    <a:pt x="92154" y="101442"/>
                    <a:pt x="89235" y="100007"/>
                    <a:pt x="86201" y="99450"/>
                  </a:cubicBezTo>
                  <a:cubicBezTo>
                    <a:pt x="83356" y="98849"/>
                    <a:pt x="80459" y="98849"/>
                    <a:pt x="77614" y="99450"/>
                  </a:cubicBezTo>
                  <a:cubicBezTo>
                    <a:pt x="75006" y="100119"/>
                    <a:pt x="72435" y="101052"/>
                    <a:pt x="69922" y="102232"/>
                  </a:cubicBezTo>
                  <a:lnTo>
                    <a:pt x="60861" y="106592"/>
                  </a:lnTo>
                  <a:close/>
                </a:path>
              </a:pathLst>
            </a:custGeom>
            <a:solidFill>
              <a:srgbClr val="263238"/>
            </a:solidFill>
            <a:ln w="5258"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81919867-4F72-260D-3160-04953201A6A8}"/>
                </a:ext>
              </a:extLst>
            </p:cNvPr>
            <p:cNvSpPr/>
            <p:nvPr/>
          </p:nvSpPr>
          <p:spPr>
            <a:xfrm>
              <a:off x="11656776" y="5004493"/>
              <a:ext cx="180285" cy="257234"/>
            </a:xfrm>
            <a:custGeom>
              <a:avLst/>
              <a:gdLst>
                <a:gd name="connsiteX0" fmla="*/ 90455 w 180285"/>
                <a:gd name="connsiteY0" fmla="*/ 257234 h 257234"/>
                <a:gd name="connsiteX1" fmla="*/ 1 w 180285"/>
                <a:gd name="connsiteY1" fmla="*/ 129068 h 257234"/>
                <a:gd name="connsiteX2" fmla="*/ 89823 w 180285"/>
                <a:gd name="connsiteY2" fmla="*/ 1 h 257234"/>
                <a:gd name="connsiteX3" fmla="*/ 164210 w 180285"/>
                <a:gd name="connsiteY3" fmla="*/ 55326 h 257234"/>
                <a:gd name="connsiteX4" fmla="*/ 164210 w 180285"/>
                <a:gd name="connsiteY4" fmla="*/ 55326 h 257234"/>
                <a:gd name="connsiteX5" fmla="*/ 141504 w 180285"/>
                <a:gd name="connsiteY5" fmla="*/ 234307 h 257234"/>
                <a:gd name="connsiteX6" fmla="*/ 90455 w 180285"/>
                <a:gd name="connsiteY6" fmla="*/ 257234 h 257234"/>
                <a:gd name="connsiteX7" fmla="*/ 90139 w 180285"/>
                <a:gd name="connsiteY7" fmla="*/ 7518 h 257234"/>
                <a:gd name="connsiteX8" fmla="*/ 5437 w 180285"/>
                <a:gd name="connsiteY8" fmla="*/ 128858 h 257234"/>
                <a:gd name="connsiteX9" fmla="*/ 20599 w 180285"/>
                <a:gd name="connsiteY9" fmla="*/ 197699 h 257234"/>
                <a:gd name="connsiteX10" fmla="*/ 138644 w 180285"/>
                <a:gd name="connsiteY10" fmla="*/ 228699 h 257234"/>
                <a:gd name="connsiteX11" fmla="*/ 160364 w 180285"/>
                <a:gd name="connsiteY11" fmla="*/ 60265 h 257234"/>
                <a:gd name="connsiteX12" fmla="*/ 105417 w 180285"/>
                <a:gd name="connsiteY12" fmla="*/ 9773 h 257234"/>
                <a:gd name="connsiteX13" fmla="*/ 90139 w 180285"/>
                <a:gd name="connsiteY13" fmla="*/ 7518 h 25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285" h="257234">
                  <a:moveTo>
                    <a:pt x="90455" y="257234"/>
                  </a:moveTo>
                  <a:cubicBezTo>
                    <a:pt x="40671" y="257482"/>
                    <a:pt x="175" y="200104"/>
                    <a:pt x="1" y="129068"/>
                  </a:cubicBezTo>
                  <a:cubicBezTo>
                    <a:pt x="-173" y="58040"/>
                    <a:pt x="40039" y="249"/>
                    <a:pt x="89823" y="1"/>
                  </a:cubicBezTo>
                  <a:cubicBezTo>
                    <a:pt x="119488" y="-149"/>
                    <a:pt x="147305" y="20545"/>
                    <a:pt x="164210" y="55326"/>
                  </a:cubicBezTo>
                  <a:lnTo>
                    <a:pt x="164210" y="55326"/>
                  </a:lnTo>
                  <a:cubicBezTo>
                    <a:pt x="192579" y="113696"/>
                    <a:pt x="182412" y="193827"/>
                    <a:pt x="141504" y="234307"/>
                  </a:cubicBezTo>
                  <a:cubicBezTo>
                    <a:pt x="126506" y="249145"/>
                    <a:pt x="108704" y="257143"/>
                    <a:pt x="90455" y="257234"/>
                  </a:cubicBezTo>
                  <a:close/>
                  <a:moveTo>
                    <a:pt x="90139" y="7518"/>
                  </a:moveTo>
                  <a:cubicBezTo>
                    <a:pt x="43268" y="7646"/>
                    <a:pt x="5342" y="61971"/>
                    <a:pt x="5437" y="128858"/>
                  </a:cubicBezTo>
                  <a:cubicBezTo>
                    <a:pt x="5469" y="153469"/>
                    <a:pt x="10758" y="177485"/>
                    <a:pt x="20599" y="197699"/>
                  </a:cubicBezTo>
                  <a:cubicBezTo>
                    <a:pt x="47198" y="252769"/>
                    <a:pt x="100044" y="266652"/>
                    <a:pt x="138644" y="228699"/>
                  </a:cubicBezTo>
                  <a:cubicBezTo>
                    <a:pt x="177238" y="190745"/>
                    <a:pt x="186964" y="115335"/>
                    <a:pt x="160364" y="60265"/>
                  </a:cubicBezTo>
                  <a:cubicBezTo>
                    <a:pt x="147510" y="33640"/>
                    <a:pt x="127723" y="15463"/>
                    <a:pt x="105417" y="9773"/>
                  </a:cubicBezTo>
                  <a:cubicBezTo>
                    <a:pt x="100381" y="8390"/>
                    <a:pt x="95265" y="7638"/>
                    <a:pt x="90139" y="7518"/>
                  </a:cubicBezTo>
                  <a:close/>
                </a:path>
              </a:pathLst>
            </a:custGeom>
            <a:solidFill>
              <a:srgbClr val="263238"/>
            </a:solidFill>
            <a:ln w="5258"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A7C49F42-BE80-A7CB-52BE-08E9B9272AD2}"/>
                </a:ext>
              </a:extLst>
            </p:cNvPr>
            <p:cNvSpPr/>
            <p:nvPr/>
          </p:nvSpPr>
          <p:spPr>
            <a:xfrm>
              <a:off x="8708063" y="4849718"/>
              <a:ext cx="89895" cy="220624"/>
            </a:xfrm>
            <a:custGeom>
              <a:avLst/>
              <a:gdLst>
                <a:gd name="connsiteX0" fmla="*/ 42462 w 89895"/>
                <a:gd name="connsiteY0" fmla="*/ 202960 h 220624"/>
                <a:gd name="connsiteX1" fmla="*/ 36825 w 89895"/>
                <a:gd name="connsiteY1" fmla="*/ 202960 h 220624"/>
                <a:gd name="connsiteX2" fmla="*/ 32136 w 89895"/>
                <a:gd name="connsiteY2" fmla="*/ 202283 h 220624"/>
                <a:gd name="connsiteX3" fmla="*/ 27605 w 89895"/>
                <a:gd name="connsiteY3" fmla="*/ 201156 h 220624"/>
                <a:gd name="connsiteX4" fmla="*/ 22653 w 89895"/>
                <a:gd name="connsiteY4" fmla="*/ 199427 h 220624"/>
                <a:gd name="connsiteX5" fmla="*/ 15067 w 89895"/>
                <a:gd name="connsiteY5" fmla="*/ 195443 h 220624"/>
                <a:gd name="connsiteX6" fmla="*/ 7955 w 89895"/>
                <a:gd name="connsiteY6" fmla="*/ 193413 h 220624"/>
                <a:gd name="connsiteX7" fmla="*/ 4373 w 89895"/>
                <a:gd name="connsiteY7" fmla="*/ 194917 h 220624"/>
                <a:gd name="connsiteX8" fmla="*/ 2687 w 89895"/>
                <a:gd name="connsiteY8" fmla="*/ 199201 h 220624"/>
                <a:gd name="connsiteX9" fmla="*/ 0 w 89895"/>
                <a:gd name="connsiteY9" fmla="*/ 199201 h 220624"/>
                <a:gd name="connsiteX10" fmla="*/ 0 w 89895"/>
                <a:gd name="connsiteY10" fmla="*/ 144928 h 220624"/>
                <a:gd name="connsiteX11" fmla="*/ 1949 w 89895"/>
                <a:gd name="connsiteY11" fmla="*/ 144928 h 220624"/>
                <a:gd name="connsiteX12" fmla="*/ 9641 w 89895"/>
                <a:gd name="connsiteY12" fmla="*/ 174996 h 220624"/>
                <a:gd name="connsiteX13" fmla="*/ 20177 w 89895"/>
                <a:gd name="connsiteY13" fmla="*/ 191083 h 220624"/>
                <a:gd name="connsiteX14" fmla="*/ 31662 w 89895"/>
                <a:gd name="connsiteY14" fmla="*/ 197773 h 220624"/>
                <a:gd name="connsiteX15" fmla="*/ 42198 w 89895"/>
                <a:gd name="connsiteY15" fmla="*/ 199201 h 220624"/>
                <a:gd name="connsiteX16" fmla="*/ 42198 w 89895"/>
                <a:gd name="connsiteY16" fmla="*/ 117190 h 220624"/>
                <a:gd name="connsiteX17" fmla="*/ 31662 w 89895"/>
                <a:gd name="connsiteY17" fmla="*/ 112906 h 220624"/>
                <a:gd name="connsiteX18" fmla="*/ 9904 w 89895"/>
                <a:gd name="connsiteY18" fmla="*/ 96218 h 220624"/>
                <a:gd name="connsiteX19" fmla="*/ 2687 w 89895"/>
                <a:gd name="connsiteY19" fmla="*/ 68480 h 220624"/>
                <a:gd name="connsiteX20" fmla="*/ 5479 w 89895"/>
                <a:gd name="connsiteY20" fmla="*/ 47357 h 220624"/>
                <a:gd name="connsiteX21" fmla="*/ 13487 w 89895"/>
                <a:gd name="connsiteY21" fmla="*/ 30745 h 220624"/>
                <a:gd name="connsiteX22" fmla="*/ 25761 w 89895"/>
                <a:gd name="connsiteY22" fmla="*/ 19695 h 220624"/>
                <a:gd name="connsiteX23" fmla="*/ 41566 w 89895"/>
                <a:gd name="connsiteY23" fmla="*/ 15711 h 220624"/>
                <a:gd name="connsiteX24" fmla="*/ 42093 w 89895"/>
                <a:gd name="connsiteY24" fmla="*/ 15711 h 220624"/>
                <a:gd name="connsiteX25" fmla="*/ 42093 w 89895"/>
                <a:gd name="connsiteY25" fmla="*/ 0 h 220624"/>
                <a:gd name="connsiteX26" fmla="*/ 44938 w 89895"/>
                <a:gd name="connsiteY26" fmla="*/ 0 h 220624"/>
                <a:gd name="connsiteX27" fmla="*/ 44938 w 89895"/>
                <a:gd name="connsiteY27" fmla="*/ 15410 h 220624"/>
                <a:gd name="connsiteX28" fmla="*/ 53894 w 89895"/>
                <a:gd name="connsiteY28" fmla="*/ 17440 h 220624"/>
                <a:gd name="connsiteX29" fmla="*/ 60268 w 89895"/>
                <a:gd name="connsiteY29" fmla="*/ 20672 h 220624"/>
                <a:gd name="connsiteX30" fmla="*/ 65220 w 89895"/>
                <a:gd name="connsiteY30" fmla="*/ 23829 h 220624"/>
                <a:gd name="connsiteX31" fmla="*/ 69698 w 89895"/>
                <a:gd name="connsiteY31" fmla="*/ 25257 h 220624"/>
                <a:gd name="connsiteX32" fmla="*/ 72806 w 89895"/>
                <a:gd name="connsiteY32" fmla="*/ 24355 h 220624"/>
                <a:gd name="connsiteX33" fmla="*/ 75019 w 89895"/>
                <a:gd name="connsiteY33" fmla="*/ 19920 h 220624"/>
                <a:gd name="connsiteX34" fmla="*/ 77495 w 89895"/>
                <a:gd name="connsiteY34" fmla="*/ 19920 h 220624"/>
                <a:gd name="connsiteX35" fmla="*/ 77495 w 89895"/>
                <a:gd name="connsiteY35" fmla="*/ 65398 h 220624"/>
                <a:gd name="connsiteX36" fmla="*/ 75388 w 89895"/>
                <a:gd name="connsiteY36" fmla="*/ 65398 h 220624"/>
                <a:gd name="connsiteX37" fmla="*/ 72016 w 89895"/>
                <a:gd name="connsiteY37" fmla="*/ 48710 h 220624"/>
                <a:gd name="connsiteX38" fmla="*/ 66010 w 89895"/>
                <a:gd name="connsiteY38" fmla="*/ 34654 h 220624"/>
                <a:gd name="connsiteX39" fmla="*/ 57055 w 89895"/>
                <a:gd name="connsiteY39" fmla="*/ 24130 h 220624"/>
                <a:gd name="connsiteX40" fmla="*/ 44938 w 89895"/>
                <a:gd name="connsiteY40" fmla="*/ 19244 h 220624"/>
                <a:gd name="connsiteX41" fmla="*/ 44938 w 89895"/>
                <a:gd name="connsiteY41" fmla="*/ 90655 h 220624"/>
                <a:gd name="connsiteX42" fmla="*/ 59636 w 89895"/>
                <a:gd name="connsiteY42" fmla="*/ 96744 h 220624"/>
                <a:gd name="connsiteX43" fmla="*/ 67169 w 89895"/>
                <a:gd name="connsiteY43" fmla="*/ 100352 h 220624"/>
                <a:gd name="connsiteX44" fmla="*/ 77232 w 89895"/>
                <a:gd name="connsiteY44" fmla="*/ 108320 h 220624"/>
                <a:gd name="connsiteX45" fmla="*/ 86082 w 89895"/>
                <a:gd name="connsiteY45" fmla="*/ 122077 h 220624"/>
                <a:gd name="connsiteX46" fmla="*/ 89875 w 89895"/>
                <a:gd name="connsiteY46" fmla="*/ 143425 h 220624"/>
                <a:gd name="connsiteX47" fmla="*/ 86767 w 89895"/>
                <a:gd name="connsiteY47" fmla="*/ 165976 h 220624"/>
                <a:gd name="connsiteX48" fmla="*/ 77917 w 89895"/>
                <a:gd name="connsiteY48" fmla="*/ 184919 h 220624"/>
                <a:gd name="connsiteX49" fmla="*/ 63850 w 89895"/>
                <a:gd name="connsiteY49" fmla="*/ 197999 h 220624"/>
                <a:gd name="connsiteX50" fmla="*/ 44938 w 89895"/>
                <a:gd name="connsiteY50" fmla="*/ 202960 h 220624"/>
                <a:gd name="connsiteX51" fmla="*/ 44938 w 89895"/>
                <a:gd name="connsiteY51" fmla="*/ 220625 h 220624"/>
                <a:gd name="connsiteX52" fmla="*/ 42462 w 89895"/>
                <a:gd name="connsiteY52" fmla="*/ 220625 h 220624"/>
                <a:gd name="connsiteX53" fmla="*/ 42462 w 89895"/>
                <a:gd name="connsiteY53" fmla="*/ 19469 h 220624"/>
                <a:gd name="connsiteX54" fmla="*/ 41935 w 89895"/>
                <a:gd name="connsiteY54" fmla="*/ 19469 h 220624"/>
                <a:gd name="connsiteX55" fmla="*/ 32557 w 89895"/>
                <a:gd name="connsiteY55" fmla="*/ 21123 h 220624"/>
                <a:gd name="connsiteX56" fmla="*/ 23022 w 89895"/>
                <a:gd name="connsiteY56" fmla="*/ 26610 h 220624"/>
                <a:gd name="connsiteX57" fmla="*/ 15647 w 89895"/>
                <a:gd name="connsiteY57" fmla="*/ 37209 h 220624"/>
                <a:gd name="connsiteX58" fmla="*/ 12749 w 89895"/>
                <a:gd name="connsiteY58" fmla="*/ 53747 h 220624"/>
                <a:gd name="connsiteX59" fmla="*/ 14962 w 89895"/>
                <a:gd name="connsiteY59" fmla="*/ 67503 h 220624"/>
                <a:gd name="connsiteX60" fmla="*/ 20809 w 89895"/>
                <a:gd name="connsiteY60" fmla="*/ 77275 h 220624"/>
                <a:gd name="connsiteX61" fmla="*/ 29028 w 89895"/>
                <a:gd name="connsiteY61" fmla="*/ 83815 h 220624"/>
                <a:gd name="connsiteX62" fmla="*/ 38247 w 89895"/>
                <a:gd name="connsiteY62" fmla="*/ 88100 h 220624"/>
                <a:gd name="connsiteX63" fmla="*/ 42462 w 89895"/>
                <a:gd name="connsiteY63" fmla="*/ 89904 h 220624"/>
                <a:gd name="connsiteX64" fmla="*/ 44938 w 89895"/>
                <a:gd name="connsiteY64" fmla="*/ 199201 h 220624"/>
                <a:gd name="connsiteX65" fmla="*/ 60321 w 89895"/>
                <a:gd name="connsiteY65" fmla="*/ 195142 h 220624"/>
                <a:gd name="connsiteX66" fmla="*/ 69909 w 89895"/>
                <a:gd name="connsiteY66" fmla="*/ 185069 h 220624"/>
                <a:gd name="connsiteX67" fmla="*/ 74861 w 89895"/>
                <a:gd name="connsiteY67" fmla="*/ 171839 h 220624"/>
                <a:gd name="connsiteX68" fmla="*/ 76283 w 89895"/>
                <a:gd name="connsiteY68" fmla="*/ 158534 h 220624"/>
                <a:gd name="connsiteX69" fmla="*/ 74123 w 89895"/>
                <a:gd name="connsiteY69" fmla="*/ 143124 h 220624"/>
                <a:gd name="connsiteX70" fmla="*/ 68855 w 89895"/>
                <a:gd name="connsiteY70" fmla="*/ 132676 h 220624"/>
                <a:gd name="connsiteX71" fmla="*/ 61691 w 89895"/>
                <a:gd name="connsiteY71" fmla="*/ 125985 h 220624"/>
                <a:gd name="connsiteX72" fmla="*/ 54262 w 89895"/>
                <a:gd name="connsiteY72" fmla="*/ 121926 h 220624"/>
                <a:gd name="connsiteX73" fmla="*/ 45043 w 89895"/>
                <a:gd name="connsiteY73" fmla="*/ 118168 h 22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9895" h="220624">
                  <a:moveTo>
                    <a:pt x="42462" y="202960"/>
                  </a:moveTo>
                  <a:cubicBezTo>
                    <a:pt x="40354" y="202960"/>
                    <a:pt x="38458" y="202960"/>
                    <a:pt x="36825" y="202960"/>
                  </a:cubicBezTo>
                  <a:cubicBezTo>
                    <a:pt x="35192" y="202960"/>
                    <a:pt x="33611" y="202584"/>
                    <a:pt x="32136" y="202283"/>
                  </a:cubicBezTo>
                  <a:cubicBezTo>
                    <a:pt x="30610" y="202050"/>
                    <a:pt x="29097" y="201674"/>
                    <a:pt x="27605" y="201156"/>
                  </a:cubicBezTo>
                  <a:lnTo>
                    <a:pt x="22653" y="199427"/>
                  </a:lnTo>
                  <a:lnTo>
                    <a:pt x="15067" y="195443"/>
                  </a:lnTo>
                  <a:cubicBezTo>
                    <a:pt x="12790" y="194218"/>
                    <a:pt x="10387" y="193533"/>
                    <a:pt x="7955" y="193413"/>
                  </a:cubicBezTo>
                  <a:cubicBezTo>
                    <a:pt x="6666" y="193173"/>
                    <a:pt x="5366" y="193721"/>
                    <a:pt x="4373" y="194917"/>
                  </a:cubicBezTo>
                  <a:cubicBezTo>
                    <a:pt x="3600" y="196157"/>
                    <a:pt x="3024" y="197615"/>
                    <a:pt x="2687" y="199201"/>
                  </a:cubicBezTo>
                  <a:lnTo>
                    <a:pt x="0" y="199201"/>
                  </a:lnTo>
                  <a:lnTo>
                    <a:pt x="0" y="144928"/>
                  </a:lnTo>
                  <a:lnTo>
                    <a:pt x="1949" y="144928"/>
                  </a:lnTo>
                  <a:cubicBezTo>
                    <a:pt x="3280" y="155505"/>
                    <a:pt x="5882" y="165683"/>
                    <a:pt x="9641" y="174996"/>
                  </a:cubicBezTo>
                  <a:cubicBezTo>
                    <a:pt x="12325" y="181348"/>
                    <a:pt x="15915" y="186836"/>
                    <a:pt x="20177" y="191083"/>
                  </a:cubicBezTo>
                  <a:cubicBezTo>
                    <a:pt x="23632" y="194443"/>
                    <a:pt x="27546" y="196721"/>
                    <a:pt x="31662" y="197773"/>
                  </a:cubicBezTo>
                  <a:cubicBezTo>
                    <a:pt x="35139" y="198675"/>
                    <a:pt x="38664" y="199149"/>
                    <a:pt x="42198" y="199201"/>
                  </a:cubicBezTo>
                  <a:lnTo>
                    <a:pt x="42198" y="117190"/>
                  </a:lnTo>
                  <a:lnTo>
                    <a:pt x="31662" y="112906"/>
                  </a:lnTo>
                  <a:cubicBezTo>
                    <a:pt x="23539" y="110049"/>
                    <a:pt x="16055" y="104306"/>
                    <a:pt x="9904" y="96218"/>
                  </a:cubicBezTo>
                  <a:cubicBezTo>
                    <a:pt x="4984" y="88731"/>
                    <a:pt x="2382" y="78733"/>
                    <a:pt x="2687" y="68480"/>
                  </a:cubicBezTo>
                  <a:cubicBezTo>
                    <a:pt x="2646" y="61249"/>
                    <a:pt x="3594" y="54070"/>
                    <a:pt x="5479" y="47357"/>
                  </a:cubicBezTo>
                  <a:cubicBezTo>
                    <a:pt x="7292" y="41073"/>
                    <a:pt x="10021" y="35405"/>
                    <a:pt x="13487" y="30745"/>
                  </a:cubicBezTo>
                  <a:cubicBezTo>
                    <a:pt x="17025" y="25934"/>
                    <a:pt x="21197" y="22183"/>
                    <a:pt x="25761" y="19695"/>
                  </a:cubicBezTo>
                  <a:cubicBezTo>
                    <a:pt x="30809" y="16973"/>
                    <a:pt x="36170" y="15620"/>
                    <a:pt x="41566" y="15711"/>
                  </a:cubicBezTo>
                  <a:lnTo>
                    <a:pt x="42093" y="15711"/>
                  </a:lnTo>
                  <a:lnTo>
                    <a:pt x="42093" y="0"/>
                  </a:lnTo>
                  <a:lnTo>
                    <a:pt x="44938" y="0"/>
                  </a:lnTo>
                  <a:lnTo>
                    <a:pt x="44938" y="15410"/>
                  </a:lnTo>
                  <a:cubicBezTo>
                    <a:pt x="47968" y="15590"/>
                    <a:pt x="50973" y="16274"/>
                    <a:pt x="53894" y="17440"/>
                  </a:cubicBezTo>
                  <a:cubicBezTo>
                    <a:pt x="56066" y="18319"/>
                    <a:pt x="58195" y="19401"/>
                    <a:pt x="60268" y="20672"/>
                  </a:cubicBezTo>
                  <a:lnTo>
                    <a:pt x="65220" y="23829"/>
                  </a:lnTo>
                  <a:cubicBezTo>
                    <a:pt x="66621" y="24769"/>
                    <a:pt x="68150" y="25257"/>
                    <a:pt x="69698" y="25257"/>
                  </a:cubicBezTo>
                  <a:cubicBezTo>
                    <a:pt x="70774" y="25423"/>
                    <a:pt x="71860" y="25107"/>
                    <a:pt x="72806" y="24355"/>
                  </a:cubicBezTo>
                  <a:cubicBezTo>
                    <a:pt x="73708" y="23062"/>
                    <a:pt x="74456" y="21559"/>
                    <a:pt x="75019" y="19920"/>
                  </a:cubicBezTo>
                  <a:lnTo>
                    <a:pt x="77495" y="19920"/>
                  </a:lnTo>
                  <a:lnTo>
                    <a:pt x="77495" y="65398"/>
                  </a:lnTo>
                  <a:lnTo>
                    <a:pt x="75388" y="65398"/>
                  </a:lnTo>
                  <a:cubicBezTo>
                    <a:pt x="74667" y="59685"/>
                    <a:pt x="73537" y="54093"/>
                    <a:pt x="72016" y="48710"/>
                  </a:cubicBezTo>
                  <a:cubicBezTo>
                    <a:pt x="70544" y="43606"/>
                    <a:pt x="68517" y="38863"/>
                    <a:pt x="66010" y="34654"/>
                  </a:cubicBezTo>
                  <a:cubicBezTo>
                    <a:pt x="63498" y="30399"/>
                    <a:pt x="60463" y="26828"/>
                    <a:pt x="57055" y="24130"/>
                  </a:cubicBezTo>
                  <a:cubicBezTo>
                    <a:pt x="53321" y="21236"/>
                    <a:pt x="49181" y="19567"/>
                    <a:pt x="44938" y="19244"/>
                  </a:cubicBezTo>
                  <a:lnTo>
                    <a:pt x="44938" y="90655"/>
                  </a:lnTo>
                  <a:lnTo>
                    <a:pt x="59636" y="96744"/>
                  </a:lnTo>
                  <a:cubicBezTo>
                    <a:pt x="61269" y="97421"/>
                    <a:pt x="63798" y="98623"/>
                    <a:pt x="67169" y="100352"/>
                  </a:cubicBezTo>
                  <a:cubicBezTo>
                    <a:pt x="70760" y="102352"/>
                    <a:pt x="74144" y="105028"/>
                    <a:pt x="77232" y="108320"/>
                  </a:cubicBezTo>
                  <a:cubicBezTo>
                    <a:pt x="80753" y="112086"/>
                    <a:pt x="83754" y="116747"/>
                    <a:pt x="86082" y="122077"/>
                  </a:cubicBezTo>
                  <a:cubicBezTo>
                    <a:pt x="88760" y="128526"/>
                    <a:pt x="90077" y="135938"/>
                    <a:pt x="89875" y="143425"/>
                  </a:cubicBezTo>
                  <a:cubicBezTo>
                    <a:pt x="89899" y="151160"/>
                    <a:pt x="88842" y="158827"/>
                    <a:pt x="86767" y="165976"/>
                  </a:cubicBezTo>
                  <a:cubicBezTo>
                    <a:pt x="84734" y="173072"/>
                    <a:pt x="81724" y="179514"/>
                    <a:pt x="77917" y="184919"/>
                  </a:cubicBezTo>
                  <a:cubicBezTo>
                    <a:pt x="73907" y="190609"/>
                    <a:pt x="69119" y="195059"/>
                    <a:pt x="63850" y="197999"/>
                  </a:cubicBezTo>
                  <a:cubicBezTo>
                    <a:pt x="57842" y="201441"/>
                    <a:pt x="51411" y="203125"/>
                    <a:pt x="44938" y="202960"/>
                  </a:cubicBezTo>
                  <a:lnTo>
                    <a:pt x="44938" y="220625"/>
                  </a:lnTo>
                  <a:lnTo>
                    <a:pt x="42462" y="220625"/>
                  </a:lnTo>
                  <a:close/>
                  <a:moveTo>
                    <a:pt x="42462" y="19469"/>
                  </a:moveTo>
                  <a:lnTo>
                    <a:pt x="41935" y="19469"/>
                  </a:lnTo>
                  <a:cubicBezTo>
                    <a:pt x="38775" y="19514"/>
                    <a:pt x="35629" y="20063"/>
                    <a:pt x="32557" y="21123"/>
                  </a:cubicBezTo>
                  <a:cubicBezTo>
                    <a:pt x="29185" y="22175"/>
                    <a:pt x="25962" y="24032"/>
                    <a:pt x="23022" y="26610"/>
                  </a:cubicBezTo>
                  <a:cubicBezTo>
                    <a:pt x="20028" y="29294"/>
                    <a:pt x="17505" y="32917"/>
                    <a:pt x="15647" y="37209"/>
                  </a:cubicBezTo>
                  <a:cubicBezTo>
                    <a:pt x="13636" y="42238"/>
                    <a:pt x="12634" y="47959"/>
                    <a:pt x="12749" y="53747"/>
                  </a:cubicBezTo>
                  <a:cubicBezTo>
                    <a:pt x="12645" y="58528"/>
                    <a:pt x="13408" y="63263"/>
                    <a:pt x="14962" y="67503"/>
                  </a:cubicBezTo>
                  <a:cubicBezTo>
                    <a:pt x="16421" y="71299"/>
                    <a:pt x="18411" y="74622"/>
                    <a:pt x="20809" y="77275"/>
                  </a:cubicBezTo>
                  <a:cubicBezTo>
                    <a:pt x="23301" y="80034"/>
                    <a:pt x="26072" y="82244"/>
                    <a:pt x="29028" y="83815"/>
                  </a:cubicBezTo>
                  <a:cubicBezTo>
                    <a:pt x="32083" y="85469"/>
                    <a:pt x="35139" y="86897"/>
                    <a:pt x="38247" y="88100"/>
                  </a:cubicBezTo>
                  <a:lnTo>
                    <a:pt x="42462" y="89904"/>
                  </a:lnTo>
                  <a:close/>
                  <a:moveTo>
                    <a:pt x="44938" y="199201"/>
                  </a:moveTo>
                  <a:cubicBezTo>
                    <a:pt x="50212" y="199472"/>
                    <a:pt x="55464" y="198089"/>
                    <a:pt x="60321" y="195142"/>
                  </a:cubicBezTo>
                  <a:cubicBezTo>
                    <a:pt x="63993" y="192819"/>
                    <a:pt x="67266" y="189384"/>
                    <a:pt x="69909" y="185069"/>
                  </a:cubicBezTo>
                  <a:cubicBezTo>
                    <a:pt x="72174" y="181191"/>
                    <a:pt x="73860" y="176688"/>
                    <a:pt x="74861" y="171839"/>
                  </a:cubicBezTo>
                  <a:cubicBezTo>
                    <a:pt x="75758" y="167517"/>
                    <a:pt x="76237" y="163044"/>
                    <a:pt x="76283" y="158534"/>
                  </a:cubicBezTo>
                  <a:cubicBezTo>
                    <a:pt x="76381" y="153235"/>
                    <a:pt x="75643" y="147965"/>
                    <a:pt x="74123" y="143124"/>
                  </a:cubicBezTo>
                  <a:cubicBezTo>
                    <a:pt x="72846" y="139200"/>
                    <a:pt x="71059" y="135652"/>
                    <a:pt x="68855" y="132676"/>
                  </a:cubicBezTo>
                  <a:cubicBezTo>
                    <a:pt x="66704" y="129969"/>
                    <a:pt x="64291" y="127714"/>
                    <a:pt x="61691" y="125985"/>
                  </a:cubicBezTo>
                  <a:cubicBezTo>
                    <a:pt x="59273" y="124422"/>
                    <a:pt x="56793" y="123069"/>
                    <a:pt x="54262" y="121926"/>
                  </a:cubicBezTo>
                  <a:lnTo>
                    <a:pt x="45043" y="118168"/>
                  </a:lnTo>
                  <a:close/>
                </a:path>
              </a:pathLst>
            </a:custGeom>
            <a:solidFill>
              <a:srgbClr val="263238"/>
            </a:solidFill>
            <a:ln w="5258"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45E56F6A-0C0D-0B3D-9602-47585B0C762C}"/>
                </a:ext>
              </a:extLst>
            </p:cNvPr>
            <p:cNvSpPr/>
            <p:nvPr/>
          </p:nvSpPr>
          <p:spPr>
            <a:xfrm>
              <a:off x="8660281" y="4838142"/>
              <a:ext cx="180382" cy="257383"/>
            </a:xfrm>
            <a:custGeom>
              <a:avLst/>
              <a:gdLst>
                <a:gd name="connsiteX0" fmla="*/ 90244 w 180382"/>
                <a:gd name="connsiteY0" fmla="*/ 257383 h 257383"/>
                <a:gd name="connsiteX1" fmla="*/ 0 w 180382"/>
                <a:gd name="connsiteY1" fmla="*/ 128767 h 257383"/>
                <a:gd name="connsiteX2" fmla="*/ 90139 w 180382"/>
                <a:gd name="connsiteY2" fmla="*/ 0 h 257383"/>
                <a:gd name="connsiteX3" fmla="*/ 180383 w 180382"/>
                <a:gd name="connsiteY3" fmla="*/ 128616 h 257383"/>
                <a:gd name="connsiteX4" fmla="*/ 180383 w 180382"/>
                <a:gd name="connsiteY4" fmla="*/ 128767 h 257383"/>
                <a:gd name="connsiteX5" fmla="*/ 90244 w 180382"/>
                <a:gd name="connsiteY5" fmla="*/ 257383 h 257383"/>
                <a:gd name="connsiteX6" fmla="*/ 90244 w 180382"/>
                <a:gd name="connsiteY6" fmla="*/ 7592 h 257383"/>
                <a:gd name="connsiteX7" fmla="*/ 5268 w 180382"/>
                <a:gd name="connsiteY7" fmla="*/ 128692 h 257383"/>
                <a:gd name="connsiteX8" fmla="*/ 90139 w 180382"/>
                <a:gd name="connsiteY8" fmla="*/ 249941 h 257383"/>
                <a:gd name="connsiteX9" fmla="*/ 175115 w 180382"/>
                <a:gd name="connsiteY9" fmla="*/ 128842 h 257383"/>
                <a:gd name="connsiteX10" fmla="*/ 175115 w 180382"/>
                <a:gd name="connsiteY10" fmla="*/ 128767 h 257383"/>
                <a:gd name="connsiteX11" fmla="*/ 90244 w 180382"/>
                <a:gd name="connsiteY11" fmla="*/ 7592 h 2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382" h="257383">
                  <a:moveTo>
                    <a:pt x="90244" y="257383"/>
                  </a:moveTo>
                  <a:cubicBezTo>
                    <a:pt x="40433" y="257428"/>
                    <a:pt x="29" y="199840"/>
                    <a:pt x="0" y="128767"/>
                  </a:cubicBezTo>
                  <a:cubicBezTo>
                    <a:pt x="-29" y="57693"/>
                    <a:pt x="40328" y="45"/>
                    <a:pt x="90139" y="0"/>
                  </a:cubicBezTo>
                  <a:cubicBezTo>
                    <a:pt x="139950" y="-45"/>
                    <a:pt x="180351" y="57543"/>
                    <a:pt x="180383" y="128616"/>
                  </a:cubicBezTo>
                  <a:cubicBezTo>
                    <a:pt x="180383" y="128669"/>
                    <a:pt x="180383" y="128714"/>
                    <a:pt x="180383" y="128767"/>
                  </a:cubicBezTo>
                  <a:cubicBezTo>
                    <a:pt x="180293" y="199750"/>
                    <a:pt x="139990" y="257255"/>
                    <a:pt x="90244" y="257383"/>
                  </a:cubicBezTo>
                  <a:close/>
                  <a:moveTo>
                    <a:pt x="90244" y="7592"/>
                  </a:moveTo>
                  <a:cubicBezTo>
                    <a:pt x="43342" y="7547"/>
                    <a:pt x="5297" y="61767"/>
                    <a:pt x="5268" y="128692"/>
                  </a:cubicBezTo>
                  <a:cubicBezTo>
                    <a:pt x="5239" y="195616"/>
                    <a:pt x="43237" y="249896"/>
                    <a:pt x="90139" y="249941"/>
                  </a:cubicBezTo>
                  <a:cubicBezTo>
                    <a:pt x="137040" y="249986"/>
                    <a:pt x="175083" y="195766"/>
                    <a:pt x="175115" y="128842"/>
                  </a:cubicBezTo>
                  <a:cubicBezTo>
                    <a:pt x="175115" y="128819"/>
                    <a:pt x="175115" y="128789"/>
                    <a:pt x="175115" y="128767"/>
                  </a:cubicBezTo>
                  <a:cubicBezTo>
                    <a:pt x="175083" y="61888"/>
                    <a:pt x="137113" y="7675"/>
                    <a:pt x="90244" y="7592"/>
                  </a:cubicBezTo>
                  <a:close/>
                </a:path>
              </a:pathLst>
            </a:custGeom>
            <a:solidFill>
              <a:srgbClr val="263238"/>
            </a:solidFill>
            <a:ln w="5258"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1340A2F2-1746-0BE0-361E-F792D8543BE8}"/>
                </a:ext>
              </a:extLst>
            </p:cNvPr>
            <p:cNvSpPr/>
            <p:nvPr/>
          </p:nvSpPr>
          <p:spPr>
            <a:xfrm>
              <a:off x="10365542" y="3652781"/>
              <a:ext cx="186704" cy="274972"/>
            </a:xfrm>
            <a:custGeom>
              <a:avLst/>
              <a:gdLst>
                <a:gd name="connsiteX0" fmla="*/ 50891 w 186704"/>
                <a:gd name="connsiteY0" fmla="*/ 250543 h 274972"/>
                <a:gd name="connsiteX1" fmla="*/ 44042 w 186704"/>
                <a:gd name="connsiteY1" fmla="*/ 244379 h 274972"/>
                <a:gd name="connsiteX2" fmla="*/ 38774 w 186704"/>
                <a:gd name="connsiteY2" fmla="*/ 238741 h 274972"/>
                <a:gd name="connsiteX3" fmla="*/ 33506 w 186704"/>
                <a:gd name="connsiteY3" fmla="*/ 232727 h 274972"/>
                <a:gd name="connsiteX4" fmla="*/ 28238 w 186704"/>
                <a:gd name="connsiteY4" fmla="*/ 225210 h 274972"/>
                <a:gd name="connsiteX5" fmla="*/ 20599 w 186704"/>
                <a:gd name="connsiteY5" fmla="*/ 212957 h 274972"/>
                <a:gd name="connsiteX6" fmla="*/ 12854 w 186704"/>
                <a:gd name="connsiteY6" fmla="*/ 203185 h 274972"/>
                <a:gd name="connsiteX7" fmla="*/ 7586 w 186704"/>
                <a:gd name="connsiteY7" fmla="*/ 201306 h 274972"/>
                <a:gd name="connsiteX8" fmla="*/ 3319 w 186704"/>
                <a:gd name="connsiteY8" fmla="*/ 204839 h 274972"/>
                <a:gd name="connsiteX9" fmla="*/ 0 w 186704"/>
                <a:gd name="connsiteY9" fmla="*/ 202133 h 274972"/>
                <a:gd name="connsiteX10" fmla="*/ 27553 w 186704"/>
                <a:gd name="connsiteY10" fmla="*/ 135006 h 274972"/>
                <a:gd name="connsiteX11" fmla="*/ 29923 w 186704"/>
                <a:gd name="connsiteY11" fmla="*/ 136960 h 274972"/>
                <a:gd name="connsiteX12" fmla="*/ 24234 w 186704"/>
                <a:gd name="connsiteY12" fmla="*/ 182062 h 274972"/>
                <a:gd name="connsiteX13" fmla="*/ 29080 w 186704"/>
                <a:gd name="connsiteY13" fmla="*/ 212957 h 274972"/>
                <a:gd name="connsiteX14" fmla="*/ 39880 w 186704"/>
                <a:gd name="connsiteY14" fmla="*/ 233103 h 274972"/>
                <a:gd name="connsiteX15" fmla="*/ 52524 w 186704"/>
                <a:gd name="connsiteY15" fmla="*/ 245957 h 274972"/>
                <a:gd name="connsiteX16" fmla="*/ 94353 w 186704"/>
                <a:gd name="connsiteY16" fmla="*/ 144552 h 274972"/>
                <a:gd name="connsiteX17" fmla="*/ 83817 w 186704"/>
                <a:gd name="connsiteY17" fmla="*/ 128616 h 274972"/>
                <a:gd name="connsiteX18" fmla="*/ 65378 w 186704"/>
                <a:gd name="connsiteY18" fmla="*/ 85544 h 274972"/>
                <a:gd name="connsiteX19" fmla="*/ 70646 w 186704"/>
                <a:gd name="connsiteY19" fmla="*/ 43749 h 274972"/>
                <a:gd name="connsiteX20" fmla="*/ 84818 w 186704"/>
                <a:gd name="connsiteY20" fmla="*/ 20597 h 274972"/>
                <a:gd name="connsiteX21" fmla="*/ 103099 w 186704"/>
                <a:gd name="connsiteY21" fmla="*/ 8194 h 274972"/>
                <a:gd name="connsiteX22" fmla="*/ 123855 w 186704"/>
                <a:gd name="connsiteY22" fmla="*/ 7292 h 274972"/>
                <a:gd name="connsiteX23" fmla="*/ 145297 w 186704"/>
                <a:gd name="connsiteY23" fmla="*/ 18492 h 274972"/>
                <a:gd name="connsiteX24" fmla="*/ 145929 w 186704"/>
                <a:gd name="connsiteY24" fmla="*/ 19018 h 274972"/>
                <a:gd name="connsiteX25" fmla="*/ 153779 w 186704"/>
                <a:gd name="connsiteY25" fmla="*/ 0 h 274972"/>
                <a:gd name="connsiteX26" fmla="*/ 156834 w 186704"/>
                <a:gd name="connsiteY26" fmla="*/ 2556 h 274972"/>
                <a:gd name="connsiteX27" fmla="*/ 149037 w 186704"/>
                <a:gd name="connsiteY27" fmla="*/ 21574 h 274972"/>
                <a:gd name="connsiteX28" fmla="*/ 159047 w 186704"/>
                <a:gd name="connsiteY28" fmla="*/ 33300 h 274972"/>
                <a:gd name="connsiteX29" fmla="*/ 165263 w 186704"/>
                <a:gd name="connsiteY29" fmla="*/ 43975 h 274972"/>
                <a:gd name="connsiteX30" fmla="*/ 169794 w 186704"/>
                <a:gd name="connsiteY30" fmla="*/ 52920 h 274972"/>
                <a:gd name="connsiteX31" fmla="*/ 174641 w 186704"/>
                <a:gd name="connsiteY31" fmla="*/ 59309 h 274972"/>
                <a:gd name="connsiteX32" fmla="*/ 178644 w 186704"/>
                <a:gd name="connsiteY32" fmla="*/ 61865 h 274972"/>
                <a:gd name="connsiteX33" fmla="*/ 183649 w 186704"/>
                <a:gd name="connsiteY33" fmla="*/ 58708 h 274972"/>
                <a:gd name="connsiteX34" fmla="*/ 186705 w 186704"/>
                <a:gd name="connsiteY34" fmla="*/ 61264 h 274972"/>
                <a:gd name="connsiteX35" fmla="*/ 163683 w 186704"/>
                <a:gd name="connsiteY35" fmla="*/ 117491 h 274972"/>
                <a:gd name="connsiteX36" fmla="*/ 161049 w 186704"/>
                <a:gd name="connsiteY36" fmla="*/ 115236 h 274972"/>
                <a:gd name="connsiteX37" fmla="*/ 165316 w 186704"/>
                <a:gd name="connsiteY37" fmla="*/ 91182 h 274972"/>
                <a:gd name="connsiteX38" fmla="*/ 165316 w 186704"/>
                <a:gd name="connsiteY38" fmla="*/ 67202 h 274972"/>
                <a:gd name="connsiteX39" fmla="*/ 159574 w 186704"/>
                <a:gd name="connsiteY39" fmla="*/ 44651 h 274972"/>
                <a:gd name="connsiteX40" fmla="*/ 147035 w 186704"/>
                <a:gd name="connsiteY40" fmla="*/ 26084 h 274972"/>
                <a:gd name="connsiteX41" fmla="*/ 110790 w 186704"/>
                <a:gd name="connsiteY41" fmla="*/ 114484 h 274972"/>
                <a:gd name="connsiteX42" fmla="*/ 125963 w 186704"/>
                <a:gd name="connsiteY42" fmla="*/ 137035 h 274972"/>
                <a:gd name="connsiteX43" fmla="*/ 133443 w 186704"/>
                <a:gd name="connsiteY43" fmla="*/ 149363 h 274972"/>
                <a:gd name="connsiteX44" fmla="*/ 141872 w 186704"/>
                <a:gd name="connsiteY44" fmla="*/ 169584 h 274972"/>
                <a:gd name="connsiteX45" fmla="*/ 145824 w 186704"/>
                <a:gd name="connsiteY45" fmla="*/ 195743 h 274972"/>
                <a:gd name="connsiteX46" fmla="*/ 139712 w 186704"/>
                <a:gd name="connsiteY46" fmla="*/ 225812 h 274972"/>
                <a:gd name="connsiteX47" fmla="*/ 103942 w 186704"/>
                <a:gd name="connsiteY47" fmla="*/ 264825 h 274972"/>
                <a:gd name="connsiteX48" fmla="*/ 79866 w 186704"/>
                <a:gd name="connsiteY48" fmla="*/ 266554 h 274972"/>
                <a:gd name="connsiteX49" fmla="*/ 53946 w 186704"/>
                <a:gd name="connsiteY49" fmla="*/ 253098 h 274972"/>
                <a:gd name="connsiteX50" fmla="*/ 44990 w 186704"/>
                <a:gd name="connsiteY50" fmla="*/ 274973 h 274972"/>
                <a:gd name="connsiteX51" fmla="*/ 41935 w 186704"/>
                <a:gd name="connsiteY51" fmla="*/ 272417 h 274972"/>
                <a:gd name="connsiteX52" fmla="*/ 143927 w 186704"/>
                <a:gd name="connsiteY52" fmla="*/ 23528 h 274972"/>
                <a:gd name="connsiteX53" fmla="*/ 143295 w 186704"/>
                <a:gd name="connsiteY53" fmla="*/ 23002 h 274972"/>
                <a:gd name="connsiteX54" fmla="*/ 130862 w 186704"/>
                <a:gd name="connsiteY54" fmla="*/ 15485 h 274972"/>
                <a:gd name="connsiteX55" fmla="*/ 116216 w 186704"/>
                <a:gd name="connsiteY55" fmla="*/ 12478 h 274972"/>
                <a:gd name="connsiteX56" fmla="*/ 101782 w 186704"/>
                <a:gd name="connsiteY56" fmla="*/ 18041 h 274972"/>
                <a:gd name="connsiteX57" fmla="*/ 89770 w 186704"/>
                <a:gd name="connsiteY57" fmla="*/ 35480 h 274972"/>
                <a:gd name="connsiteX58" fmla="*/ 85555 w 186704"/>
                <a:gd name="connsiteY58" fmla="*/ 54799 h 274972"/>
                <a:gd name="connsiteX59" fmla="*/ 87821 w 186704"/>
                <a:gd name="connsiteY59" fmla="*/ 72840 h 274972"/>
                <a:gd name="connsiteX60" fmla="*/ 94669 w 186704"/>
                <a:gd name="connsiteY60" fmla="*/ 89453 h 274972"/>
                <a:gd name="connsiteX61" fmla="*/ 103889 w 186704"/>
                <a:gd name="connsiteY61" fmla="*/ 104487 h 274972"/>
                <a:gd name="connsiteX62" fmla="*/ 108261 w 186704"/>
                <a:gd name="connsiteY62" fmla="*/ 111027 h 274972"/>
                <a:gd name="connsiteX63" fmla="*/ 55738 w 186704"/>
                <a:gd name="connsiteY63" fmla="*/ 249039 h 274972"/>
                <a:gd name="connsiteX64" fmla="*/ 76810 w 186704"/>
                <a:gd name="connsiteY64" fmla="*/ 259939 h 274972"/>
                <a:gd name="connsiteX65" fmla="*/ 93721 w 186704"/>
                <a:gd name="connsiteY65" fmla="*/ 257308 h 274972"/>
                <a:gd name="connsiteX66" fmla="*/ 106576 w 186704"/>
                <a:gd name="connsiteY66" fmla="*/ 246032 h 274972"/>
                <a:gd name="connsiteX67" fmla="*/ 115057 w 186704"/>
                <a:gd name="connsiteY67" fmla="*/ 230998 h 274972"/>
                <a:gd name="connsiteX68" fmla="*/ 120326 w 186704"/>
                <a:gd name="connsiteY68" fmla="*/ 209800 h 274972"/>
                <a:gd name="connsiteX69" fmla="*/ 118956 w 186704"/>
                <a:gd name="connsiteY69" fmla="*/ 191233 h 274972"/>
                <a:gd name="connsiteX70" fmla="*/ 113688 w 186704"/>
                <a:gd name="connsiteY70" fmla="*/ 175598 h 274972"/>
                <a:gd name="connsiteX71" fmla="*/ 106576 w 186704"/>
                <a:gd name="connsiteY71" fmla="*/ 162894 h 274972"/>
                <a:gd name="connsiteX72" fmla="*/ 97093 w 186704"/>
                <a:gd name="connsiteY72" fmla="*/ 148762 h 27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6704" h="274972">
                  <a:moveTo>
                    <a:pt x="50891" y="250543"/>
                  </a:moveTo>
                  <a:cubicBezTo>
                    <a:pt x="48257" y="248363"/>
                    <a:pt x="45991" y="246258"/>
                    <a:pt x="44042" y="244379"/>
                  </a:cubicBezTo>
                  <a:cubicBezTo>
                    <a:pt x="42093" y="242499"/>
                    <a:pt x="40249" y="240620"/>
                    <a:pt x="38774" y="238741"/>
                  </a:cubicBezTo>
                  <a:cubicBezTo>
                    <a:pt x="36941" y="236877"/>
                    <a:pt x="35181" y="234870"/>
                    <a:pt x="33506" y="232727"/>
                  </a:cubicBezTo>
                  <a:lnTo>
                    <a:pt x="28238" y="225210"/>
                  </a:lnTo>
                  <a:cubicBezTo>
                    <a:pt x="25814" y="221527"/>
                    <a:pt x="23285" y="217693"/>
                    <a:pt x="20599" y="212957"/>
                  </a:cubicBezTo>
                  <a:cubicBezTo>
                    <a:pt x="18412" y="209116"/>
                    <a:pt x="15794" y="205814"/>
                    <a:pt x="12854" y="203185"/>
                  </a:cubicBezTo>
                  <a:cubicBezTo>
                    <a:pt x="11369" y="201516"/>
                    <a:pt x="9451" y="200832"/>
                    <a:pt x="7586" y="201306"/>
                  </a:cubicBezTo>
                  <a:cubicBezTo>
                    <a:pt x="6011" y="202056"/>
                    <a:pt x="4557" y="203258"/>
                    <a:pt x="3319" y="204839"/>
                  </a:cubicBezTo>
                  <a:lnTo>
                    <a:pt x="0" y="202133"/>
                  </a:lnTo>
                  <a:lnTo>
                    <a:pt x="27553" y="135006"/>
                  </a:lnTo>
                  <a:lnTo>
                    <a:pt x="29923" y="136960"/>
                  </a:lnTo>
                  <a:cubicBezTo>
                    <a:pt x="26194" y="151404"/>
                    <a:pt x="24265" y="166669"/>
                    <a:pt x="24234" y="182062"/>
                  </a:cubicBezTo>
                  <a:cubicBezTo>
                    <a:pt x="24292" y="192735"/>
                    <a:pt x="25946" y="203266"/>
                    <a:pt x="29080" y="212957"/>
                  </a:cubicBezTo>
                  <a:cubicBezTo>
                    <a:pt x="31651" y="220677"/>
                    <a:pt x="35334" y="227540"/>
                    <a:pt x="39880" y="233103"/>
                  </a:cubicBezTo>
                  <a:cubicBezTo>
                    <a:pt x="43868" y="237825"/>
                    <a:pt x="48093" y="242122"/>
                    <a:pt x="52524" y="245957"/>
                  </a:cubicBezTo>
                  <a:lnTo>
                    <a:pt x="94353" y="144552"/>
                  </a:lnTo>
                  <a:lnTo>
                    <a:pt x="83817" y="128616"/>
                  </a:lnTo>
                  <a:cubicBezTo>
                    <a:pt x="75193" y="116743"/>
                    <a:pt x="68845" y="101914"/>
                    <a:pt x="65378" y="85544"/>
                  </a:cubicBezTo>
                  <a:cubicBezTo>
                    <a:pt x="63066" y="71170"/>
                    <a:pt x="64967" y="56072"/>
                    <a:pt x="70646" y="43749"/>
                  </a:cubicBezTo>
                  <a:cubicBezTo>
                    <a:pt x="74224" y="34744"/>
                    <a:pt x="79044" y="26867"/>
                    <a:pt x="84818" y="20597"/>
                  </a:cubicBezTo>
                  <a:cubicBezTo>
                    <a:pt x="90213" y="14633"/>
                    <a:pt x="96450" y="10402"/>
                    <a:pt x="103099" y="8194"/>
                  </a:cubicBezTo>
                  <a:cubicBezTo>
                    <a:pt x="109916" y="6002"/>
                    <a:pt x="116959" y="5696"/>
                    <a:pt x="123855" y="7292"/>
                  </a:cubicBezTo>
                  <a:cubicBezTo>
                    <a:pt x="131436" y="9061"/>
                    <a:pt x="138712" y="12862"/>
                    <a:pt x="145297" y="18492"/>
                  </a:cubicBezTo>
                  <a:lnTo>
                    <a:pt x="145929" y="19018"/>
                  </a:lnTo>
                  <a:lnTo>
                    <a:pt x="153779" y="0"/>
                  </a:lnTo>
                  <a:lnTo>
                    <a:pt x="156834" y="2556"/>
                  </a:lnTo>
                  <a:lnTo>
                    <a:pt x="149037" y="21574"/>
                  </a:lnTo>
                  <a:cubicBezTo>
                    <a:pt x="152656" y="24968"/>
                    <a:pt x="156007" y="28898"/>
                    <a:pt x="159047" y="33300"/>
                  </a:cubicBezTo>
                  <a:cubicBezTo>
                    <a:pt x="161286" y="36654"/>
                    <a:pt x="163361" y="40220"/>
                    <a:pt x="165263" y="43975"/>
                  </a:cubicBezTo>
                  <a:cubicBezTo>
                    <a:pt x="166896" y="47282"/>
                    <a:pt x="168424" y="50289"/>
                    <a:pt x="169794" y="52920"/>
                  </a:cubicBezTo>
                  <a:cubicBezTo>
                    <a:pt x="171058" y="55534"/>
                    <a:pt x="172712" y="57717"/>
                    <a:pt x="174641" y="59309"/>
                  </a:cubicBezTo>
                  <a:cubicBezTo>
                    <a:pt x="175768" y="60713"/>
                    <a:pt x="177159" y="61603"/>
                    <a:pt x="178644" y="61865"/>
                  </a:cubicBezTo>
                  <a:cubicBezTo>
                    <a:pt x="180430" y="61236"/>
                    <a:pt x="182121" y="60168"/>
                    <a:pt x="183649" y="58708"/>
                  </a:cubicBezTo>
                  <a:lnTo>
                    <a:pt x="186705" y="61264"/>
                  </a:lnTo>
                  <a:lnTo>
                    <a:pt x="163683" y="117491"/>
                  </a:lnTo>
                  <a:lnTo>
                    <a:pt x="161049" y="115236"/>
                  </a:lnTo>
                  <a:cubicBezTo>
                    <a:pt x="163056" y="107452"/>
                    <a:pt x="164484" y="99390"/>
                    <a:pt x="165316" y="91182"/>
                  </a:cubicBezTo>
                  <a:cubicBezTo>
                    <a:pt x="166185" y="83237"/>
                    <a:pt x="166185" y="75147"/>
                    <a:pt x="165316" y="67202"/>
                  </a:cubicBezTo>
                  <a:cubicBezTo>
                    <a:pt x="164394" y="59245"/>
                    <a:pt x="162445" y="51599"/>
                    <a:pt x="159574" y="44651"/>
                  </a:cubicBezTo>
                  <a:cubicBezTo>
                    <a:pt x="156392" y="37233"/>
                    <a:pt x="152114" y="30896"/>
                    <a:pt x="147035" y="26084"/>
                  </a:cubicBezTo>
                  <a:lnTo>
                    <a:pt x="110790" y="114484"/>
                  </a:lnTo>
                  <a:lnTo>
                    <a:pt x="125963" y="137035"/>
                  </a:lnTo>
                  <a:cubicBezTo>
                    <a:pt x="127701" y="139591"/>
                    <a:pt x="130177" y="143650"/>
                    <a:pt x="133443" y="149363"/>
                  </a:cubicBezTo>
                  <a:cubicBezTo>
                    <a:pt x="136905" y="155503"/>
                    <a:pt x="139744" y="162311"/>
                    <a:pt x="141872" y="169584"/>
                  </a:cubicBezTo>
                  <a:cubicBezTo>
                    <a:pt x="144317" y="177878"/>
                    <a:pt x="145655" y="186749"/>
                    <a:pt x="145824" y="195743"/>
                  </a:cubicBezTo>
                  <a:cubicBezTo>
                    <a:pt x="145876" y="206400"/>
                    <a:pt x="143753" y="216848"/>
                    <a:pt x="139712" y="225812"/>
                  </a:cubicBezTo>
                  <a:cubicBezTo>
                    <a:pt x="131926" y="245118"/>
                    <a:pt x="119040" y="259169"/>
                    <a:pt x="103942" y="264825"/>
                  </a:cubicBezTo>
                  <a:cubicBezTo>
                    <a:pt x="96071" y="267645"/>
                    <a:pt x="87894" y="268232"/>
                    <a:pt x="79866" y="266554"/>
                  </a:cubicBezTo>
                  <a:cubicBezTo>
                    <a:pt x="70689" y="264546"/>
                    <a:pt x="61880" y="259973"/>
                    <a:pt x="53946" y="253098"/>
                  </a:cubicBezTo>
                  <a:lnTo>
                    <a:pt x="44990" y="274973"/>
                  </a:lnTo>
                  <a:lnTo>
                    <a:pt x="41935" y="272417"/>
                  </a:lnTo>
                  <a:close/>
                  <a:moveTo>
                    <a:pt x="143927" y="23528"/>
                  </a:moveTo>
                  <a:lnTo>
                    <a:pt x="143295" y="23002"/>
                  </a:lnTo>
                  <a:cubicBezTo>
                    <a:pt x="139354" y="19858"/>
                    <a:pt x="135187" y="17338"/>
                    <a:pt x="130862" y="15485"/>
                  </a:cubicBezTo>
                  <a:cubicBezTo>
                    <a:pt x="126131" y="13327"/>
                    <a:pt x="121179" y="12311"/>
                    <a:pt x="116216" y="12478"/>
                  </a:cubicBezTo>
                  <a:cubicBezTo>
                    <a:pt x="111169" y="12710"/>
                    <a:pt x="106228" y="14614"/>
                    <a:pt x="101782" y="18041"/>
                  </a:cubicBezTo>
                  <a:cubicBezTo>
                    <a:pt x="96703" y="22117"/>
                    <a:pt x="92536" y="28164"/>
                    <a:pt x="89770" y="35480"/>
                  </a:cubicBezTo>
                  <a:cubicBezTo>
                    <a:pt x="87226" y="41298"/>
                    <a:pt x="85777" y="47950"/>
                    <a:pt x="85555" y="54799"/>
                  </a:cubicBezTo>
                  <a:cubicBezTo>
                    <a:pt x="85440" y="60971"/>
                    <a:pt x="86209" y="67111"/>
                    <a:pt x="87821" y="72840"/>
                  </a:cubicBezTo>
                  <a:cubicBezTo>
                    <a:pt x="89522" y="78826"/>
                    <a:pt x="91830" y="84423"/>
                    <a:pt x="94669" y="89453"/>
                  </a:cubicBezTo>
                  <a:cubicBezTo>
                    <a:pt x="97556" y="94688"/>
                    <a:pt x="100633" y="99707"/>
                    <a:pt x="103889" y="104487"/>
                  </a:cubicBezTo>
                  <a:lnTo>
                    <a:pt x="108261" y="111027"/>
                  </a:lnTo>
                  <a:close/>
                  <a:moveTo>
                    <a:pt x="55738" y="249039"/>
                  </a:moveTo>
                  <a:cubicBezTo>
                    <a:pt x="62128" y="254804"/>
                    <a:pt x="69314" y="258523"/>
                    <a:pt x="76810" y="259939"/>
                  </a:cubicBezTo>
                  <a:cubicBezTo>
                    <a:pt x="82516" y="260817"/>
                    <a:pt x="88284" y="259919"/>
                    <a:pt x="93721" y="257308"/>
                  </a:cubicBezTo>
                  <a:cubicBezTo>
                    <a:pt x="98520" y="254902"/>
                    <a:pt x="102904" y="251058"/>
                    <a:pt x="106576" y="246032"/>
                  </a:cubicBezTo>
                  <a:cubicBezTo>
                    <a:pt x="109868" y="241596"/>
                    <a:pt x="112724" y="236538"/>
                    <a:pt x="115057" y="230998"/>
                  </a:cubicBezTo>
                  <a:cubicBezTo>
                    <a:pt x="117897" y="224581"/>
                    <a:pt x="119699" y="217338"/>
                    <a:pt x="120326" y="209800"/>
                  </a:cubicBezTo>
                  <a:cubicBezTo>
                    <a:pt x="120742" y="203543"/>
                    <a:pt x="120278" y="197229"/>
                    <a:pt x="118956" y="191233"/>
                  </a:cubicBezTo>
                  <a:cubicBezTo>
                    <a:pt x="117786" y="185659"/>
                    <a:pt x="116006" y="180382"/>
                    <a:pt x="113688" y="175598"/>
                  </a:cubicBezTo>
                  <a:cubicBezTo>
                    <a:pt x="111528" y="171130"/>
                    <a:pt x="109152" y="166885"/>
                    <a:pt x="106576" y="162894"/>
                  </a:cubicBezTo>
                  <a:lnTo>
                    <a:pt x="97093" y="148762"/>
                  </a:lnTo>
                  <a:close/>
                </a:path>
              </a:pathLst>
            </a:custGeom>
            <a:solidFill>
              <a:srgbClr val="263238"/>
            </a:solidFill>
            <a:ln w="5258"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0E652D13-A9CD-B935-8405-EE2B91AD3211}"/>
                </a:ext>
              </a:extLst>
            </p:cNvPr>
            <p:cNvSpPr/>
            <p:nvPr/>
          </p:nvSpPr>
          <p:spPr>
            <a:xfrm>
              <a:off x="10332105" y="3614821"/>
              <a:ext cx="256034" cy="365327"/>
            </a:xfrm>
            <a:custGeom>
              <a:avLst/>
              <a:gdLst>
                <a:gd name="connsiteX0" fmla="*/ 127791 w 256034"/>
                <a:gd name="connsiteY0" fmla="*/ 365327 h 365327"/>
                <a:gd name="connsiteX1" fmla="*/ 0 w 256034"/>
                <a:gd name="connsiteY1" fmla="*/ 182342 h 365327"/>
                <a:gd name="connsiteX2" fmla="*/ 128244 w 256034"/>
                <a:gd name="connsiteY2" fmla="*/ 0 h 365327"/>
                <a:gd name="connsiteX3" fmla="*/ 256034 w 256034"/>
                <a:gd name="connsiteY3" fmla="*/ 182986 h 365327"/>
                <a:gd name="connsiteX4" fmla="*/ 238423 w 256034"/>
                <a:gd name="connsiteY4" fmla="*/ 275123 h 365327"/>
                <a:gd name="connsiteX5" fmla="*/ 238423 w 256034"/>
                <a:gd name="connsiteY5" fmla="*/ 275123 h 365327"/>
                <a:gd name="connsiteX6" fmla="*/ 127791 w 256034"/>
                <a:gd name="connsiteY6" fmla="*/ 365327 h 365327"/>
                <a:gd name="connsiteX7" fmla="*/ 128212 w 256034"/>
                <a:gd name="connsiteY7" fmla="*/ 7517 h 365327"/>
                <a:gd name="connsiteX8" fmla="*/ 4968 w 256034"/>
                <a:gd name="connsiteY8" fmla="*/ 181952 h 365327"/>
                <a:gd name="connsiteX9" fmla="*/ 127216 w 256034"/>
                <a:gd name="connsiteY9" fmla="*/ 357807 h 365327"/>
                <a:gd name="connsiteX10" fmla="*/ 233681 w 256034"/>
                <a:gd name="connsiteY10" fmla="*/ 271064 h 365327"/>
                <a:gd name="connsiteX11" fmla="*/ 233681 w 256034"/>
                <a:gd name="connsiteY11" fmla="*/ 271064 h 365327"/>
                <a:gd name="connsiteX12" fmla="*/ 189813 w 256034"/>
                <a:gd name="connsiteY12" fmla="*/ 31518 h 365327"/>
                <a:gd name="connsiteX13" fmla="*/ 127791 w 256034"/>
                <a:gd name="connsiteY13" fmla="*/ 7517 h 36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034" h="365327">
                  <a:moveTo>
                    <a:pt x="127791" y="365327"/>
                  </a:moveTo>
                  <a:cubicBezTo>
                    <a:pt x="57086" y="365149"/>
                    <a:pt x="-126" y="283224"/>
                    <a:pt x="0" y="182342"/>
                  </a:cubicBezTo>
                  <a:cubicBezTo>
                    <a:pt x="127" y="81459"/>
                    <a:pt x="57539" y="-178"/>
                    <a:pt x="128244" y="0"/>
                  </a:cubicBezTo>
                  <a:cubicBezTo>
                    <a:pt x="198943" y="178"/>
                    <a:pt x="256161" y="82104"/>
                    <a:pt x="256034" y="182986"/>
                  </a:cubicBezTo>
                  <a:cubicBezTo>
                    <a:pt x="255992" y="215383"/>
                    <a:pt x="249918" y="247182"/>
                    <a:pt x="238423" y="275123"/>
                  </a:cubicBezTo>
                  <a:lnTo>
                    <a:pt x="238423" y="275123"/>
                  </a:lnTo>
                  <a:cubicBezTo>
                    <a:pt x="215380" y="331080"/>
                    <a:pt x="173276" y="365411"/>
                    <a:pt x="127791" y="365327"/>
                  </a:cubicBezTo>
                  <a:close/>
                  <a:moveTo>
                    <a:pt x="128212" y="7517"/>
                  </a:moveTo>
                  <a:cubicBezTo>
                    <a:pt x="60421" y="7125"/>
                    <a:pt x="5242" y="85222"/>
                    <a:pt x="4968" y="181952"/>
                  </a:cubicBezTo>
                  <a:cubicBezTo>
                    <a:pt x="4694" y="278683"/>
                    <a:pt x="59425" y="357416"/>
                    <a:pt x="127216" y="357807"/>
                  </a:cubicBezTo>
                  <a:cubicBezTo>
                    <a:pt x="171011" y="358061"/>
                    <a:pt x="211576" y="325006"/>
                    <a:pt x="233681" y="271064"/>
                  </a:cubicBezTo>
                  <a:lnTo>
                    <a:pt x="233681" y="271064"/>
                  </a:lnTo>
                  <a:cubicBezTo>
                    <a:pt x="267925" y="187630"/>
                    <a:pt x="248285" y="80381"/>
                    <a:pt x="189813" y="31518"/>
                  </a:cubicBezTo>
                  <a:cubicBezTo>
                    <a:pt x="171000" y="15797"/>
                    <a:pt x="149591" y="7513"/>
                    <a:pt x="127791" y="7517"/>
                  </a:cubicBezTo>
                  <a:close/>
                </a:path>
              </a:pathLst>
            </a:custGeom>
            <a:solidFill>
              <a:srgbClr val="263238"/>
            </a:solidFill>
            <a:ln w="5258" cap="flat">
              <a:noFill/>
              <a:prstDash val="solid"/>
              <a:miter/>
            </a:ln>
          </p:spPr>
          <p:txBody>
            <a:bodyPr rtlCol="0" anchor="ctr"/>
            <a:lstStyle/>
            <a:p>
              <a:endParaRPr lang="en-IN"/>
            </a:p>
          </p:txBody>
        </p:sp>
      </p:grpSp>
      <p:grpSp>
        <p:nvGrpSpPr>
          <p:cNvPr id="46" name="Graphic 2">
            <a:extLst>
              <a:ext uri="{FF2B5EF4-FFF2-40B4-BE49-F238E27FC236}">
                <a16:creationId xmlns:a16="http://schemas.microsoft.com/office/drawing/2014/main" id="{7D627870-0F64-AD87-9A0F-E72F40AB4925}"/>
              </a:ext>
            </a:extLst>
          </p:cNvPr>
          <p:cNvGrpSpPr/>
          <p:nvPr/>
        </p:nvGrpSpPr>
        <p:grpSpPr>
          <a:xfrm>
            <a:off x="9476271" y="4184461"/>
            <a:ext cx="1885644" cy="2684030"/>
            <a:chOff x="9476271" y="4184461"/>
            <a:chExt cx="1885644" cy="2684030"/>
          </a:xfrm>
        </p:grpSpPr>
        <p:sp>
          <p:nvSpPr>
            <p:cNvPr id="47" name="Freeform: Shape 46">
              <a:extLst>
                <a:ext uri="{FF2B5EF4-FFF2-40B4-BE49-F238E27FC236}">
                  <a16:creationId xmlns:a16="http://schemas.microsoft.com/office/drawing/2014/main" id="{625EA0AB-6482-19EE-0EBD-D1821BED8259}"/>
                </a:ext>
              </a:extLst>
            </p:cNvPr>
            <p:cNvSpPr/>
            <p:nvPr/>
          </p:nvSpPr>
          <p:spPr>
            <a:xfrm>
              <a:off x="10418277" y="4188220"/>
              <a:ext cx="940636" cy="1334348"/>
            </a:xfrm>
            <a:custGeom>
              <a:avLst/>
              <a:gdLst>
                <a:gd name="connsiteX0" fmla="*/ 940004 w 940636"/>
                <a:gd name="connsiteY0" fmla="*/ 440648 h 1334348"/>
                <a:gd name="connsiteX1" fmla="*/ 940004 w 940636"/>
                <a:gd name="connsiteY1" fmla="*/ 0 h 1334348"/>
                <a:gd name="connsiteX2" fmla="*/ 0 w 940636"/>
                <a:gd name="connsiteY2" fmla="*/ 0 h 1334348"/>
                <a:gd name="connsiteX3" fmla="*/ 0 w 940636"/>
                <a:gd name="connsiteY3" fmla="*/ 440949 h 1334348"/>
                <a:gd name="connsiteX4" fmla="*/ 16173 w 940636"/>
                <a:gd name="connsiteY4" fmla="*/ 475903 h 1334348"/>
                <a:gd name="connsiteX5" fmla="*/ 61849 w 940636"/>
                <a:gd name="connsiteY5" fmla="*/ 523260 h 1334348"/>
                <a:gd name="connsiteX6" fmla="*/ 144085 w 940636"/>
                <a:gd name="connsiteY6" fmla="*/ 503115 h 1334348"/>
                <a:gd name="connsiteX7" fmla="*/ 205512 w 940636"/>
                <a:gd name="connsiteY7" fmla="*/ 475903 h 1334348"/>
                <a:gd name="connsiteX8" fmla="*/ 323836 w 940636"/>
                <a:gd name="connsiteY8" fmla="*/ 664881 h 1334348"/>
                <a:gd name="connsiteX9" fmla="*/ 205512 w 940636"/>
                <a:gd name="connsiteY9" fmla="*/ 853258 h 1334348"/>
                <a:gd name="connsiteX10" fmla="*/ 144085 w 940636"/>
                <a:gd name="connsiteY10" fmla="*/ 826046 h 1334348"/>
                <a:gd name="connsiteX11" fmla="*/ 61427 w 940636"/>
                <a:gd name="connsiteY11" fmla="*/ 805901 h 1334348"/>
                <a:gd name="connsiteX12" fmla="*/ 16173 w 940636"/>
                <a:gd name="connsiteY12" fmla="*/ 852657 h 1334348"/>
                <a:gd name="connsiteX13" fmla="*/ 0 w 940636"/>
                <a:gd name="connsiteY13" fmla="*/ 887010 h 1334348"/>
                <a:gd name="connsiteX14" fmla="*/ 0 w 940636"/>
                <a:gd name="connsiteY14" fmla="*/ 1334348 h 1334348"/>
                <a:gd name="connsiteX15" fmla="*/ 313458 w 940636"/>
                <a:gd name="connsiteY15" fmla="*/ 1334348 h 1334348"/>
                <a:gd name="connsiteX16" fmla="*/ 337955 w 940636"/>
                <a:gd name="connsiteY16" fmla="*/ 1311196 h 1334348"/>
                <a:gd name="connsiteX17" fmla="*/ 370775 w 940636"/>
                <a:gd name="connsiteY17" fmla="*/ 1246624 h 1334348"/>
                <a:gd name="connsiteX18" fmla="*/ 356657 w 940636"/>
                <a:gd name="connsiteY18" fmla="*/ 1128757 h 1334348"/>
                <a:gd name="connsiteX19" fmla="*/ 337533 w 940636"/>
                <a:gd name="connsiteY19" fmla="*/ 1041109 h 1334348"/>
                <a:gd name="connsiteX20" fmla="*/ 469607 w 940636"/>
                <a:gd name="connsiteY20" fmla="*/ 872201 h 1334348"/>
                <a:gd name="connsiteX21" fmla="*/ 602049 w 940636"/>
                <a:gd name="connsiteY21" fmla="*/ 1041109 h 1334348"/>
                <a:gd name="connsiteX22" fmla="*/ 582926 w 940636"/>
                <a:gd name="connsiteY22" fmla="*/ 1128757 h 1334348"/>
                <a:gd name="connsiteX23" fmla="*/ 568807 w 940636"/>
                <a:gd name="connsiteY23" fmla="*/ 1246098 h 1334348"/>
                <a:gd name="connsiteX24" fmla="*/ 602049 w 940636"/>
                <a:gd name="connsiteY24" fmla="*/ 1311196 h 1334348"/>
                <a:gd name="connsiteX25" fmla="*/ 626546 w 940636"/>
                <a:gd name="connsiteY25" fmla="*/ 1334348 h 1334348"/>
                <a:gd name="connsiteX26" fmla="*/ 940004 w 940636"/>
                <a:gd name="connsiteY26" fmla="*/ 1334348 h 1334348"/>
                <a:gd name="connsiteX27" fmla="*/ 940004 w 940636"/>
                <a:gd name="connsiteY27" fmla="*/ 887010 h 1334348"/>
                <a:gd name="connsiteX28" fmla="*/ 940636 w 940636"/>
                <a:gd name="connsiteY28" fmla="*/ 885732 h 1334348"/>
                <a:gd name="connsiteX29" fmla="*/ 940320 w 940636"/>
                <a:gd name="connsiteY29" fmla="*/ 440949 h 133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40636" h="1334348">
                  <a:moveTo>
                    <a:pt x="940004" y="440648"/>
                  </a:moveTo>
                  <a:lnTo>
                    <a:pt x="940004" y="0"/>
                  </a:lnTo>
                  <a:lnTo>
                    <a:pt x="0" y="0"/>
                  </a:lnTo>
                  <a:lnTo>
                    <a:pt x="0" y="440949"/>
                  </a:lnTo>
                  <a:lnTo>
                    <a:pt x="16173" y="475903"/>
                  </a:lnTo>
                  <a:cubicBezTo>
                    <a:pt x="27305" y="498462"/>
                    <a:pt x="43373" y="515119"/>
                    <a:pt x="61849" y="523260"/>
                  </a:cubicBezTo>
                  <a:cubicBezTo>
                    <a:pt x="89665" y="536340"/>
                    <a:pt x="119799" y="526267"/>
                    <a:pt x="144085" y="503115"/>
                  </a:cubicBezTo>
                  <a:cubicBezTo>
                    <a:pt x="162197" y="485495"/>
                    <a:pt x="183591" y="476016"/>
                    <a:pt x="205512" y="475903"/>
                  </a:cubicBezTo>
                  <a:cubicBezTo>
                    <a:pt x="271101" y="475903"/>
                    <a:pt x="323836" y="560019"/>
                    <a:pt x="323836" y="664881"/>
                  </a:cubicBezTo>
                  <a:cubicBezTo>
                    <a:pt x="323836" y="769744"/>
                    <a:pt x="271154" y="853258"/>
                    <a:pt x="205512" y="853258"/>
                  </a:cubicBezTo>
                  <a:cubicBezTo>
                    <a:pt x="183591" y="853145"/>
                    <a:pt x="162197" y="843666"/>
                    <a:pt x="144085" y="826046"/>
                  </a:cubicBezTo>
                  <a:cubicBezTo>
                    <a:pt x="119588" y="802293"/>
                    <a:pt x="89243" y="792220"/>
                    <a:pt x="61427" y="805901"/>
                  </a:cubicBezTo>
                  <a:cubicBezTo>
                    <a:pt x="43057" y="813688"/>
                    <a:pt x="27094" y="830181"/>
                    <a:pt x="16173" y="852657"/>
                  </a:cubicBezTo>
                  <a:lnTo>
                    <a:pt x="0" y="887010"/>
                  </a:lnTo>
                  <a:lnTo>
                    <a:pt x="0" y="1334348"/>
                  </a:lnTo>
                  <a:lnTo>
                    <a:pt x="313458" y="1334348"/>
                  </a:lnTo>
                  <a:lnTo>
                    <a:pt x="337955" y="1311196"/>
                  </a:lnTo>
                  <a:cubicBezTo>
                    <a:pt x="353759" y="1295673"/>
                    <a:pt x="365344" y="1272881"/>
                    <a:pt x="370775" y="1246624"/>
                  </a:cubicBezTo>
                  <a:cubicBezTo>
                    <a:pt x="380311" y="1206934"/>
                    <a:pt x="373252" y="1163937"/>
                    <a:pt x="356657" y="1128757"/>
                  </a:cubicBezTo>
                  <a:cubicBezTo>
                    <a:pt x="344282" y="1102929"/>
                    <a:pt x="337623" y="1072395"/>
                    <a:pt x="337533" y="1041109"/>
                  </a:cubicBezTo>
                  <a:cubicBezTo>
                    <a:pt x="337533" y="947446"/>
                    <a:pt x="396537" y="872201"/>
                    <a:pt x="469607" y="872201"/>
                  </a:cubicBezTo>
                  <a:cubicBezTo>
                    <a:pt x="542677" y="872201"/>
                    <a:pt x="602049" y="947371"/>
                    <a:pt x="602049" y="1041109"/>
                  </a:cubicBezTo>
                  <a:cubicBezTo>
                    <a:pt x="601959" y="1072395"/>
                    <a:pt x="595301" y="1102929"/>
                    <a:pt x="582926" y="1128757"/>
                  </a:cubicBezTo>
                  <a:cubicBezTo>
                    <a:pt x="566752" y="1163110"/>
                    <a:pt x="559693" y="1206333"/>
                    <a:pt x="568807" y="1246098"/>
                  </a:cubicBezTo>
                  <a:cubicBezTo>
                    <a:pt x="574539" y="1272445"/>
                    <a:pt x="586229" y="1295342"/>
                    <a:pt x="602049" y="1311196"/>
                  </a:cubicBezTo>
                  <a:lnTo>
                    <a:pt x="626546" y="1334348"/>
                  </a:lnTo>
                  <a:lnTo>
                    <a:pt x="940004" y="1334348"/>
                  </a:lnTo>
                  <a:lnTo>
                    <a:pt x="940004" y="887010"/>
                  </a:lnTo>
                  <a:lnTo>
                    <a:pt x="940636" y="885732"/>
                  </a:lnTo>
                  <a:lnTo>
                    <a:pt x="940320" y="440949"/>
                  </a:lnTo>
                  <a:close/>
                </a:path>
              </a:pathLst>
            </a:custGeom>
            <a:solidFill>
              <a:srgbClr val="FFFFFF"/>
            </a:solidFill>
            <a:ln w="5258"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DD05D569-1B66-8C9F-56E1-BA570498DE3F}"/>
                </a:ext>
              </a:extLst>
            </p:cNvPr>
            <p:cNvSpPr/>
            <p:nvPr/>
          </p:nvSpPr>
          <p:spPr>
            <a:xfrm>
              <a:off x="10415643" y="4184461"/>
              <a:ext cx="945904" cy="1342391"/>
            </a:xfrm>
            <a:custGeom>
              <a:avLst/>
              <a:gdLst>
                <a:gd name="connsiteX0" fmla="*/ 942638 w 945904"/>
                <a:gd name="connsiteY0" fmla="*/ 1342166 h 1342391"/>
                <a:gd name="connsiteX1" fmla="*/ 629022 w 945904"/>
                <a:gd name="connsiteY1" fmla="*/ 1342166 h 1342391"/>
                <a:gd name="connsiteX2" fmla="*/ 627547 w 945904"/>
                <a:gd name="connsiteY2" fmla="*/ 1341564 h 1342391"/>
                <a:gd name="connsiteX3" fmla="*/ 603050 w 945904"/>
                <a:gd name="connsiteY3" fmla="*/ 1318412 h 1342391"/>
                <a:gd name="connsiteX4" fmla="*/ 568807 w 945904"/>
                <a:gd name="connsiteY4" fmla="*/ 1251285 h 1342391"/>
                <a:gd name="connsiteX5" fmla="*/ 583242 w 945904"/>
                <a:gd name="connsiteY5" fmla="*/ 1131012 h 1342391"/>
                <a:gd name="connsiteX6" fmla="*/ 601891 w 945904"/>
                <a:gd name="connsiteY6" fmla="*/ 1045469 h 1342391"/>
                <a:gd name="connsiteX7" fmla="*/ 472083 w 945904"/>
                <a:gd name="connsiteY7" fmla="*/ 880094 h 1342391"/>
                <a:gd name="connsiteX8" fmla="*/ 342643 w 945904"/>
                <a:gd name="connsiteY8" fmla="*/ 1045469 h 1342391"/>
                <a:gd name="connsiteX9" fmla="*/ 361293 w 945904"/>
                <a:gd name="connsiteY9" fmla="*/ 1131012 h 1342391"/>
                <a:gd name="connsiteX10" fmla="*/ 375728 w 945904"/>
                <a:gd name="connsiteY10" fmla="*/ 1252262 h 1342391"/>
                <a:gd name="connsiteX11" fmla="*/ 341906 w 945904"/>
                <a:gd name="connsiteY11" fmla="*/ 1318713 h 1342391"/>
                <a:gd name="connsiteX12" fmla="*/ 317567 w 945904"/>
                <a:gd name="connsiteY12" fmla="*/ 1341790 h 1342391"/>
                <a:gd name="connsiteX13" fmla="*/ 316092 w 945904"/>
                <a:gd name="connsiteY13" fmla="*/ 1342391 h 1342391"/>
                <a:gd name="connsiteX14" fmla="*/ 2634 w 945904"/>
                <a:gd name="connsiteY14" fmla="*/ 1342391 h 1342391"/>
                <a:gd name="connsiteX15" fmla="*/ 0 w 945904"/>
                <a:gd name="connsiteY15" fmla="*/ 1338633 h 1342391"/>
                <a:gd name="connsiteX16" fmla="*/ 0 w 945904"/>
                <a:gd name="connsiteY16" fmla="*/ 890768 h 1342391"/>
                <a:gd name="connsiteX17" fmla="*/ 421 w 945904"/>
                <a:gd name="connsiteY17" fmla="*/ 888738 h 1342391"/>
                <a:gd name="connsiteX18" fmla="*/ 16595 w 945904"/>
                <a:gd name="connsiteY18" fmla="*/ 853784 h 1342391"/>
                <a:gd name="connsiteX19" fmla="*/ 63271 w 945904"/>
                <a:gd name="connsiteY19" fmla="*/ 805450 h 1342391"/>
                <a:gd name="connsiteX20" fmla="*/ 148194 w 945904"/>
                <a:gd name="connsiteY20" fmla="*/ 826046 h 1342391"/>
                <a:gd name="connsiteX21" fmla="*/ 208146 w 945904"/>
                <a:gd name="connsiteY21" fmla="*/ 853183 h 1342391"/>
                <a:gd name="connsiteX22" fmla="*/ 324046 w 945904"/>
                <a:gd name="connsiteY22" fmla="*/ 668565 h 1342391"/>
                <a:gd name="connsiteX23" fmla="*/ 208146 w 945904"/>
                <a:gd name="connsiteY23" fmla="*/ 483345 h 1342391"/>
                <a:gd name="connsiteX24" fmla="*/ 148194 w 945904"/>
                <a:gd name="connsiteY24" fmla="*/ 509955 h 1342391"/>
                <a:gd name="connsiteX25" fmla="*/ 63903 w 945904"/>
                <a:gd name="connsiteY25" fmla="*/ 530552 h 1342391"/>
                <a:gd name="connsiteX26" fmla="*/ 16858 w 945904"/>
                <a:gd name="connsiteY26" fmla="*/ 481691 h 1342391"/>
                <a:gd name="connsiteX27" fmla="*/ 632 w 945904"/>
                <a:gd name="connsiteY27" fmla="*/ 446662 h 1342391"/>
                <a:gd name="connsiteX28" fmla="*/ 211 w 945904"/>
                <a:gd name="connsiteY28" fmla="*/ 444632 h 1342391"/>
                <a:gd name="connsiteX29" fmla="*/ 211 w 945904"/>
                <a:gd name="connsiteY29" fmla="*/ 3759 h 1342391"/>
                <a:gd name="connsiteX30" fmla="*/ 2845 w 945904"/>
                <a:gd name="connsiteY30" fmla="*/ 0 h 1342391"/>
                <a:gd name="connsiteX31" fmla="*/ 942638 w 945904"/>
                <a:gd name="connsiteY31" fmla="*/ 0 h 1342391"/>
                <a:gd name="connsiteX32" fmla="*/ 945272 w 945904"/>
                <a:gd name="connsiteY32" fmla="*/ 3759 h 1342391"/>
                <a:gd name="connsiteX33" fmla="*/ 945272 w 945904"/>
                <a:gd name="connsiteY33" fmla="*/ 443580 h 1342391"/>
                <a:gd name="connsiteX34" fmla="*/ 945588 w 945904"/>
                <a:gd name="connsiteY34" fmla="*/ 445309 h 1342391"/>
                <a:gd name="connsiteX35" fmla="*/ 945904 w 945904"/>
                <a:gd name="connsiteY35" fmla="*/ 890092 h 1342391"/>
                <a:gd name="connsiteX36" fmla="*/ 945483 w 945904"/>
                <a:gd name="connsiteY36" fmla="*/ 892196 h 1342391"/>
                <a:gd name="connsiteX37" fmla="*/ 945483 w 945904"/>
                <a:gd name="connsiteY37" fmla="*/ 892196 h 1342391"/>
                <a:gd name="connsiteX38" fmla="*/ 945483 w 945904"/>
                <a:gd name="connsiteY38" fmla="*/ 1338407 h 1342391"/>
                <a:gd name="connsiteX39" fmla="*/ 942859 w 945904"/>
                <a:gd name="connsiteY39" fmla="*/ 1342181 h 1342391"/>
                <a:gd name="connsiteX40" fmla="*/ 942638 w 945904"/>
                <a:gd name="connsiteY40" fmla="*/ 1342166 h 1342391"/>
                <a:gd name="connsiteX41" fmla="*/ 629971 w 945904"/>
                <a:gd name="connsiteY41" fmla="*/ 1334649 h 1342391"/>
                <a:gd name="connsiteX42" fmla="*/ 939846 w 945904"/>
                <a:gd name="connsiteY42" fmla="*/ 1334649 h 1342391"/>
                <a:gd name="connsiteX43" fmla="*/ 939846 w 945904"/>
                <a:gd name="connsiteY43" fmla="*/ 890768 h 1342391"/>
                <a:gd name="connsiteX44" fmla="*/ 940320 w 945904"/>
                <a:gd name="connsiteY44" fmla="*/ 888738 h 1342391"/>
                <a:gd name="connsiteX45" fmla="*/ 940320 w 945904"/>
                <a:gd name="connsiteY45" fmla="*/ 888363 h 1342391"/>
                <a:gd name="connsiteX46" fmla="*/ 940004 w 945904"/>
                <a:gd name="connsiteY46" fmla="*/ 445835 h 1342391"/>
                <a:gd name="connsiteX47" fmla="*/ 939687 w 945904"/>
                <a:gd name="connsiteY47" fmla="*/ 444106 h 1342391"/>
                <a:gd name="connsiteX48" fmla="*/ 939687 w 945904"/>
                <a:gd name="connsiteY48" fmla="*/ 7216 h 1342391"/>
                <a:gd name="connsiteX49" fmla="*/ 5268 w 945904"/>
                <a:gd name="connsiteY49" fmla="*/ 7216 h 1342391"/>
                <a:gd name="connsiteX50" fmla="*/ 5268 w 945904"/>
                <a:gd name="connsiteY50" fmla="*/ 443204 h 1342391"/>
                <a:gd name="connsiteX51" fmla="*/ 21073 w 945904"/>
                <a:gd name="connsiteY51" fmla="*/ 477181 h 1342391"/>
                <a:gd name="connsiteX52" fmla="*/ 65326 w 945904"/>
                <a:gd name="connsiteY52" fmla="*/ 523185 h 1342391"/>
                <a:gd name="connsiteX53" fmla="*/ 145244 w 945904"/>
                <a:gd name="connsiteY53" fmla="*/ 503491 h 1342391"/>
                <a:gd name="connsiteX54" fmla="*/ 208146 w 945904"/>
                <a:gd name="connsiteY54" fmla="*/ 475603 h 1342391"/>
                <a:gd name="connsiteX55" fmla="*/ 329315 w 945904"/>
                <a:gd name="connsiteY55" fmla="*/ 668339 h 1342391"/>
                <a:gd name="connsiteX56" fmla="*/ 208146 w 945904"/>
                <a:gd name="connsiteY56" fmla="*/ 860474 h 1342391"/>
                <a:gd name="connsiteX57" fmla="*/ 145244 w 945904"/>
                <a:gd name="connsiteY57" fmla="*/ 832586 h 1342391"/>
                <a:gd name="connsiteX58" fmla="*/ 64904 w 945904"/>
                <a:gd name="connsiteY58" fmla="*/ 812892 h 1342391"/>
                <a:gd name="connsiteX59" fmla="*/ 21020 w 945904"/>
                <a:gd name="connsiteY59" fmla="*/ 857994 h 1342391"/>
                <a:gd name="connsiteX60" fmla="*/ 5215 w 945904"/>
                <a:gd name="connsiteY60" fmla="*/ 891971 h 1342391"/>
                <a:gd name="connsiteX61" fmla="*/ 5215 w 945904"/>
                <a:gd name="connsiteY61" fmla="*/ 1334423 h 1342391"/>
                <a:gd name="connsiteX62" fmla="*/ 315249 w 945904"/>
                <a:gd name="connsiteY62" fmla="*/ 1334423 h 1342391"/>
                <a:gd name="connsiteX63" fmla="*/ 339114 w 945904"/>
                <a:gd name="connsiteY63" fmla="*/ 1311872 h 1342391"/>
                <a:gd name="connsiteX64" fmla="*/ 370723 w 945904"/>
                <a:gd name="connsiteY64" fmla="*/ 1249255 h 1342391"/>
                <a:gd name="connsiteX65" fmla="*/ 356920 w 945904"/>
                <a:gd name="connsiteY65" fmla="*/ 1134621 h 1342391"/>
                <a:gd name="connsiteX66" fmla="*/ 337375 w 945904"/>
                <a:gd name="connsiteY66" fmla="*/ 1044867 h 1342391"/>
                <a:gd name="connsiteX67" fmla="*/ 472083 w 945904"/>
                <a:gd name="connsiteY67" fmla="*/ 871976 h 1342391"/>
                <a:gd name="connsiteX68" fmla="*/ 607159 w 945904"/>
                <a:gd name="connsiteY68" fmla="*/ 1044867 h 1342391"/>
                <a:gd name="connsiteX69" fmla="*/ 587614 w 945904"/>
                <a:gd name="connsiteY69" fmla="*/ 1134621 h 1342391"/>
                <a:gd name="connsiteX70" fmla="*/ 573812 w 945904"/>
                <a:gd name="connsiteY70" fmla="*/ 1248654 h 1342391"/>
                <a:gd name="connsiteX71" fmla="*/ 606000 w 945904"/>
                <a:gd name="connsiteY71" fmla="*/ 1311872 h 134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45904" h="1342391">
                  <a:moveTo>
                    <a:pt x="942638" y="1342166"/>
                  </a:moveTo>
                  <a:lnTo>
                    <a:pt x="629022" y="1342166"/>
                  </a:lnTo>
                  <a:cubicBezTo>
                    <a:pt x="628501" y="1342151"/>
                    <a:pt x="627995" y="1341940"/>
                    <a:pt x="627547" y="1341564"/>
                  </a:cubicBezTo>
                  <a:lnTo>
                    <a:pt x="603050" y="1318412"/>
                  </a:lnTo>
                  <a:cubicBezTo>
                    <a:pt x="586750" y="1302047"/>
                    <a:pt x="574713" y="1278444"/>
                    <a:pt x="568807" y="1251285"/>
                  </a:cubicBezTo>
                  <a:cubicBezTo>
                    <a:pt x="559956" y="1212873"/>
                    <a:pt x="565225" y="1168598"/>
                    <a:pt x="583242" y="1131012"/>
                  </a:cubicBezTo>
                  <a:cubicBezTo>
                    <a:pt x="595322" y="1105808"/>
                    <a:pt x="601817" y="1076003"/>
                    <a:pt x="601891" y="1045469"/>
                  </a:cubicBezTo>
                  <a:cubicBezTo>
                    <a:pt x="601891" y="954437"/>
                    <a:pt x="543677" y="880094"/>
                    <a:pt x="472083" y="880094"/>
                  </a:cubicBezTo>
                  <a:cubicBezTo>
                    <a:pt x="400488" y="880094"/>
                    <a:pt x="342643" y="954212"/>
                    <a:pt x="342643" y="1045469"/>
                  </a:cubicBezTo>
                  <a:cubicBezTo>
                    <a:pt x="342738" y="1076003"/>
                    <a:pt x="349234" y="1105793"/>
                    <a:pt x="361293" y="1131012"/>
                  </a:cubicBezTo>
                  <a:cubicBezTo>
                    <a:pt x="379679" y="1169725"/>
                    <a:pt x="384947" y="1213700"/>
                    <a:pt x="375728" y="1252262"/>
                  </a:cubicBezTo>
                  <a:cubicBezTo>
                    <a:pt x="370159" y="1279316"/>
                    <a:pt x="358211" y="1302784"/>
                    <a:pt x="341906" y="1318713"/>
                  </a:cubicBezTo>
                  <a:lnTo>
                    <a:pt x="317567" y="1341790"/>
                  </a:lnTo>
                  <a:cubicBezTo>
                    <a:pt x="317124" y="1342181"/>
                    <a:pt x="316613" y="1342384"/>
                    <a:pt x="316092" y="1342391"/>
                  </a:cubicBezTo>
                  <a:lnTo>
                    <a:pt x="2634" y="1342391"/>
                  </a:lnTo>
                  <a:cubicBezTo>
                    <a:pt x="1180" y="1342391"/>
                    <a:pt x="0" y="1340707"/>
                    <a:pt x="0" y="1338633"/>
                  </a:cubicBezTo>
                  <a:lnTo>
                    <a:pt x="0" y="890768"/>
                  </a:lnTo>
                  <a:cubicBezTo>
                    <a:pt x="0" y="890047"/>
                    <a:pt x="147" y="889340"/>
                    <a:pt x="421" y="888738"/>
                  </a:cubicBezTo>
                  <a:lnTo>
                    <a:pt x="16595" y="853784"/>
                  </a:lnTo>
                  <a:cubicBezTo>
                    <a:pt x="27795" y="830489"/>
                    <a:pt x="44279" y="813418"/>
                    <a:pt x="63271" y="805450"/>
                  </a:cubicBezTo>
                  <a:cubicBezTo>
                    <a:pt x="90086" y="792295"/>
                    <a:pt x="121221" y="799812"/>
                    <a:pt x="148194" y="826046"/>
                  </a:cubicBezTo>
                  <a:cubicBezTo>
                    <a:pt x="165816" y="843471"/>
                    <a:pt x="186705" y="852927"/>
                    <a:pt x="208146" y="853183"/>
                  </a:cubicBezTo>
                  <a:cubicBezTo>
                    <a:pt x="271944" y="853183"/>
                    <a:pt x="324046" y="770496"/>
                    <a:pt x="324046" y="668565"/>
                  </a:cubicBezTo>
                  <a:cubicBezTo>
                    <a:pt x="324046" y="566634"/>
                    <a:pt x="272155" y="483345"/>
                    <a:pt x="208146" y="483345"/>
                  </a:cubicBezTo>
                  <a:cubicBezTo>
                    <a:pt x="186747" y="483450"/>
                    <a:pt x="165859" y="492719"/>
                    <a:pt x="148194" y="509955"/>
                  </a:cubicBezTo>
                  <a:cubicBezTo>
                    <a:pt x="121379" y="535664"/>
                    <a:pt x="90560" y="543105"/>
                    <a:pt x="63903" y="530552"/>
                  </a:cubicBezTo>
                  <a:cubicBezTo>
                    <a:pt x="44864" y="522140"/>
                    <a:pt x="28322" y="504957"/>
                    <a:pt x="16858" y="481691"/>
                  </a:cubicBezTo>
                  <a:lnTo>
                    <a:pt x="632" y="446662"/>
                  </a:lnTo>
                  <a:cubicBezTo>
                    <a:pt x="364" y="446053"/>
                    <a:pt x="221" y="445354"/>
                    <a:pt x="211" y="444632"/>
                  </a:cubicBezTo>
                  <a:lnTo>
                    <a:pt x="211" y="3759"/>
                  </a:lnTo>
                  <a:cubicBezTo>
                    <a:pt x="211" y="1684"/>
                    <a:pt x="1391" y="0"/>
                    <a:pt x="2845" y="0"/>
                  </a:cubicBezTo>
                  <a:lnTo>
                    <a:pt x="942638" y="0"/>
                  </a:lnTo>
                  <a:cubicBezTo>
                    <a:pt x="944092" y="0"/>
                    <a:pt x="945272" y="1684"/>
                    <a:pt x="945272" y="3759"/>
                  </a:cubicBezTo>
                  <a:lnTo>
                    <a:pt x="945272" y="443580"/>
                  </a:lnTo>
                  <a:cubicBezTo>
                    <a:pt x="945483" y="444106"/>
                    <a:pt x="945593" y="444700"/>
                    <a:pt x="945588" y="445309"/>
                  </a:cubicBezTo>
                  <a:lnTo>
                    <a:pt x="945904" y="890092"/>
                  </a:lnTo>
                  <a:cubicBezTo>
                    <a:pt x="945894" y="890836"/>
                    <a:pt x="945746" y="891557"/>
                    <a:pt x="945483" y="892196"/>
                  </a:cubicBezTo>
                  <a:lnTo>
                    <a:pt x="945483" y="892196"/>
                  </a:lnTo>
                  <a:lnTo>
                    <a:pt x="945483" y="1338407"/>
                  </a:lnTo>
                  <a:cubicBezTo>
                    <a:pt x="945488" y="1340482"/>
                    <a:pt x="944313" y="1342173"/>
                    <a:pt x="942859" y="1342181"/>
                  </a:cubicBezTo>
                  <a:cubicBezTo>
                    <a:pt x="942785" y="1342181"/>
                    <a:pt x="942712" y="1342173"/>
                    <a:pt x="942638" y="1342166"/>
                  </a:cubicBezTo>
                  <a:close/>
                  <a:moveTo>
                    <a:pt x="629971" y="1334649"/>
                  </a:moveTo>
                  <a:lnTo>
                    <a:pt x="939846" y="1334649"/>
                  </a:lnTo>
                  <a:lnTo>
                    <a:pt x="939846" y="890768"/>
                  </a:lnTo>
                  <a:cubicBezTo>
                    <a:pt x="939841" y="890039"/>
                    <a:pt x="940009" y="889325"/>
                    <a:pt x="940320" y="888738"/>
                  </a:cubicBezTo>
                  <a:lnTo>
                    <a:pt x="940320" y="888363"/>
                  </a:lnTo>
                  <a:lnTo>
                    <a:pt x="940004" y="445835"/>
                  </a:lnTo>
                  <a:cubicBezTo>
                    <a:pt x="939793" y="445309"/>
                    <a:pt x="939687" y="444715"/>
                    <a:pt x="939687" y="444106"/>
                  </a:cubicBezTo>
                  <a:lnTo>
                    <a:pt x="939687" y="7216"/>
                  </a:lnTo>
                  <a:lnTo>
                    <a:pt x="5268" y="7216"/>
                  </a:lnTo>
                  <a:lnTo>
                    <a:pt x="5268" y="443204"/>
                  </a:lnTo>
                  <a:lnTo>
                    <a:pt x="21073" y="477181"/>
                  </a:lnTo>
                  <a:cubicBezTo>
                    <a:pt x="31862" y="499063"/>
                    <a:pt x="47419" y="515240"/>
                    <a:pt x="65326" y="523185"/>
                  </a:cubicBezTo>
                  <a:cubicBezTo>
                    <a:pt x="90666" y="535062"/>
                    <a:pt x="119799" y="527846"/>
                    <a:pt x="145244" y="503491"/>
                  </a:cubicBezTo>
                  <a:cubicBezTo>
                    <a:pt x="163783" y="485427"/>
                    <a:pt x="185693" y="475708"/>
                    <a:pt x="208146" y="475603"/>
                  </a:cubicBezTo>
                  <a:cubicBezTo>
                    <a:pt x="274842" y="475603"/>
                    <a:pt x="329315" y="562048"/>
                    <a:pt x="329315" y="668339"/>
                  </a:cubicBezTo>
                  <a:cubicBezTo>
                    <a:pt x="329315" y="774630"/>
                    <a:pt x="275052" y="860474"/>
                    <a:pt x="208146" y="860474"/>
                  </a:cubicBezTo>
                  <a:cubicBezTo>
                    <a:pt x="185693" y="860369"/>
                    <a:pt x="163783" y="850650"/>
                    <a:pt x="145244" y="832586"/>
                  </a:cubicBezTo>
                  <a:cubicBezTo>
                    <a:pt x="119483" y="807705"/>
                    <a:pt x="90191" y="800489"/>
                    <a:pt x="64904" y="812892"/>
                  </a:cubicBezTo>
                  <a:cubicBezTo>
                    <a:pt x="47077" y="820281"/>
                    <a:pt x="31583" y="836210"/>
                    <a:pt x="21020" y="857994"/>
                  </a:cubicBezTo>
                  <a:lnTo>
                    <a:pt x="5215" y="891971"/>
                  </a:lnTo>
                  <a:lnTo>
                    <a:pt x="5215" y="1334423"/>
                  </a:lnTo>
                  <a:lnTo>
                    <a:pt x="315249" y="1334423"/>
                  </a:lnTo>
                  <a:lnTo>
                    <a:pt x="339114" y="1311872"/>
                  </a:lnTo>
                  <a:cubicBezTo>
                    <a:pt x="354391" y="1296816"/>
                    <a:pt x="365555" y="1274701"/>
                    <a:pt x="370723" y="1249255"/>
                  </a:cubicBezTo>
                  <a:cubicBezTo>
                    <a:pt x="379415" y="1213098"/>
                    <a:pt x="374411" y="1171379"/>
                    <a:pt x="356920" y="1134621"/>
                  </a:cubicBezTo>
                  <a:cubicBezTo>
                    <a:pt x="344282" y="1108153"/>
                    <a:pt x="337475" y="1076897"/>
                    <a:pt x="337375" y="1044867"/>
                  </a:cubicBezTo>
                  <a:cubicBezTo>
                    <a:pt x="337375" y="949626"/>
                    <a:pt x="397801" y="871976"/>
                    <a:pt x="472083" y="871976"/>
                  </a:cubicBezTo>
                  <a:cubicBezTo>
                    <a:pt x="546364" y="871976"/>
                    <a:pt x="607159" y="949401"/>
                    <a:pt x="607159" y="1044867"/>
                  </a:cubicBezTo>
                  <a:cubicBezTo>
                    <a:pt x="607086" y="1076905"/>
                    <a:pt x="600274" y="1108168"/>
                    <a:pt x="587614" y="1134621"/>
                  </a:cubicBezTo>
                  <a:cubicBezTo>
                    <a:pt x="570493" y="1170928"/>
                    <a:pt x="565488" y="1212422"/>
                    <a:pt x="573812" y="1248654"/>
                  </a:cubicBezTo>
                  <a:cubicBezTo>
                    <a:pt x="579333" y="1274234"/>
                    <a:pt x="590654" y="1296477"/>
                    <a:pt x="606000" y="1311872"/>
                  </a:cubicBezTo>
                  <a:close/>
                </a:path>
              </a:pathLst>
            </a:custGeom>
            <a:solidFill>
              <a:srgbClr val="000000"/>
            </a:solidFill>
            <a:ln w="5258"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19DEF866-2363-2FED-937F-0FD66D6AB62A}"/>
                </a:ext>
              </a:extLst>
            </p:cNvPr>
            <p:cNvSpPr/>
            <p:nvPr/>
          </p:nvSpPr>
          <p:spPr>
            <a:xfrm>
              <a:off x="10418593" y="4421022"/>
              <a:ext cx="354549" cy="576781"/>
            </a:xfrm>
            <a:custGeom>
              <a:avLst/>
              <a:gdLst>
                <a:gd name="connsiteX0" fmla="*/ 300129 w 354549"/>
                <a:gd name="connsiteY0" fmla="*/ 101179 h 576781"/>
                <a:gd name="connsiteX1" fmla="*/ 264200 w 354549"/>
                <a:gd name="connsiteY1" fmla="*/ 111478 h 576781"/>
                <a:gd name="connsiteX2" fmla="*/ 211834 w 354549"/>
                <a:gd name="connsiteY2" fmla="*/ 95316 h 576781"/>
                <a:gd name="connsiteX3" fmla="*/ 154358 w 354549"/>
                <a:gd name="connsiteY3" fmla="*/ 58708 h 576781"/>
                <a:gd name="connsiteX4" fmla="*/ 80603 w 354549"/>
                <a:gd name="connsiteY4" fmla="*/ 20672 h 576781"/>
                <a:gd name="connsiteX5" fmla="*/ 0 w 354549"/>
                <a:gd name="connsiteY5" fmla="*/ 0 h 576781"/>
                <a:gd name="connsiteX6" fmla="*/ 0 w 354549"/>
                <a:gd name="connsiteY6" fmla="*/ 41720 h 576781"/>
                <a:gd name="connsiteX7" fmla="*/ 117586 w 354549"/>
                <a:gd name="connsiteY7" fmla="*/ 95316 h 576781"/>
                <a:gd name="connsiteX8" fmla="*/ 221264 w 354549"/>
                <a:gd name="connsiteY8" fmla="*/ 216941 h 576781"/>
                <a:gd name="connsiteX9" fmla="*/ 239650 w 354549"/>
                <a:gd name="connsiteY9" fmla="*/ 250768 h 576781"/>
                <a:gd name="connsiteX10" fmla="*/ 239650 w 354549"/>
                <a:gd name="connsiteY10" fmla="*/ 250768 h 576781"/>
                <a:gd name="connsiteX11" fmla="*/ 248026 w 354549"/>
                <a:gd name="connsiteY11" fmla="*/ 255429 h 576781"/>
                <a:gd name="connsiteX12" fmla="*/ 248922 w 354549"/>
                <a:gd name="connsiteY12" fmla="*/ 255955 h 576781"/>
                <a:gd name="connsiteX13" fmla="*/ 265096 w 354549"/>
                <a:gd name="connsiteY13" fmla="*/ 268508 h 576781"/>
                <a:gd name="connsiteX14" fmla="*/ 265464 w 354549"/>
                <a:gd name="connsiteY14" fmla="*/ 268508 h 576781"/>
                <a:gd name="connsiteX15" fmla="*/ 272892 w 354549"/>
                <a:gd name="connsiteY15" fmla="*/ 276025 h 576781"/>
                <a:gd name="connsiteX16" fmla="*/ 273577 w 354549"/>
                <a:gd name="connsiteY16" fmla="*/ 276777 h 576781"/>
                <a:gd name="connsiteX17" fmla="*/ 286800 w 354549"/>
                <a:gd name="connsiteY17" fmla="*/ 294066 h 576781"/>
                <a:gd name="connsiteX18" fmla="*/ 288065 w 354549"/>
                <a:gd name="connsiteY18" fmla="*/ 296021 h 576781"/>
                <a:gd name="connsiteX19" fmla="*/ 293333 w 354549"/>
                <a:gd name="connsiteY19" fmla="*/ 304816 h 576781"/>
                <a:gd name="connsiteX20" fmla="*/ 295072 w 354549"/>
                <a:gd name="connsiteY20" fmla="*/ 307973 h 576781"/>
                <a:gd name="connsiteX21" fmla="*/ 298390 w 354549"/>
                <a:gd name="connsiteY21" fmla="*/ 314513 h 576781"/>
                <a:gd name="connsiteX22" fmla="*/ 301499 w 354549"/>
                <a:gd name="connsiteY22" fmla="*/ 321128 h 576781"/>
                <a:gd name="connsiteX23" fmla="*/ 303817 w 354549"/>
                <a:gd name="connsiteY23" fmla="*/ 326389 h 576781"/>
                <a:gd name="connsiteX24" fmla="*/ 306398 w 354549"/>
                <a:gd name="connsiteY24" fmla="*/ 332779 h 576781"/>
                <a:gd name="connsiteX25" fmla="*/ 306820 w 354549"/>
                <a:gd name="connsiteY25" fmla="*/ 334057 h 576781"/>
                <a:gd name="connsiteX26" fmla="*/ 323730 w 354549"/>
                <a:gd name="connsiteY26" fmla="*/ 431252 h 576781"/>
                <a:gd name="connsiteX27" fmla="*/ 316935 w 354549"/>
                <a:gd name="connsiteY27" fmla="*/ 494094 h 576781"/>
                <a:gd name="connsiteX28" fmla="*/ 329894 w 354549"/>
                <a:gd name="connsiteY28" fmla="*/ 576782 h 576781"/>
                <a:gd name="connsiteX29" fmla="*/ 354549 w 354549"/>
                <a:gd name="connsiteY29" fmla="*/ 576782 h 576781"/>
                <a:gd name="connsiteX30" fmla="*/ 354549 w 354549"/>
                <a:gd name="connsiteY30" fmla="*/ 49913 h 576781"/>
                <a:gd name="connsiteX31" fmla="*/ 325785 w 354549"/>
                <a:gd name="connsiteY31" fmla="*/ 49913 h 576781"/>
                <a:gd name="connsiteX32" fmla="*/ 300129 w 354549"/>
                <a:gd name="connsiteY32" fmla="*/ 101179 h 57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4549" h="576781">
                  <a:moveTo>
                    <a:pt x="300129" y="101179"/>
                  </a:moveTo>
                  <a:cubicBezTo>
                    <a:pt x="293965" y="108095"/>
                    <a:pt x="281954" y="111478"/>
                    <a:pt x="264200" y="111478"/>
                  </a:cubicBezTo>
                  <a:cubicBezTo>
                    <a:pt x="246140" y="111425"/>
                    <a:pt x="228297" y="105915"/>
                    <a:pt x="211834" y="95316"/>
                  </a:cubicBezTo>
                  <a:cubicBezTo>
                    <a:pt x="194728" y="84642"/>
                    <a:pt x="175573" y="72442"/>
                    <a:pt x="154358" y="58708"/>
                  </a:cubicBezTo>
                  <a:cubicBezTo>
                    <a:pt x="130409" y="43651"/>
                    <a:pt x="105764" y="30948"/>
                    <a:pt x="80603" y="20672"/>
                  </a:cubicBezTo>
                  <a:cubicBezTo>
                    <a:pt x="54241" y="10246"/>
                    <a:pt x="27258" y="3330"/>
                    <a:pt x="0" y="0"/>
                  </a:cubicBezTo>
                  <a:lnTo>
                    <a:pt x="0" y="41720"/>
                  </a:lnTo>
                  <a:cubicBezTo>
                    <a:pt x="41224" y="48793"/>
                    <a:pt x="81125" y="66977"/>
                    <a:pt x="117586" y="95316"/>
                  </a:cubicBezTo>
                  <a:cubicBezTo>
                    <a:pt x="157040" y="126527"/>
                    <a:pt x="192173" y="167743"/>
                    <a:pt x="221264" y="216941"/>
                  </a:cubicBezTo>
                  <a:cubicBezTo>
                    <a:pt x="227691" y="227841"/>
                    <a:pt x="233802" y="239493"/>
                    <a:pt x="239650" y="250768"/>
                  </a:cubicBezTo>
                  <a:lnTo>
                    <a:pt x="239650" y="250768"/>
                  </a:lnTo>
                  <a:cubicBezTo>
                    <a:pt x="242495" y="252121"/>
                    <a:pt x="245287" y="253700"/>
                    <a:pt x="248026" y="255429"/>
                  </a:cubicBezTo>
                  <a:lnTo>
                    <a:pt x="248922" y="255955"/>
                  </a:lnTo>
                  <a:cubicBezTo>
                    <a:pt x="254554" y="259480"/>
                    <a:pt x="259964" y="263682"/>
                    <a:pt x="265096" y="268508"/>
                  </a:cubicBezTo>
                  <a:lnTo>
                    <a:pt x="265464" y="268508"/>
                  </a:lnTo>
                  <a:cubicBezTo>
                    <a:pt x="267993" y="270914"/>
                    <a:pt x="270469" y="273417"/>
                    <a:pt x="272892" y="276025"/>
                  </a:cubicBezTo>
                  <a:lnTo>
                    <a:pt x="273577" y="276777"/>
                  </a:lnTo>
                  <a:cubicBezTo>
                    <a:pt x="278261" y="282099"/>
                    <a:pt x="282675" y="287872"/>
                    <a:pt x="286800" y="294066"/>
                  </a:cubicBezTo>
                  <a:lnTo>
                    <a:pt x="288065" y="296021"/>
                  </a:lnTo>
                  <a:cubicBezTo>
                    <a:pt x="289856" y="298877"/>
                    <a:pt x="291647" y="301809"/>
                    <a:pt x="293333" y="304816"/>
                  </a:cubicBezTo>
                  <a:lnTo>
                    <a:pt x="295072" y="307973"/>
                  </a:lnTo>
                  <a:cubicBezTo>
                    <a:pt x="296231" y="310175"/>
                    <a:pt x="297337" y="312355"/>
                    <a:pt x="298390" y="314513"/>
                  </a:cubicBezTo>
                  <a:cubicBezTo>
                    <a:pt x="299497" y="316693"/>
                    <a:pt x="300498" y="318872"/>
                    <a:pt x="301499" y="321128"/>
                  </a:cubicBezTo>
                  <a:cubicBezTo>
                    <a:pt x="302500" y="323383"/>
                    <a:pt x="303079" y="324585"/>
                    <a:pt x="303817" y="326389"/>
                  </a:cubicBezTo>
                  <a:cubicBezTo>
                    <a:pt x="304554" y="328194"/>
                    <a:pt x="305555" y="330599"/>
                    <a:pt x="306398" y="332779"/>
                  </a:cubicBezTo>
                  <a:lnTo>
                    <a:pt x="306820" y="334057"/>
                  </a:lnTo>
                  <a:cubicBezTo>
                    <a:pt x="318014" y="363952"/>
                    <a:pt x="323825" y="397358"/>
                    <a:pt x="323730" y="431252"/>
                  </a:cubicBezTo>
                  <a:cubicBezTo>
                    <a:pt x="323741" y="452570"/>
                    <a:pt x="321449" y="473768"/>
                    <a:pt x="316935" y="494094"/>
                  </a:cubicBezTo>
                  <a:cubicBezTo>
                    <a:pt x="322097" y="521306"/>
                    <a:pt x="326417" y="548871"/>
                    <a:pt x="329894" y="576782"/>
                  </a:cubicBezTo>
                  <a:lnTo>
                    <a:pt x="354549" y="576782"/>
                  </a:lnTo>
                  <a:lnTo>
                    <a:pt x="354549" y="49913"/>
                  </a:lnTo>
                  <a:lnTo>
                    <a:pt x="325785" y="49913"/>
                  </a:lnTo>
                  <a:cubicBezTo>
                    <a:pt x="314827" y="77328"/>
                    <a:pt x="306277" y="94414"/>
                    <a:pt x="300129" y="101179"/>
                  </a:cubicBezTo>
                  <a:close/>
                </a:path>
              </a:pathLst>
            </a:custGeom>
            <a:solidFill>
              <a:srgbClr val="263238"/>
            </a:solidFill>
            <a:ln w="5258"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39BD297A-8BE9-2E83-BAD2-2654C74CED57}"/>
                </a:ext>
              </a:extLst>
            </p:cNvPr>
            <p:cNvSpPr/>
            <p:nvPr/>
          </p:nvSpPr>
          <p:spPr>
            <a:xfrm>
              <a:off x="10418277" y="5297733"/>
              <a:ext cx="347542" cy="225510"/>
            </a:xfrm>
            <a:custGeom>
              <a:avLst/>
              <a:gdLst>
                <a:gd name="connsiteX0" fmla="*/ 0 w 347542"/>
                <a:gd name="connsiteY0" fmla="*/ 225135 h 225510"/>
                <a:gd name="connsiteX1" fmla="*/ 313458 w 347542"/>
                <a:gd name="connsiteY1" fmla="*/ 225135 h 225510"/>
                <a:gd name="connsiteX2" fmla="*/ 337955 w 347542"/>
                <a:gd name="connsiteY2" fmla="*/ 201983 h 225510"/>
                <a:gd name="connsiteX3" fmla="*/ 347543 w 347542"/>
                <a:gd name="connsiteY3" fmla="*/ 191233 h 225510"/>
                <a:gd name="connsiteX4" fmla="*/ 234751 w 347542"/>
                <a:gd name="connsiteY4" fmla="*/ 103284 h 225510"/>
                <a:gd name="connsiteX5" fmla="*/ 147509 w 347542"/>
                <a:gd name="connsiteY5" fmla="*/ 60813 h 225510"/>
                <a:gd name="connsiteX6" fmla="*/ 0 w 347542"/>
                <a:gd name="connsiteY6" fmla="*/ 0 h 225510"/>
                <a:gd name="connsiteX7" fmla="*/ 0 w 347542"/>
                <a:gd name="connsiteY7" fmla="*/ 225511 h 22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542" h="225510">
                  <a:moveTo>
                    <a:pt x="0" y="225135"/>
                  </a:moveTo>
                  <a:lnTo>
                    <a:pt x="313458" y="225135"/>
                  </a:lnTo>
                  <a:lnTo>
                    <a:pt x="337955" y="201983"/>
                  </a:lnTo>
                  <a:cubicBezTo>
                    <a:pt x="341379" y="198833"/>
                    <a:pt x="344587" y="195232"/>
                    <a:pt x="347543" y="191233"/>
                  </a:cubicBezTo>
                  <a:cubicBezTo>
                    <a:pt x="312931" y="154723"/>
                    <a:pt x="274979" y="125128"/>
                    <a:pt x="234751" y="103284"/>
                  </a:cubicBezTo>
                  <a:cubicBezTo>
                    <a:pt x="195766" y="82785"/>
                    <a:pt x="166686" y="68631"/>
                    <a:pt x="147509" y="60813"/>
                  </a:cubicBezTo>
                  <a:lnTo>
                    <a:pt x="0" y="0"/>
                  </a:lnTo>
                  <a:lnTo>
                    <a:pt x="0" y="225511"/>
                  </a:lnTo>
                  <a:close/>
                </a:path>
              </a:pathLst>
            </a:custGeom>
            <a:solidFill>
              <a:srgbClr val="263238"/>
            </a:solidFill>
            <a:ln w="5258"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4929F8E-74ED-CDCB-18B3-42FE1DA32DA1}"/>
                </a:ext>
              </a:extLst>
            </p:cNvPr>
            <p:cNvSpPr/>
            <p:nvPr/>
          </p:nvSpPr>
          <p:spPr>
            <a:xfrm>
              <a:off x="10095284" y="5060496"/>
              <a:ext cx="1264208" cy="1803786"/>
            </a:xfrm>
            <a:custGeom>
              <a:avLst/>
              <a:gdLst>
                <a:gd name="connsiteX0" fmla="*/ 950435 w 1264208"/>
                <a:gd name="connsiteY0" fmla="*/ 462673 h 1803786"/>
                <a:gd name="connsiteX1" fmla="*/ 925938 w 1264208"/>
                <a:gd name="connsiteY1" fmla="*/ 439596 h 1803786"/>
                <a:gd name="connsiteX2" fmla="*/ 893117 w 1264208"/>
                <a:gd name="connsiteY2" fmla="*/ 375025 h 1803786"/>
                <a:gd name="connsiteX3" fmla="*/ 907236 w 1264208"/>
                <a:gd name="connsiteY3" fmla="*/ 257083 h 1803786"/>
                <a:gd name="connsiteX4" fmla="*/ 926359 w 1264208"/>
                <a:gd name="connsiteY4" fmla="*/ 169434 h 1803786"/>
                <a:gd name="connsiteX5" fmla="*/ 794338 w 1264208"/>
                <a:gd name="connsiteY5" fmla="*/ 0 h 1803786"/>
                <a:gd name="connsiteX6" fmla="*/ 661843 w 1264208"/>
                <a:gd name="connsiteY6" fmla="*/ 169434 h 1803786"/>
                <a:gd name="connsiteX7" fmla="*/ 680967 w 1264208"/>
                <a:gd name="connsiteY7" fmla="*/ 257083 h 1803786"/>
                <a:gd name="connsiteX8" fmla="*/ 695085 w 1264208"/>
                <a:gd name="connsiteY8" fmla="*/ 374423 h 1803786"/>
                <a:gd name="connsiteX9" fmla="*/ 661843 w 1264208"/>
                <a:gd name="connsiteY9" fmla="*/ 439596 h 1803786"/>
                <a:gd name="connsiteX10" fmla="*/ 637346 w 1264208"/>
                <a:gd name="connsiteY10" fmla="*/ 462673 h 1803786"/>
                <a:gd name="connsiteX11" fmla="*/ 323888 w 1264208"/>
                <a:gd name="connsiteY11" fmla="*/ 462673 h 1803786"/>
                <a:gd name="connsiteX12" fmla="*/ 323888 w 1264208"/>
                <a:gd name="connsiteY12" fmla="*/ 910012 h 1803786"/>
                <a:gd name="connsiteX13" fmla="*/ 307662 w 1264208"/>
                <a:gd name="connsiteY13" fmla="*/ 944966 h 1803786"/>
                <a:gd name="connsiteX14" fmla="*/ 261987 w 1264208"/>
                <a:gd name="connsiteY14" fmla="*/ 992323 h 1803786"/>
                <a:gd name="connsiteX15" fmla="*/ 179803 w 1264208"/>
                <a:gd name="connsiteY15" fmla="*/ 972178 h 1803786"/>
                <a:gd name="connsiteX16" fmla="*/ 118324 w 1264208"/>
                <a:gd name="connsiteY16" fmla="*/ 944966 h 1803786"/>
                <a:gd name="connsiteX17" fmla="*/ 0 w 1264208"/>
                <a:gd name="connsiteY17" fmla="*/ 1133343 h 1803786"/>
                <a:gd name="connsiteX18" fmla="*/ 118324 w 1264208"/>
                <a:gd name="connsiteY18" fmla="*/ 1322697 h 1803786"/>
                <a:gd name="connsiteX19" fmla="*/ 179803 w 1264208"/>
                <a:gd name="connsiteY19" fmla="*/ 1295485 h 1803786"/>
                <a:gd name="connsiteX20" fmla="*/ 262409 w 1264208"/>
                <a:gd name="connsiteY20" fmla="*/ 1274738 h 1803786"/>
                <a:gd name="connsiteX21" fmla="*/ 307662 w 1264208"/>
                <a:gd name="connsiteY21" fmla="*/ 1322095 h 1803786"/>
                <a:gd name="connsiteX22" fmla="*/ 323888 w 1264208"/>
                <a:gd name="connsiteY22" fmla="*/ 1357050 h 1803786"/>
                <a:gd name="connsiteX23" fmla="*/ 323888 w 1264208"/>
                <a:gd name="connsiteY23" fmla="*/ 1803787 h 1803786"/>
                <a:gd name="connsiteX24" fmla="*/ 323888 w 1264208"/>
                <a:gd name="connsiteY24" fmla="*/ 1803787 h 1803786"/>
                <a:gd name="connsiteX25" fmla="*/ 1264208 w 1264208"/>
                <a:gd name="connsiteY25" fmla="*/ 1803787 h 1803786"/>
                <a:gd name="connsiteX26" fmla="*/ 1264208 w 1264208"/>
                <a:gd name="connsiteY26" fmla="*/ 462673 h 180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208" h="1803786">
                  <a:moveTo>
                    <a:pt x="950435" y="462673"/>
                  </a:moveTo>
                  <a:lnTo>
                    <a:pt x="925938" y="439596"/>
                  </a:lnTo>
                  <a:cubicBezTo>
                    <a:pt x="910170" y="424028"/>
                    <a:pt x="898591" y="401252"/>
                    <a:pt x="893117" y="375025"/>
                  </a:cubicBezTo>
                  <a:cubicBezTo>
                    <a:pt x="883581" y="335335"/>
                    <a:pt x="890641" y="292337"/>
                    <a:pt x="907236" y="257083"/>
                  </a:cubicBezTo>
                  <a:cubicBezTo>
                    <a:pt x="919611" y="231254"/>
                    <a:pt x="926269" y="200720"/>
                    <a:pt x="926359" y="169434"/>
                  </a:cubicBezTo>
                  <a:cubicBezTo>
                    <a:pt x="926359" y="75772"/>
                    <a:pt x="867408" y="0"/>
                    <a:pt x="794338" y="0"/>
                  </a:cubicBezTo>
                  <a:cubicBezTo>
                    <a:pt x="721268" y="0"/>
                    <a:pt x="661843" y="75772"/>
                    <a:pt x="661843" y="169434"/>
                  </a:cubicBezTo>
                  <a:cubicBezTo>
                    <a:pt x="661991" y="200705"/>
                    <a:pt x="668650" y="231216"/>
                    <a:pt x="680967" y="257083"/>
                  </a:cubicBezTo>
                  <a:cubicBezTo>
                    <a:pt x="697140" y="291435"/>
                    <a:pt x="704199" y="334733"/>
                    <a:pt x="695085" y="374423"/>
                  </a:cubicBezTo>
                  <a:cubicBezTo>
                    <a:pt x="689375" y="400808"/>
                    <a:pt x="677685" y="423735"/>
                    <a:pt x="661843" y="439596"/>
                  </a:cubicBezTo>
                  <a:lnTo>
                    <a:pt x="637346" y="462673"/>
                  </a:lnTo>
                  <a:lnTo>
                    <a:pt x="323888" y="462673"/>
                  </a:lnTo>
                  <a:lnTo>
                    <a:pt x="323888" y="910012"/>
                  </a:lnTo>
                  <a:lnTo>
                    <a:pt x="307662" y="944966"/>
                  </a:lnTo>
                  <a:cubicBezTo>
                    <a:pt x="296415" y="967367"/>
                    <a:pt x="280394" y="983979"/>
                    <a:pt x="261987" y="992323"/>
                  </a:cubicBezTo>
                  <a:cubicBezTo>
                    <a:pt x="234171" y="1005403"/>
                    <a:pt x="204037" y="995330"/>
                    <a:pt x="179803" y="972178"/>
                  </a:cubicBezTo>
                  <a:cubicBezTo>
                    <a:pt x="161760" y="954302"/>
                    <a:pt x="140292" y="944801"/>
                    <a:pt x="118324" y="944966"/>
                  </a:cubicBezTo>
                  <a:cubicBezTo>
                    <a:pt x="52735" y="944966"/>
                    <a:pt x="0" y="1029082"/>
                    <a:pt x="0" y="1133343"/>
                  </a:cubicBezTo>
                  <a:cubicBezTo>
                    <a:pt x="0" y="1237604"/>
                    <a:pt x="52735" y="1322697"/>
                    <a:pt x="118324" y="1322697"/>
                  </a:cubicBezTo>
                  <a:cubicBezTo>
                    <a:pt x="140260" y="1322569"/>
                    <a:pt x="161670" y="1313097"/>
                    <a:pt x="179803" y="1295485"/>
                  </a:cubicBezTo>
                  <a:cubicBezTo>
                    <a:pt x="204301" y="1271731"/>
                    <a:pt x="234593" y="1261057"/>
                    <a:pt x="262409" y="1274738"/>
                  </a:cubicBezTo>
                  <a:cubicBezTo>
                    <a:pt x="280758" y="1282932"/>
                    <a:pt x="296673" y="1299589"/>
                    <a:pt x="307662" y="1322095"/>
                  </a:cubicBezTo>
                  <a:lnTo>
                    <a:pt x="323888" y="1357050"/>
                  </a:lnTo>
                  <a:lnTo>
                    <a:pt x="323888" y="1803787"/>
                  </a:lnTo>
                  <a:lnTo>
                    <a:pt x="323888" y="1803787"/>
                  </a:lnTo>
                  <a:lnTo>
                    <a:pt x="1264208" y="1803787"/>
                  </a:lnTo>
                  <a:lnTo>
                    <a:pt x="1264208" y="462673"/>
                  </a:lnTo>
                  <a:close/>
                </a:path>
              </a:pathLst>
            </a:custGeom>
            <a:solidFill>
              <a:srgbClr val="44468E"/>
            </a:solidFill>
            <a:ln w="5258"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7762566B-39FC-58CD-A830-D08719A5C4EA}"/>
                </a:ext>
              </a:extLst>
            </p:cNvPr>
            <p:cNvSpPr/>
            <p:nvPr/>
          </p:nvSpPr>
          <p:spPr>
            <a:xfrm>
              <a:off x="10092334" y="5056963"/>
              <a:ext cx="1269581" cy="1811528"/>
            </a:xfrm>
            <a:custGeom>
              <a:avLst/>
              <a:gdLst>
                <a:gd name="connsiteX0" fmla="*/ 326575 w 1269581"/>
                <a:gd name="connsiteY0" fmla="*/ 1811529 h 1811528"/>
                <a:gd name="connsiteX1" fmla="*/ 324152 w 1269581"/>
                <a:gd name="connsiteY1" fmla="*/ 1809199 h 1811528"/>
                <a:gd name="connsiteX2" fmla="*/ 324152 w 1269581"/>
                <a:gd name="connsiteY2" fmla="*/ 1806267 h 1811528"/>
                <a:gd name="connsiteX3" fmla="*/ 324152 w 1269581"/>
                <a:gd name="connsiteY3" fmla="*/ 1361334 h 1811528"/>
                <a:gd name="connsiteX4" fmla="*/ 308347 w 1269581"/>
                <a:gd name="connsiteY4" fmla="*/ 1327357 h 1811528"/>
                <a:gd name="connsiteX5" fmla="*/ 264411 w 1269581"/>
                <a:gd name="connsiteY5" fmla="*/ 1281428 h 1811528"/>
                <a:gd name="connsiteX6" fmla="*/ 184123 w 1269581"/>
                <a:gd name="connsiteY6" fmla="*/ 1301724 h 1811528"/>
                <a:gd name="connsiteX7" fmla="*/ 121168 w 1269581"/>
                <a:gd name="connsiteY7" fmla="*/ 1329612 h 1811528"/>
                <a:gd name="connsiteX8" fmla="*/ 0 w 1269581"/>
                <a:gd name="connsiteY8" fmla="*/ 1136876 h 1811528"/>
                <a:gd name="connsiteX9" fmla="*/ 121168 w 1269581"/>
                <a:gd name="connsiteY9" fmla="*/ 944740 h 1811528"/>
                <a:gd name="connsiteX10" fmla="*/ 184387 w 1269581"/>
                <a:gd name="connsiteY10" fmla="*/ 972628 h 1811528"/>
                <a:gd name="connsiteX11" fmla="*/ 264253 w 1269581"/>
                <a:gd name="connsiteY11" fmla="*/ 992323 h 1811528"/>
                <a:gd name="connsiteX12" fmla="*/ 308558 w 1269581"/>
                <a:gd name="connsiteY12" fmla="*/ 946394 h 1811528"/>
                <a:gd name="connsiteX13" fmla="*/ 324363 w 1269581"/>
                <a:gd name="connsiteY13" fmla="*/ 912417 h 1811528"/>
                <a:gd name="connsiteX14" fmla="*/ 324363 w 1269581"/>
                <a:gd name="connsiteY14" fmla="*/ 466206 h 1811528"/>
                <a:gd name="connsiteX15" fmla="*/ 326997 w 1269581"/>
                <a:gd name="connsiteY15" fmla="*/ 462448 h 1811528"/>
                <a:gd name="connsiteX16" fmla="*/ 639664 w 1269581"/>
                <a:gd name="connsiteY16" fmla="*/ 462448 h 1811528"/>
                <a:gd name="connsiteX17" fmla="*/ 663529 w 1269581"/>
                <a:gd name="connsiteY17" fmla="*/ 439897 h 1811528"/>
                <a:gd name="connsiteX18" fmla="*/ 695665 w 1269581"/>
                <a:gd name="connsiteY18" fmla="*/ 376678 h 1811528"/>
                <a:gd name="connsiteX19" fmla="*/ 681862 w 1269581"/>
                <a:gd name="connsiteY19" fmla="*/ 262645 h 1811528"/>
                <a:gd name="connsiteX20" fmla="*/ 662317 w 1269581"/>
                <a:gd name="connsiteY20" fmla="*/ 172892 h 1811528"/>
                <a:gd name="connsiteX21" fmla="*/ 797446 w 1269581"/>
                <a:gd name="connsiteY21" fmla="*/ 0 h 1811528"/>
                <a:gd name="connsiteX22" fmla="*/ 932101 w 1269581"/>
                <a:gd name="connsiteY22" fmla="*/ 172892 h 1811528"/>
                <a:gd name="connsiteX23" fmla="*/ 912556 w 1269581"/>
                <a:gd name="connsiteY23" fmla="*/ 262645 h 1811528"/>
                <a:gd name="connsiteX24" fmla="*/ 898754 w 1269581"/>
                <a:gd name="connsiteY24" fmla="*/ 377205 h 1811528"/>
                <a:gd name="connsiteX25" fmla="*/ 930363 w 1269581"/>
                <a:gd name="connsiteY25" fmla="*/ 439897 h 1811528"/>
                <a:gd name="connsiteX26" fmla="*/ 954228 w 1269581"/>
                <a:gd name="connsiteY26" fmla="*/ 462448 h 1811528"/>
                <a:gd name="connsiteX27" fmla="*/ 1266948 w 1269581"/>
                <a:gd name="connsiteY27" fmla="*/ 462448 h 1811528"/>
                <a:gd name="connsiteX28" fmla="*/ 1269582 w 1269581"/>
                <a:gd name="connsiteY28" fmla="*/ 466206 h 1811528"/>
                <a:gd name="connsiteX29" fmla="*/ 1269582 w 1269581"/>
                <a:gd name="connsiteY29" fmla="*/ 1807320 h 1811528"/>
                <a:gd name="connsiteX30" fmla="*/ 1266948 w 1269581"/>
                <a:gd name="connsiteY30" fmla="*/ 1811078 h 1811528"/>
                <a:gd name="connsiteX31" fmla="*/ 239703 w 1269581"/>
                <a:gd name="connsiteY31" fmla="*/ 1268123 h 1811528"/>
                <a:gd name="connsiteX32" fmla="*/ 266044 w 1269581"/>
                <a:gd name="connsiteY32" fmla="*/ 1274287 h 1811528"/>
                <a:gd name="connsiteX33" fmla="*/ 312615 w 1269581"/>
                <a:gd name="connsiteY33" fmla="*/ 1323223 h 1811528"/>
                <a:gd name="connsiteX34" fmla="*/ 328841 w 1269581"/>
                <a:gd name="connsiteY34" fmla="*/ 1358177 h 1811528"/>
                <a:gd name="connsiteX35" fmla="*/ 329262 w 1269581"/>
                <a:gd name="connsiteY35" fmla="*/ 1360207 h 1811528"/>
                <a:gd name="connsiteX36" fmla="*/ 329262 w 1269581"/>
                <a:gd name="connsiteY36" fmla="*/ 1803711 h 1811528"/>
                <a:gd name="connsiteX37" fmla="*/ 1264050 w 1269581"/>
                <a:gd name="connsiteY37" fmla="*/ 1803711 h 1811528"/>
                <a:gd name="connsiteX38" fmla="*/ 1264050 w 1269581"/>
                <a:gd name="connsiteY38" fmla="*/ 469965 h 1811528"/>
                <a:gd name="connsiteX39" fmla="*/ 953227 w 1269581"/>
                <a:gd name="connsiteY39" fmla="*/ 469965 h 1811528"/>
                <a:gd name="connsiteX40" fmla="*/ 951752 w 1269581"/>
                <a:gd name="connsiteY40" fmla="*/ 469363 h 1811528"/>
                <a:gd name="connsiteX41" fmla="*/ 927255 w 1269581"/>
                <a:gd name="connsiteY41" fmla="*/ 446211 h 1811528"/>
                <a:gd name="connsiteX42" fmla="*/ 893433 w 1269581"/>
                <a:gd name="connsiteY42" fmla="*/ 379685 h 1811528"/>
                <a:gd name="connsiteX43" fmla="*/ 907868 w 1269581"/>
                <a:gd name="connsiteY43" fmla="*/ 258511 h 1811528"/>
                <a:gd name="connsiteX44" fmla="*/ 926517 w 1269581"/>
                <a:gd name="connsiteY44" fmla="*/ 172967 h 1811528"/>
                <a:gd name="connsiteX45" fmla="*/ 797130 w 1269581"/>
                <a:gd name="connsiteY45" fmla="*/ 7592 h 1811528"/>
                <a:gd name="connsiteX46" fmla="*/ 667269 w 1269581"/>
                <a:gd name="connsiteY46" fmla="*/ 172967 h 1811528"/>
                <a:gd name="connsiteX47" fmla="*/ 686129 w 1269581"/>
                <a:gd name="connsiteY47" fmla="*/ 258811 h 1811528"/>
                <a:gd name="connsiteX48" fmla="*/ 700512 w 1269581"/>
                <a:gd name="connsiteY48" fmla="*/ 379084 h 1811528"/>
                <a:gd name="connsiteX49" fmla="*/ 666268 w 1269581"/>
                <a:gd name="connsiteY49" fmla="*/ 446211 h 1811528"/>
                <a:gd name="connsiteX50" fmla="*/ 641771 w 1269581"/>
                <a:gd name="connsiteY50" fmla="*/ 469288 h 1811528"/>
                <a:gd name="connsiteX51" fmla="*/ 640296 w 1269581"/>
                <a:gd name="connsiteY51" fmla="*/ 469889 h 1811528"/>
                <a:gd name="connsiteX52" fmla="*/ 329473 w 1269581"/>
                <a:gd name="connsiteY52" fmla="*/ 469889 h 1811528"/>
                <a:gd name="connsiteX53" fmla="*/ 329473 w 1269581"/>
                <a:gd name="connsiteY53" fmla="*/ 913394 h 1811528"/>
                <a:gd name="connsiteX54" fmla="*/ 329051 w 1269581"/>
                <a:gd name="connsiteY54" fmla="*/ 915424 h 1811528"/>
                <a:gd name="connsiteX55" fmla="*/ 312825 w 1269581"/>
                <a:gd name="connsiteY55" fmla="*/ 950378 h 1811528"/>
                <a:gd name="connsiteX56" fmla="*/ 265833 w 1269581"/>
                <a:gd name="connsiteY56" fmla="*/ 999239 h 1811528"/>
                <a:gd name="connsiteX57" fmla="*/ 181279 w 1269581"/>
                <a:gd name="connsiteY57" fmla="*/ 978717 h 1811528"/>
                <a:gd name="connsiteX58" fmla="*/ 121274 w 1269581"/>
                <a:gd name="connsiteY58" fmla="*/ 952107 h 1811528"/>
                <a:gd name="connsiteX59" fmla="*/ 5373 w 1269581"/>
                <a:gd name="connsiteY59" fmla="*/ 1136725 h 1811528"/>
                <a:gd name="connsiteX60" fmla="*/ 121274 w 1269581"/>
                <a:gd name="connsiteY60" fmla="*/ 1321945 h 1811528"/>
                <a:gd name="connsiteX61" fmla="*/ 181279 w 1269581"/>
                <a:gd name="connsiteY61" fmla="*/ 1295335 h 1811528"/>
                <a:gd name="connsiteX62" fmla="*/ 239703 w 1269581"/>
                <a:gd name="connsiteY62" fmla="*/ 1268123 h 181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69581" h="1811528">
                  <a:moveTo>
                    <a:pt x="326575" y="1811529"/>
                  </a:moveTo>
                  <a:cubicBezTo>
                    <a:pt x="325511" y="1811521"/>
                    <a:pt x="324558" y="1810605"/>
                    <a:pt x="324152" y="1809199"/>
                  </a:cubicBezTo>
                  <a:cubicBezTo>
                    <a:pt x="323862" y="1808267"/>
                    <a:pt x="323862" y="1807199"/>
                    <a:pt x="324152" y="1806267"/>
                  </a:cubicBezTo>
                  <a:lnTo>
                    <a:pt x="324152" y="1361334"/>
                  </a:lnTo>
                  <a:lnTo>
                    <a:pt x="308347" y="1327357"/>
                  </a:lnTo>
                  <a:cubicBezTo>
                    <a:pt x="297690" y="1305505"/>
                    <a:pt x="282228" y="1289343"/>
                    <a:pt x="264411" y="1281428"/>
                  </a:cubicBezTo>
                  <a:cubicBezTo>
                    <a:pt x="239387" y="1269175"/>
                    <a:pt x="210148" y="1276542"/>
                    <a:pt x="184123" y="1301724"/>
                  </a:cubicBezTo>
                  <a:cubicBezTo>
                    <a:pt x="165569" y="1319802"/>
                    <a:pt x="143637" y="1329515"/>
                    <a:pt x="121168" y="1329612"/>
                  </a:cubicBezTo>
                  <a:cubicBezTo>
                    <a:pt x="54473" y="1329612"/>
                    <a:pt x="0" y="1243167"/>
                    <a:pt x="0" y="1136876"/>
                  </a:cubicBezTo>
                  <a:cubicBezTo>
                    <a:pt x="0" y="1030585"/>
                    <a:pt x="54262" y="944740"/>
                    <a:pt x="121168" y="944740"/>
                  </a:cubicBezTo>
                  <a:cubicBezTo>
                    <a:pt x="143753" y="944522"/>
                    <a:pt x="165832" y="954257"/>
                    <a:pt x="184387" y="972628"/>
                  </a:cubicBezTo>
                  <a:cubicBezTo>
                    <a:pt x="209779" y="996984"/>
                    <a:pt x="238860" y="1004200"/>
                    <a:pt x="264253" y="992323"/>
                  </a:cubicBezTo>
                  <a:cubicBezTo>
                    <a:pt x="282101" y="984220"/>
                    <a:pt x="297642" y="968111"/>
                    <a:pt x="308558" y="946394"/>
                  </a:cubicBezTo>
                  <a:lnTo>
                    <a:pt x="324363" y="912417"/>
                  </a:lnTo>
                  <a:lnTo>
                    <a:pt x="324363" y="466206"/>
                  </a:lnTo>
                  <a:cubicBezTo>
                    <a:pt x="324363" y="464131"/>
                    <a:pt x="325543" y="462448"/>
                    <a:pt x="326997" y="462448"/>
                  </a:cubicBezTo>
                  <a:lnTo>
                    <a:pt x="639664" y="462448"/>
                  </a:lnTo>
                  <a:lnTo>
                    <a:pt x="663529" y="439897"/>
                  </a:lnTo>
                  <a:cubicBezTo>
                    <a:pt x="678844" y="424472"/>
                    <a:pt x="690144" y="402236"/>
                    <a:pt x="695665" y="376678"/>
                  </a:cubicBezTo>
                  <a:cubicBezTo>
                    <a:pt x="704041" y="340521"/>
                    <a:pt x="698984" y="298952"/>
                    <a:pt x="681862" y="262645"/>
                  </a:cubicBezTo>
                  <a:cubicBezTo>
                    <a:pt x="669245" y="236162"/>
                    <a:pt x="662444" y="204914"/>
                    <a:pt x="662317" y="172892"/>
                  </a:cubicBezTo>
                  <a:cubicBezTo>
                    <a:pt x="662317" y="77350"/>
                    <a:pt x="722954" y="0"/>
                    <a:pt x="797446" y="0"/>
                  </a:cubicBezTo>
                  <a:cubicBezTo>
                    <a:pt x="871939" y="0"/>
                    <a:pt x="932101" y="77651"/>
                    <a:pt x="932101" y="172892"/>
                  </a:cubicBezTo>
                  <a:cubicBezTo>
                    <a:pt x="932028" y="204929"/>
                    <a:pt x="925216" y="236193"/>
                    <a:pt x="912556" y="262645"/>
                  </a:cubicBezTo>
                  <a:cubicBezTo>
                    <a:pt x="895066" y="299403"/>
                    <a:pt x="890061" y="341123"/>
                    <a:pt x="898754" y="377205"/>
                  </a:cubicBezTo>
                  <a:cubicBezTo>
                    <a:pt x="903911" y="402672"/>
                    <a:pt x="915075" y="424825"/>
                    <a:pt x="930363" y="439897"/>
                  </a:cubicBezTo>
                  <a:lnTo>
                    <a:pt x="954228" y="462448"/>
                  </a:lnTo>
                  <a:lnTo>
                    <a:pt x="1266948" y="462448"/>
                  </a:lnTo>
                  <a:cubicBezTo>
                    <a:pt x="1268402" y="462448"/>
                    <a:pt x="1269582" y="464131"/>
                    <a:pt x="1269582" y="466206"/>
                  </a:cubicBezTo>
                  <a:lnTo>
                    <a:pt x="1269582" y="1807320"/>
                  </a:lnTo>
                  <a:cubicBezTo>
                    <a:pt x="1269556" y="1809379"/>
                    <a:pt x="1268391" y="1811040"/>
                    <a:pt x="1266948" y="1811078"/>
                  </a:cubicBezTo>
                  <a:close/>
                  <a:moveTo>
                    <a:pt x="239703" y="1268123"/>
                  </a:moveTo>
                  <a:cubicBezTo>
                    <a:pt x="248659" y="1268116"/>
                    <a:pt x="257557" y="1270198"/>
                    <a:pt x="266044" y="1274287"/>
                  </a:cubicBezTo>
                  <a:cubicBezTo>
                    <a:pt x="284957" y="1282729"/>
                    <a:pt x="301351" y="1299958"/>
                    <a:pt x="312615" y="1323223"/>
                  </a:cubicBezTo>
                  <a:lnTo>
                    <a:pt x="328841" y="1358177"/>
                  </a:lnTo>
                  <a:cubicBezTo>
                    <a:pt x="329115" y="1358778"/>
                    <a:pt x="329262" y="1359485"/>
                    <a:pt x="329262" y="1360207"/>
                  </a:cubicBezTo>
                  <a:lnTo>
                    <a:pt x="329262" y="1803711"/>
                  </a:lnTo>
                  <a:lnTo>
                    <a:pt x="1264050" y="1803711"/>
                  </a:lnTo>
                  <a:lnTo>
                    <a:pt x="1264050" y="469965"/>
                  </a:lnTo>
                  <a:lnTo>
                    <a:pt x="953227" y="469965"/>
                  </a:lnTo>
                  <a:cubicBezTo>
                    <a:pt x="952705" y="469950"/>
                    <a:pt x="952199" y="469739"/>
                    <a:pt x="951752" y="469363"/>
                  </a:cubicBezTo>
                  <a:lnTo>
                    <a:pt x="927255" y="446211"/>
                  </a:lnTo>
                  <a:cubicBezTo>
                    <a:pt x="910950" y="430252"/>
                    <a:pt x="899001" y="406754"/>
                    <a:pt x="893433" y="379685"/>
                  </a:cubicBezTo>
                  <a:cubicBezTo>
                    <a:pt x="884214" y="341423"/>
                    <a:pt x="889482" y="296998"/>
                    <a:pt x="907868" y="258511"/>
                  </a:cubicBezTo>
                  <a:cubicBezTo>
                    <a:pt x="919927" y="233291"/>
                    <a:pt x="926422" y="203501"/>
                    <a:pt x="926517" y="172967"/>
                  </a:cubicBezTo>
                  <a:cubicBezTo>
                    <a:pt x="926517" y="81560"/>
                    <a:pt x="868567" y="7592"/>
                    <a:pt x="797130" y="7592"/>
                  </a:cubicBezTo>
                  <a:cubicBezTo>
                    <a:pt x="725694" y="7592"/>
                    <a:pt x="667269" y="81860"/>
                    <a:pt x="667269" y="172967"/>
                  </a:cubicBezTo>
                  <a:cubicBezTo>
                    <a:pt x="667422" y="203621"/>
                    <a:pt x="673991" y="233516"/>
                    <a:pt x="686129" y="258811"/>
                  </a:cubicBezTo>
                  <a:cubicBezTo>
                    <a:pt x="704094" y="296998"/>
                    <a:pt x="709362" y="340897"/>
                    <a:pt x="700512" y="379084"/>
                  </a:cubicBezTo>
                  <a:cubicBezTo>
                    <a:pt x="694622" y="406250"/>
                    <a:pt x="682579" y="429861"/>
                    <a:pt x="666268" y="446211"/>
                  </a:cubicBezTo>
                  <a:lnTo>
                    <a:pt x="641771" y="469288"/>
                  </a:lnTo>
                  <a:cubicBezTo>
                    <a:pt x="641329" y="469679"/>
                    <a:pt x="640818" y="469882"/>
                    <a:pt x="640296" y="469889"/>
                  </a:cubicBezTo>
                  <a:lnTo>
                    <a:pt x="329473" y="469889"/>
                  </a:lnTo>
                  <a:lnTo>
                    <a:pt x="329473" y="913394"/>
                  </a:lnTo>
                  <a:cubicBezTo>
                    <a:pt x="329462" y="914116"/>
                    <a:pt x="329320" y="914815"/>
                    <a:pt x="329051" y="915424"/>
                  </a:cubicBezTo>
                  <a:lnTo>
                    <a:pt x="312825" y="950378"/>
                  </a:lnTo>
                  <a:cubicBezTo>
                    <a:pt x="301298" y="973516"/>
                    <a:pt x="284804" y="990669"/>
                    <a:pt x="265833" y="999239"/>
                  </a:cubicBezTo>
                  <a:cubicBezTo>
                    <a:pt x="238860" y="1011867"/>
                    <a:pt x="207883" y="1004426"/>
                    <a:pt x="181279" y="978717"/>
                  </a:cubicBezTo>
                  <a:cubicBezTo>
                    <a:pt x="163672" y="961248"/>
                    <a:pt x="142721" y="951949"/>
                    <a:pt x="121274" y="952107"/>
                  </a:cubicBezTo>
                  <a:cubicBezTo>
                    <a:pt x="57529" y="952107"/>
                    <a:pt x="5373" y="1034794"/>
                    <a:pt x="5373" y="1136725"/>
                  </a:cubicBezTo>
                  <a:cubicBezTo>
                    <a:pt x="5373" y="1238656"/>
                    <a:pt x="57318" y="1321945"/>
                    <a:pt x="121274" y="1321945"/>
                  </a:cubicBezTo>
                  <a:cubicBezTo>
                    <a:pt x="142689" y="1321847"/>
                    <a:pt x="163593" y="1312571"/>
                    <a:pt x="181279" y="1295335"/>
                  </a:cubicBezTo>
                  <a:cubicBezTo>
                    <a:pt x="198416" y="1278151"/>
                    <a:pt x="218762" y="1268672"/>
                    <a:pt x="239703" y="1268123"/>
                  </a:cubicBezTo>
                  <a:close/>
                </a:path>
              </a:pathLst>
            </a:custGeom>
            <a:solidFill>
              <a:srgbClr val="000000"/>
            </a:solidFill>
            <a:ln w="5258"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CFB19980-6AC0-84FC-FC40-246195E30E82}"/>
                </a:ext>
              </a:extLst>
            </p:cNvPr>
            <p:cNvSpPr/>
            <p:nvPr/>
          </p:nvSpPr>
          <p:spPr>
            <a:xfrm>
              <a:off x="10366649" y="6018767"/>
              <a:ext cx="28764" cy="349767"/>
            </a:xfrm>
            <a:custGeom>
              <a:avLst/>
              <a:gdLst>
                <a:gd name="connsiteX0" fmla="*/ 28764 w 28764"/>
                <a:gd name="connsiteY0" fmla="*/ 0 h 349767"/>
                <a:gd name="connsiteX1" fmla="*/ 0 w 28764"/>
                <a:gd name="connsiteY1" fmla="*/ 28640 h 349767"/>
                <a:gd name="connsiteX2" fmla="*/ 0 w 28764"/>
                <a:gd name="connsiteY2" fmla="*/ 321203 h 349767"/>
                <a:gd name="connsiteX3" fmla="*/ 28764 w 28764"/>
                <a:gd name="connsiteY3" fmla="*/ 349767 h 349767"/>
              </a:gdLst>
              <a:ahLst/>
              <a:cxnLst>
                <a:cxn ang="0">
                  <a:pos x="connsiteX0" y="connsiteY0"/>
                </a:cxn>
                <a:cxn ang="0">
                  <a:pos x="connsiteX1" y="connsiteY1"/>
                </a:cxn>
                <a:cxn ang="0">
                  <a:pos x="connsiteX2" y="connsiteY2"/>
                </a:cxn>
                <a:cxn ang="0">
                  <a:pos x="connsiteX3" y="connsiteY3"/>
                </a:cxn>
              </a:cxnLst>
              <a:rect l="l" t="t" r="r" b="b"/>
              <a:pathLst>
                <a:path w="28764" h="349767">
                  <a:moveTo>
                    <a:pt x="28764" y="0"/>
                  </a:moveTo>
                  <a:cubicBezTo>
                    <a:pt x="20583" y="12140"/>
                    <a:pt x="10810" y="21875"/>
                    <a:pt x="0" y="28640"/>
                  </a:cubicBezTo>
                  <a:lnTo>
                    <a:pt x="0" y="321203"/>
                  </a:lnTo>
                  <a:cubicBezTo>
                    <a:pt x="10821" y="327908"/>
                    <a:pt x="20599" y="337620"/>
                    <a:pt x="28764" y="349767"/>
                  </a:cubicBezTo>
                  <a:close/>
                </a:path>
              </a:pathLst>
            </a:custGeom>
            <a:solidFill>
              <a:srgbClr val="263238"/>
            </a:solidFill>
            <a:ln w="5258"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6E274F0D-60DB-9C24-877A-2533E7F78C9C}"/>
                </a:ext>
              </a:extLst>
            </p:cNvPr>
            <p:cNvSpPr/>
            <p:nvPr/>
          </p:nvSpPr>
          <p:spPr>
            <a:xfrm>
              <a:off x="10281567" y="6038386"/>
              <a:ext cx="29659" cy="311355"/>
            </a:xfrm>
            <a:custGeom>
              <a:avLst/>
              <a:gdLst>
                <a:gd name="connsiteX0" fmla="*/ 29660 w 29659"/>
                <a:gd name="connsiteY0" fmla="*/ 16838 h 311355"/>
                <a:gd name="connsiteX1" fmla="*/ 0 w 29659"/>
                <a:gd name="connsiteY1" fmla="*/ 0 h 311355"/>
                <a:gd name="connsiteX2" fmla="*/ 0 w 29659"/>
                <a:gd name="connsiteY2" fmla="*/ 311355 h 311355"/>
                <a:gd name="connsiteX3" fmla="*/ 29660 w 29659"/>
                <a:gd name="connsiteY3" fmla="*/ 294066 h 311355"/>
              </a:gdLst>
              <a:ahLst/>
              <a:cxnLst>
                <a:cxn ang="0">
                  <a:pos x="connsiteX0" y="connsiteY0"/>
                </a:cxn>
                <a:cxn ang="0">
                  <a:pos x="connsiteX1" y="connsiteY1"/>
                </a:cxn>
                <a:cxn ang="0">
                  <a:pos x="connsiteX2" y="connsiteY2"/>
                </a:cxn>
                <a:cxn ang="0">
                  <a:pos x="connsiteX3" y="connsiteY3"/>
                </a:cxn>
              </a:cxnLst>
              <a:rect l="l" t="t" r="r" b="b"/>
              <a:pathLst>
                <a:path w="29659" h="311355">
                  <a:moveTo>
                    <a:pt x="29660" y="16838"/>
                  </a:moveTo>
                  <a:cubicBezTo>
                    <a:pt x="19239" y="13365"/>
                    <a:pt x="9246" y="7690"/>
                    <a:pt x="0" y="0"/>
                  </a:cubicBezTo>
                  <a:lnTo>
                    <a:pt x="0" y="311355"/>
                  </a:lnTo>
                  <a:cubicBezTo>
                    <a:pt x="9235" y="303538"/>
                    <a:pt x="19229" y="297712"/>
                    <a:pt x="29660" y="294066"/>
                  </a:cubicBezTo>
                  <a:close/>
                </a:path>
              </a:pathLst>
            </a:custGeom>
            <a:solidFill>
              <a:srgbClr val="263238"/>
            </a:solidFill>
            <a:ln w="5258"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BF1128E8-8F29-32BD-42E0-2B3E66A6E9C2}"/>
                </a:ext>
              </a:extLst>
            </p:cNvPr>
            <p:cNvSpPr/>
            <p:nvPr/>
          </p:nvSpPr>
          <p:spPr>
            <a:xfrm>
              <a:off x="10419173" y="5489492"/>
              <a:ext cx="497634" cy="1098689"/>
            </a:xfrm>
            <a:custGeom>
              <a:avLst/>
              <a:gdLst>
                <a:gd name="connsiteX0" fmla="*/ 359080 w 497634"/>
                <a:gd name="connsiteY0" fmla="*/ 889866 h 1098689"/>
                <a:gd name="connsiteX1" fmla="*/ 461705 w 497634"/>
                <a:gd name="connsiteY1" fmla="*/ 670143 h 1098689"/>
                <a:gd name="connsiteX2" fmla="*/ 497634 w 497634"/>
                <a:gd name="connsiteY2" fmla="*/ 410956 h 1098689"/>
                <a:gd name="connsiteX3" fmla="*/ 453486 w 497634"/>
                <a:gd name="connsiteY3" fmla="*/ 163420 h 1098689"/>
                <a:gd name="connsiteX4" fmla="*/ 350862 w 497634"/>
                <a:gd name="connsiteY4" fmla="*/ 3759 h 1098689"/>
                <a:gd name="connsiteX5" fmla="*/ 347174 w 497634"/>
                <a:gd name="connsiteY5" fmla="*/ 0 h 1098689"/>
                <a:gd name="connsiteX6" fmla="*/ 337955 w 497634"/>
                <a:gd name="connsiteY6" fmla="*/ 10599 h 1098689"/>
                <a:gd name="connsiteX7" fmla="*/ 313458 w 497634"/>
                <a:gd name="connsiteY7" fmla="*/ 33676 h 1098689"/>
                <a:gd name="connsiteX8" fmla="*/ 0 w 497634"/>
                <a:gd name="connsiteY8" fmla="*/ 33676 h 1098689"/>
                <a:gd name="connsiteX9" fmla="*/ 0 w 497634"/>
                <a:gd name="connsiteY9" fmla="*/ 127790 h 1098689"/>
                <a:gd name="connsiteX10" fmla="*/ 82869 w 497634"/>
                <a:gd name="connsiteY10" fmla="*/ 161917 h 1098689"/>
                <a:gd name="connsiteX11" fmla="*/ 169056 w 497634"/>
                <a:gd name="connsiteY11" fmla="*/ 208823 h 1098689"/>
                <a:gd name="connsiteX12" fmla="*/ 252241 w 497634"/>
                <a:gd name="connsiteY12" fmla="*/ 286399 h 1098689"/>
                <a:gd name="connsiteX13" fmla="*/ 314827 w 497634"/>
                <a:gd name="connsiteY13" fmla="*/ 408025 h 1098689"/>
                <a:gd name="connsiteX14" fmla="*/ 339482 w 497634"/>
                <a:gd name="connsiteY14" fmla="*/ 586704 h 1098689"/>
                <a:gd name="connsiteX15" fmla="*/ 323046 w 497634"/>
                <a:gd name="connsiteY15" fmla="*/ 740427 h 1098689"/>
                <a:gd name="connsiteX16" fmla="*/ 265570 w 497634"/>
                <a:gd name="connsiteY16" fmla="*/ 894226 h 1098689"/>
                <a:gd name="connsiteX17" fmla="*/ 154938 w 497634"/>
                <a:gd name="connsiteY17" fmla="*/ 1011417 h 1098689"/>
                <a:gd name="connsiteX18" fmla="*/ 105 w 497634"/>
                <a:gd name="connsiteY18" fmla="*/ 1057646 h 1098689"/>
                <a:gd name="connsiteX19" fmla="*/ 105 w 497634"/>
                <a:gd name="connsiteY19" fmla="*/ 1098689 h 1098689"/>
                <a:gd name="connsiteX20" fmla="*/ 195977 w 497634"/>
                <a:gd name="connsiteY20" fmla="*/ 1042161 h 1098689"/>
                <a:gd name="connsiteX21" fmla="*/ 359080 w 497634"/>
                <a:gd name="connsiteY21" fmla="*/ 889866 h 109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7634" h="1098689">
                  <a:moveTo>
                    <a:pt x="359080" y="889866"/>
                  </a:moveTo>
                  <a:cubicBezTo>
                    <a:pt x="403212" y="827122"/>
                    <a:pt x="438108" y="752417"/>
                    <a:pt x="461705" y="670143"/>
                  </a:cubicBezTo>
                  <a:cubicBezTo>
                    <a:pt x="485554" y="587975"/>
                    <a:pt x="497765" y="499890"/>
                    <a:pt x="497634" y="410956"/>
                  </a:cubicBezTo>
                  <a:cubicBezTo>
                    <a:pt x="497634" y="311378"/>
                    <a:pt x="482920" y="228871"/>
                    <a:pt x="453486" y="163420"/>
                  </a:cubicBezTo>
                  <a:cubicBezTo>
                    <a:pt x="426413" y="101690"/>
                    <a:pt x="391627" y="47568"/>
                    <a:pt x="350862" y="3759"/>
                  </a:cubicBezTo>
                  <a:lnTo>
                    <a:pt x="347174" y="0"/>
                  </a:lnTo>
                  <a:cubicBezTo>
                    <a:pt x="344292" y="3864"/>
                    <a:pt x="341210" y="7404"/>
                    <a:pt x="337955" y="10599"/>
                  </a:cubicBezTo>
                  <a:lnTo>
                    <a:pt x="313458" y="33676"/>
                  </a:lnTo>
                  <a:lnTo>
                    <a:pt x="0" y="33676"/>
                  </a:lnTo>
                  <a:lnTo>
                    <a:pt x="0" y="127790"/>
                  </a:lnTo>
                  <a:lnTo>
                    <a:pt x="82869" y="161917"/>
                  </a:lnTo>
                  <a:cubicBezTo>
                    <a:pt x="112302" y="174771"/>
                    <a:pt x="141098" y="190437"/>
                    <a:pt x="169056" y="208823"/>
                  </a:cubicBezTo>
                  <a:cubicBezTo>
                    <a:pt x="199364" y="228563"/>
                    <a:pt x="227407" y="254715"/>
                    <a:pt x="252241" y="286399"/>
                  </a:cubicBezTo>
                  <a:cubicBezTo>
                    <a:pt x="278545" y="320624"/>
                    <a:pt x="299818" y="361968"/>
                    <a:pt x="314827" y="408025"/>
                  </a:cubicBezTo>
                  <a:cubicBezTo>
                    <a:pt x="331264" y="456833"/>
                    <a:pt x="339482" y="516398"/>
                    <a:pt x="339482" y="586704"/>
                  </a:cubicBezTo>
                  <a:cubicBezTo>
                    <a:pt x="338940" y="638775"/>
                    <a:pt x="333408" y="690492"/>
                    <a:pt x="323046" y="740427"/>
                  </a:cubicBezTo>
                  <a:cubicBezTo>
                    <a:pt x="311777" y="796948"/>
                    <a:pt x="292179" y="849379"/>
                    <a:pt x="265570" y="894226"/>
                  </a:cubicBezTo>
                  <a:cubicBezTo>
                    <a:pt x="238175" y="941132"/>
                    <a:pt x="201298" y="980198"/>
                    <a:pt x="154938" y="1011417"/>
                  </a:cubicBezTo>
                  <a:cubicBezTo>
                    <a:pt x="113566" y="1039177"/>
                    <a:pt x="61954" y="1054587"/>
                    <a:pt x="105" y="1057646"/>
                  </a:cubicBezTo>
                  <a:lnTo>
                    <a:pt x="105" y="1098689"/>
                  </a:lnTo>
                  <a:cubicBezTo>
                    <a:pt x="72596" y="1095329"/>
                    <a:pt x="137884" y="1076491"/>
                    <a:pt x="195977" y="1042161"/>
                  </a:cubicBezTo>
                  <a:cubicBezTo>
                    <a:pt x="256845" y="1007230"/>
                    <a:pt x="312277" y="955475"/>
                    <a:pt x="359080" y="889866"/>
                  </a:cubicBezTo>
                  <a:close/>
                </a:path>
              </a:pathLst>
            </a:custGeom>
            <a:solidFill>
              <a:srgbClr val="263238"/>
            </a:solidFill>
            <a:ln w="5258"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4CD47F44-FCBE-F208-C3B0-49D1C0C05CDE}"/>
                </a:ext>
              </a:extLst>
            </p:cNvPr>
            <p:cNvSpPr/>
            <p:nvPr/>
          </p:nvSpPr>
          <p:spPr>
            <a:xfrm>
              <a:off x="9478905" y="5061323"/>
              <a:ext cx="940003" cy="1803410"/>
            </a:xfrm>
            <a:custGeom>
              <a:avLst/>
              <a:gdLst>
                <a:gd name="connsiteX0" fmla="*/ 734492 w 940003"/>
                <a:gd name="connsiteY0" fmla="*/ 943763 h 1803410"/>
                <a:gd name="connsiteX1" fmla="*/ 795919 w 940003"/>
                <a:gd name="connsiteY1" fmla="*/ 971050 h 1803410"/>
                <a:gd name="connsiteX2" fmla="*/ 878577 w 940003"/>
                <a:gd name="connsiteY2" fmla="*/ 991797 h 1803410"/>
                <a:gd name="connsiteX3" fmla="*/ 923830 w 940003"/>
                <a:gd name="connsiteY3" fmla="*/ 944365 h 1803410"/>
                <a:gd name="connsiteX4" fmla="*/ 940004 w 940003"/>
                <a:gd name="connsiteY4" fmla="*/ 909410 h 1803410"/>
                <a:gd name="connsiteX5" fmla="*/ 940004 w 940003"/>
                <a:gd name="connsiteY5" fmla="*/ 462147 h 1803410"/>
                <a:gd name="connsiteX6" fmla="*/ 626546 w 940003"/>
                <a:gd name="connsiteY6" fmla="*/ 462147 h 1803410"/>
                <a:gd name="connsiteX7" fmla="*/ 602049 w 940003"/>
                <a:gd name="connsiteY7" fmla="*/ 438995 h 1803410"/>
                <a:gd name="connsiteX8" fmla="*/ 568807 w 940003"/>
                <a:gd name="connsiteY8" fmla="*/ 374423 h 1803410"/>
                <a:gd name="connsiteX9" fmla="*/ 583347 w 940003"/>
                <a:gd name="connsiteY9" fmla="*/ 256556 h 1803410"/>
                <a:gd name="connsiteX10" fmla="*/ 602471 w 940003"/>
                <a:gd name="connsiteY10" fmla="*/ 168833 h 1803410"/>
                <a:gd name="connsiteX11" fmla="*/ 469976 w 940003"/>
                <a:gd name="connsiteY11" fmla="*/ 0 h 1803410"/>
                <a:gd name="connsiteX12" fmla="*/ 337955 w 940003"/>
                <a:gd name="connsiteY12" fmla="*/ 168833 h 1803410"/>
                <a:gd name="connsiteX13" fmla="*/ 357078 w 940003"/>
                <a:gd name="connsiteY13" fmla="*/ 256556 h 1803410"/>
                <a:gd name="connsiteX14" fmla="*/ 371197 w 940003"/>
                <a:gd name="connsiteY14" fmla="*/ 373822 h 1803410"/>
                <a:gd name="connsiteX15" fmla="*/ 337955 w 940003"/>
                <a:gd name="connsiteY15" fmla="*/ 438995 h 1803410"/>
                <a:gd name="connsiteX16" fmla="*/ 313458 w 940003"/>
                <a:gd name="connsiteY16" fmla="*/ 462147 h 1803410"/>
                <a:gd name="connsiteX17" fmla="*/ 0 w 940003"/>
                <a:gd name="connsiteY17" fmla="*/ 462147 h 1803410"/>
                <a:gd name="connsiteX18" fmla="*/ 0 w 940003"/>
                <a:gd name="connsiteY18" fmla="*/ 1803411 h 1803410"/>
                <a:gd name="connsiteX19" fmla="*/ 940004 w 940003"/>
                <a:gd name="connsiteY19" fmla="*/ 1803411 h 1803410"/>
                <a:gd name="connsiteX20" fmla="*/ 940004 w 940003"/>
                <a:gd name="connsiteY20" fmla="*/ 1356147 h 1803410"/>
                <a:gd name="connsiteX21" fmla="*/ 923830 w 940003"/>
                <a:gd name="connsiteY21" fmla="*/ 1321193 h 1803410"/>
                <a:gd name="connsiteX22" fmla="*/ 878155 w 940003"/>
                <a:gd name="connsiteY22" fmla="*/ 1273761 h 1803410"/>
                <a:gd name="connsiteX23" fmla="*/ 795550 w 940003"/>
                <a:gd name="connsiteY23" fmla="*/ 1293906 h 1803410"/>
                <a:gd name="connsiteX24" fmla="*/ 734492 w 940003"/>
                <a:gd name="connsiteY24" fmla="*/ 1321193 h 1803410"/>
                <a:gd name="connsiteX25" fmla="*/ 615747 w 940003"/>
                <a:gd name="connsiteY25" fmla="*/ 1132741 h 1803410"/>
                <a:gd name="connsiteX26" fmla="*/ 734492 w 940003"/>
                <a:gd name="connsiteY26" fmla="*/ 943763 h 180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40003" h="1803410">
                  <a:moveTo>
                    <a:pt x="734492" y="943763"/>
                  </a:moveTo>
                  <a:cubicBezTo>
                    <a:pt x="756423" y="943868"/>
                    <a:pt x="777822" y="953370"/>
                    <a:pt x="795919" y="971050"/>
                  </a:cubicBezTo>
                  <a:cubicBezTo>
                    <a:pt x="820047" y="994729"/>
                    <a:pt x="850339" y="1004802"/>
                    <a:pt x="878577" y="991797"/>
                  </a:cubicBezTo>
                  <a:cubicBezTo>
                    <a:pt x="896810" y="983250"/>
                    <a:pt x="912662" y="966638"/>
                    <a:pt x="923830" y="944365"/>
                  </a:cubicBezTo>
                  <a:lnTo>
                    <a:pt x="940004" y="909410"/>
                  </a:lnTo>
                  <a:lnTo>
                    <a:pt x="940004" y="462147"/>
                  </a:lnTo>
                  <a:lnTo>
                    <a:pt x="626546" y="462147"/>
                  </a:lnTo>
                  <a:lnTo>
                    <a:pt x="602049" y="438995"/>
                  </a:lnTo>
                  <a:cubicBezTo>
                    <a:pt x="586245" y="423344"/>
                    <a:pt x="574549" y="400620"/>
                    <a:pt x="568807" y="374423"/>
                  </a:cubicBezTo>
                  <a:cubicBezTo>
                    <a:pt x="559272" y="334733"/>
                    <a:pt x="566752" y="291736"/>
                    <a:pt x="583347" y="256556"/>
                  </a:cubicBezTo>
                  <a:cubicBezTo>
                    <a:pt x="595727" y="230705"/>
                    <a:pt x="602392" y="200149"/>
                    <a:pt x="602471" y="168833"/>
                  </a:cubicBezTo>
                  <a:cubicBezTo>
                    <a:pt x="602471" y="75246"/>
                    <a:pt x="543098" y="0"/>
                    <a:pt x="469976" y="0"/>
                  </a:cubicBezTo>
                  <a:cubicBezTo>
                    <a:pt x="396853" y="0"/>
                    <a:pt x="337955" y="75170"/>
                    <a:pt x="337955" y="168833"/>
                  </a:cubicBezTo>
                  <a:cubicBezTo>
                    <a:pt x="337833" y="200186"/>
                    <a:pt x="344514" y="230833"/>
                    <a:pt x="357078" y="256556"/>
                  </a:cubicBezTo>
                  <a:cubicBezTo>
                    <a:pt x="373252" y="290909"/>
                    <a:pt x="380311" y="334132"/>
                    <a:pt x="371197" y="373822"/>
                  </a:cubicBezTo>
                  <a:cubicBezTo>
                    <a:pt x="365333" y="400094"/>
                    <a:pt x="353675" y="422953"/>
                    <a:pt x="337955" y="438995"/>
                  </a:cubicBezTo>
                  <a:lnTo>
                    <a:pt x="313458" y="462147"/>
                  </a:lnTo>
                  <a:lnTo>
                    <a:pt x="0" y="462147"/>
                  </a:lnTo>
                  <a:lnTo>
                    <a:pt x="0" y="1803411"/>
                  </a:lnTo>
                  <a:lnTo>
                    <a:pt x="940004" y="1803411"/>
                  </a:lnTo>
                  <a:lnTo>
                    <a:pt x="940004" y="1356147"/>
                  </a:lnTo>
                  <a:lnTo>
                    <a:pt x="923830" y="1321193"/>
                  </a:lnTo>
                  <a:cubicBezTo>
                    <a:pt x="912725" y="1298575"/>
                    <a:pt x="896652" y="1281887"/>
                    <a:pt x="878155" y="1273761"/>
                  </a:cubicBezTo>
                  <a:cubicBezTo>
                    <a:pt x="849918" y="1260756"/>
                    <a:pt x="820205" y="1270829"/>
                    <a:pt x="795550" y="1293906"/>
                  </a:cubicBezTo>
                  <a:cubicBezTo>
                    <a:pt x="777585" y="1311564"/>
                    <a:pt x="756307" y="1321080"/>
                    <a:pt x="734492" y="1321193"/>
                  </a:cubicBezTo>
                  <a:cubicBezTo>
                    <a:pt x="668903" y="1321193"/>
                    <a:pt x="615747" y="1237078"/>
                    <a:pt x="615747" y="1132741"/>
                  </a:cubicBezTo>
                  <a:cubicBezTo>
                    <a:pt x="615747" y="1028405"/>
                    <a:pt x="668903" y="943763"/>
                    <a:pt x="734492" y="943763"/>
                  </a:cubicBezTo>
                  <a:close/>
                </a:path>
              </a:pathLst>
            </a:custGeom>
            <a:solidFill>
              <a:srgbClr val="FFFFFF"/>
            </a:solidFill>
            <a:ln w="5258"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1FE8448D-3FEE-DF29-39A7-BCF7025B0DB2}"/>
                </a:ext>
              </a:extLst>
            </p:cNvPr>
            <p:cNvSpPr/>
            <p:nvPr/>
          </p:nvSpPr>
          <p:spPr>
            <a:xfrm>
              <a:off x="9476271" y="5057188"/>
              <a:ext cx="945271" cy="1811303"/>
            </a:xfrm>
            <a:custGeom>
              <a:avLst/>
              <a:gdLst>
                <a:gd name="connsiteX0" fmla="*/ 942638 w 945271"/>
                <a:gd name="connsiteY0" fmla="*/ 1811304 h 1811303"/>
                <a:gd name="connsiteX1" fmla="*/ 2634 w 945271"/>
                <a:gd name="connsiteY1" fmla="*/ 1811304 h 1811303"/>
                <a:gd name="connsiteX2" fmla="*/ 0 w 945271"/>
                <a:gd name="connsiteY2" fmla="*/ 1807545 h 1811303"/>
                <a:gd name="connsiteX3" fmla="*/ 0 w 945271"/>
                <a:gd name="connsiteY3" fmla="*/ 466206 h 1811303"/>
                <a:gd name="connsiteX4" fmla="*/ 2634 w 945271"/>
                <a:gd name="connsiteY4" fmla="*/ 462448 h 1811303"/>
                <a:gd name="connsiteX5" fmla="*/ 315301 w 945271"/>
                <a:gd name="connsiteY5" fmla="*/ 462448 h 1811303"/>
                <a:gd name="connsiteX6" fmla="*/ 339166 w 945271"/>
                <a:gd name="connsiteY6" fmla="*/ 439897 h 1811303"/>
                <a:gd name="connsiteX7" fmla="*/ 371302 w 945271"/>
                <a:gd name="connsiteY7" fmla="*/ 376678 h 1811303"/>
                <a:gd name="connsiteX8" fmla="*/ 357500 w 945271"/>
                <a:gd name="connsiteY8" fmla="*/ 262720 h 1811303"/>
                <a:gd name="connsiteX9" fmla="*/ 337955 w 945271"/>
                <a:gd name="connsiteY9" fmla="*/ 172892 h 1811303"/>
                <a:gd name="connsiteX10" fmla="*/ 472610 w 945271"/>
                <a:gd name="connsiteY10" fmla="*/ 0 h 1811303"/>
                <a:gd name="connsiteX11" fmla="*/ 607739 w 945271"/>
                <a:gd name="connsiteY11" fmla="*/ 172892 h 1811303"/>
                <a:gd name="connsiteX12" fmla="*/ 588194 w 945271"/>
                <a:gd name="connsiteY12" fmla="*/ 262720 h 1811303"/>
                <a:gd name="connsiteX13" fmla="*/ 573970 w 945271"/>
                <a:gd name="connsiteY13" fmla="*/ 377280 h 1811303"/>
                <a:gd name="connsiteX14" fmla="*/ 606106 w 945271"/>
                <a:gd name="connsiteY14" fmla="*/ 439897 h 1811303"/>
                <a:gd name="connsiteX15" fmla="*/ 629971 w 945271"/>
                <a:gd name="connsiteY15" fmla="*/ 462448 h 1811303"/>
                <a:gd name="connsiteX16" fmla="*/ 942638 w 945271"/>
                <a:gd name="connsiteY16" fmla="*/ 462448 h 1811303"/>
                <a:gd name="connsiteX17" fmla="*/ 945272 w 945271"/>
                <a:gd name="connsiteY17" fmla="*/ 466206 h 1811303"/>
                <a:gd name="connsiteX18" fmla="*/ 945272 w 945271"/>
                <a:gd name="connsiteY18" fmla="*/ 913545 h 1811303"/>
                <a:gd name="connsiteX19" fmla="*/ 944851 w 945271"/>
                <a:gd name="connsiteY19" fmla="*/ 915649 h 1811303"/>
                <a:gd name="connsiteX20" fmla="*/ 928677 w 945271"/>
                <a:gd name="connsiteY20" fmla="*/ 950604 h 1811303"/>
                <a:gd name="connsiteX21" fmla="*/ 882106 w 945271"/>
                <a:gd name="connsiteY21" fmla="*/ 999464 h 1811303"/>
                <a:gd name="connsiteX22" fmla="*/ 797078 w 945271"/>
                <a:gd name="connsiteY22" fmla="*/ 978266 h 1811303"/>
                <a:gd name="connsiteX23" fmla="*/ 737126 w 945271"/>
                <a:gd name="connsiteY23" fmla="*/ 951656 h 1811303"/>
                <a:gd name="connsiteX24" fmla="*/ 621225 w 945271"/>
                <a:gd name="connsiteY24" fmla="*/ 1136876 h 1811303"/>
                <a:gd name="connsiteX25" fmla="*/ 737126 w 945271"/>
                <a:gd name="connsiteY25" fmla="*/ 1321569 h 1811303"/>
                <a:gd name="connsiteX26" fmla="*/ 796709 w 945271"/>
                <a:gd name="connsiteY26" fmla="*/ 1294959 h 1811303"/>
                <a:gd name="connsiteX27" fmla="*/ 881580 w 945271"/>
                <a:gd name="connsiteY27" fmla="*/ 1274362 h 1811303"/>
                <a:gd name="connsiteX28" fmla="*/ 928624 w 945271"/>
                <a:gd name="connsiteY28" fmla="*/ 1323223 h 1811303"/>
                <a:gd name="connsiteX29" fmla="*/ 944851 w 945271"/>
                <a:gd name="connsiteY29" fmla="*/ 1358177 h 1811303"/>
                <a:gd name="connsiteX30" fmla="*/ 945272 w 945271"/>
                <a:gd name="connsiteY30" fmla="*/ 1360282 h 1811303"/>
                <a:gd name="connsiteX31" fmla="*/ 945272 w 945271"/>
                <a:gd name="connsiteY31" fmla="*/ 1807545 h 1811303"/>
                <a:gd name="connsiteX32" fmla="*/ 942638 w 945271"/>
                <a:gd name="connsiteY32" fmla="*/ 1811304 h 1811303"/>
                <a:gd name="connsiteX33" fmla="*/ 5268 w 945271"/>
                <a:gd name="connsiteY33" fmla="*/ 1803787 h 1811303"/>
                <a:gd name="connsiteX34" fmla="*/ 940004 w 945271"/>
                <a:gd name="connsiteY34" fmla="*/ 1803787 h 1811303"/>
                <a:gd name="connsiteX35" fmla="*/ 940004 w 945271"/>
                <a:gd name="connsiteY35" fmla="*/ 1361409 h 1811303"/>
                <a:gd name="connsiteX36" fmla="*/ 924199 w 945271"/>
                <a:gd name="connsiteY36" fmla="*/ 1327357 h 1811303"/>
                <a:gd name="connsiteX37" fmla="*/ 879946 w 945271"/>
                <a:gd name="connsiteY37" fmla="*/ 1281503 h 1811303"/>
                <a:gd name="connsiteX38" fmla="*/ 799554 w 945271"/>
                <a:gd name="connsiteY38" fmla="*/ 1301198 h 1811303"/>
                <a:gd name="connsiteX39" fmla="*/ 737073 w 945271"/>
                <a:gd name="connsiteY39" fmla="*/ 1329086 h 1811303"/>
                <a:gd name="connsiteX40" fmla="*/ 615905 w 945271"/>
                <a:gd name="connsiteY40" fmla="*/ 1136876 h 1811303"/>
                <a:gd name="connsiteX41" fmla="*/ 737073 w 945271"/>
                <a:gd name="connsiteY41" fmla="*/ 944139 h 1811303"/>
                <a:gd name="connsiteX42" fmla="*/ 799975 w 945271"/>
                <a:gd name="connsiteY42" fmla="*/ 972027 h 1811303"/>
                <a:gd name="connsiteX43" fmla="*/ 880315 w 945271"/>
                <a:gd name="connsiteY43" fmla="*/ 992323 h 1811303"/>
                <a:gd name="connsiteX44" fmla="*/ 924252 w 945271"/>
                <a:gd name="connsiteY44" fmla="*/ 946394 h 1811303"/>
                <a:gd name="connsiteX45" fmla="*/ 940057 w 945271"/>
                <a:gd name="connsiteY45" fmla="*/ 912417 h 1811303"/>
                <a:gd name="connsiteX46" fmla="*/ 940057 w 945271"/>
                <a:gd name="connsiteY46" fmla="*/ 469965 h 1811303"/>
                <a:gd name="connsiteX47" fmla="*/ 629233 w 945271"/>
                <a:gd name="connsiteY47" fmla="*/ 469965 h 1811303"/>
                <a:gd name="connsiteX48" fmla="*/ 627758 w 945271"/>
                <a:gd name="connsiteY48" fmla="*/ 469363 h 1811303"/>
                <a:gd name="connsiteX49" fmla="*/ 603208 w 945271"/>
                <a:gd name="connsiteY49" fmla="*/ 446512 h 1811303"/>
                <a:gd name="connsiteX50" fmla="*/ 568965 w 945271"/>
                <a:gd name="connsiteY50" fmla="*/ 379986 h 1811303"/>
                <a:gd name="connsiteX51" fmla="*/ 583821 w 945271"/>
                <a:gd name="connsiteY51" fmla="*/ 258811 h 1811303"/>
                <a:gd name="connsiteX52" fmla="*/ 602471 w 945271"/>
                <a:gd name="connsiteY52" fmla="*/ 173192 h 1811303"/>
                <a:gd name="connsiteX53" fmla="*/ 472610 w 945271"/>
                <a:gd name="connsiteY53" fmla="*/ 7818 h 1811303"/>
                <a:gd name="connsiteX54" fmla="*/ 343223 w 945271"/>
                <a:gd name="connsiteY54" fmla="*/ 173192 h 1811303"/>
                <a:gd name="connsiteX55" fmla="*/ 361978 w 945271"/>
                <a:gd name="connsiteY55" fmla="*/ 258586 h 1811303"/>
                <a:gd name="connsiteX56" fmla="*/ 376412 w 945271"/>
                <a:gd name="connsiteY56" fmla="*/ 379234 h 1811303"/>
                <a:gd name="connsiteX57" fmla="*/ 342169 w 945271"/>
                <a:gd name="connsiteY57" fmla="*/ 446361 h 1811303"/>
                <a:gd name="connsiteX58" fmla="*/ 317567 w 945271"/>
                <a:gd name="connsiteY58" fmla="*/ 469063 h 1811303"/>
                <a:gd name="connsiteX59" fmla="*/ 316092 w 945271"/>
                <a:gd name="connsiteY59" fmla="*/ 469664 h 1811303"/>
                <a:gd name="connsiteX60" fmla="*/ 5268 w 945271"/>
                <a:gd name="connsiteY60" fmla="*/ 469664 h 18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45271" h="1811303">
                  <a:moveTo>
                    <a:pt x="942638" y="1811304"/>
                  </a:moveTo>
                  <a:lnTo>
                    <a:pt x="2634" y="1811304"/>
                  </a:lnTo>
                  <a:cubicBezTo>
                    <a:pt x="1180" y="1811304"/>
                    <a:pt x="0" y="1809620"/>
                    <a:pt x="0" y="1807545"/>
                  </a:cubicBezTo>
                  <a:lnTo>
                    <a:pt x="0" y="466206"/>
                  </a:lnTo>
                  <a:cubicBezTo>
                    <a:pt x="0" y="464131"/>
                    <a:pt x="1180" y="462448"/>
                    <a:pt x="2634" y="462448"/>
                  </a:cubicBezTo>
                  <a:lnTo>
                    <a:pt x="315301" y="462448"/>
                  </a:lnTo>
                  <a:lnTo>
                    <a:pt x="339166" y="439897"/>
                  </a:lnTo>
                  <a:cubicBezTo>
                    <a:pt x="354397" y="424344"/>
                    <a:pt x="365671" y="402161"/>
                    <a:pt x="371302" y="376678"/>
                  </a:cubicBezTo>
                  <a:cubicBezTo>
                    <a:pt x="379626" y="340521"/>
                    <a:pt x="374621" y="298952"/>
                    <a:pt x="357500" y="262720"/>
                  </a:cubicBezTo>
                  <a:cubicBezTo>
                    <a:pt x="344687" y="236343"/>
                    <a:pt x="337865" y="204982"/>
                    <a:pt x="337955" y="172892"/>
                  </a:cubicBezTo>
                  <a:cubicBezTo>
                    <a:pt x="337955" y="77726"/>
                    <a:pt x="398381" y="0"/>
                    <a:pt x="472610" y="0"/>
                  </a:cubicBezTo>
                  <a:cubicBezTo>
                    <a:pt x="546839" y="0"/>
                    <a:pt x="607739" y="77425"/>
                    <a:pt x="607739" y="172892"/>
                  </a:cubicBezTo>
                  <a:cubicBezTo>
                    <a:pt x="607649" y="204944"/>
                    <a:pt x="600843" y="236230"/>
                    <a:pt x="588194" y="262720"/>
                  </a:cubicBezTo>
                  <a:cubicBezTo>
                    <a:pt x="570545" y="299779"/>
                    <a:pt x="565382" y="341574"/>
                    <a:pt x="573970" y="377280"/>
                  </a:cubicBezTo>
                  <a:cubicBezTo>
                    <a:pt x="579480" y="402687"/>
                    <a:pt x="590791" y="424735"/>
                    <a:pt x="606106" y="439897"/>
                  </a:cubicBezTo>
                  <a:lnTo>
                    <a:pt x="629971" y="462448"/>
                  </a:lnTo>
                  <a:lnTo>
                    <a:pt x="942638" y="462448"/>
                  </a:lnTo>
                  <a:cubicBezTo>
                    <a:pt x="944092" y="462448"/>
                    <a:pt x="945272" y="464131"/>
                    <a:pt x="945272" y="466206"/>
                  </a:cubicBezTo>
                  <a:lnTo>
                    <a:pt x="945272" y="913545"/>
                  </a:lnTo>
                  <a:cubicBezTo>
                    <a:pt x="945267" y="914289"/>
                    <a:pt x="945124" y="915018"/>
                    <a:pt x="944851" y="915649"/>
                  </a:cubicBezTo>
                  <a:lnTo>
                    <a:pt x="928677" y="950604"/>
                  </a:lnTo>
                  <a:cubicBezTo>
                    <a:pt x="917208" y="973568"/>
                    <a:pt x="900888" y="990692"/>
                    <a:pt x="882106" y="999464"/>
                  </a:cubicBezTo>
                  <a:cubicBezTo>
                    <a:pt x="854606" y="1012168"/>
                    <a:pt x="823629" y="1004426"/>
                    <a:pt x="797078" y="978266"/>
                  </a:cubicBezTo>
                  <a:cubicBezTo>
                    <a:pt x="779403" y="961060"/>
                    <a:pt x="758525" y="951791"/>
                    <a:pt x="737126" y="951656"/>
                  </a:cubicBezTo>
                  <a:cubicBezTo>
                    <a:pt x="673117" y="951656"/>
                    <a:pt x="621225" y="1034794"/>
                    <a:pt x="621225" y="1136876"/>
                  </a:cubicBezTo>
                  <a:cubicBezTo>
                    <a:pt x="621225" y="1238957"/>
                    <a:pt x="673328" y="1321569"/>
                    <a:pt x="737126" y="1321569"/>
                  </a:cubicBezTo>
                  <a:cubicBezTo>
                    <a:pt x="758399" y="1321358"/>
                    <a:pt x="779150" y="1312098"/>
                    <a:pt x="796709" y="1294959"/>
                  </a:cubicBezTo>
                  <a:cubicBezTo>
                    <a:pt x="823735" y="1269401"/>
                    <a:pt x="854659" y="1261884"/>
                    <a:pt x="881580" y="1274362"/>
                  </a:cubicBezTo>
                  <a:cubicBezTo>
                    <a:pt x="900635" y="1282721"/>
                    <a:pt x="917193" y="1299920"/>
                    <a:pt x="928624" y="1323223"/>
                  </a:cubicBezTo>
                  <a:lnTo>
                    <a:pt x="944851" y="1358177"/>
                  </a:lnTo>
                  <a:cubicBezTo>
                    <a:pt x="945124" y="1358809"/>
                    <a:pt x="945267" y="1359538"/>
                    <a:pt x="945272" y="1360282"/>
                  </a:cubicBezTo>
                  <a:lnTo>
                    <a:pt x="945272" y="1807545"/>
                  </a:lnTo>
                  <a:cubicBezTo>
                    <a:pt x="945272" y="1809620"/>
                    <a:pt x="944092" y="1811304"/>
                    <a:pt x="942638" y="1811304"/>
                  </a:cubicBezTo>
                  <a:close/>
                  <a:moveTo>
                    <a:pt x="5268" y="1803787"/>
                  </a:moveTo>
                  <a:lnTo>
                    <a:pt x="940004" y="1803787"/>
                  </a:lnTo>
                  <a:lnTo>
                    <a:pt x="940004" y="1361409"/>
                  </a:lnTo>
                  <a:lnTo>
                    <a:pt x="924199" y="1327357"/>
                  </a:lnTo>
                  <a:cubicBezTo>
                    <a:pt x="913405" y="1305513"/>
                    <a:pt x="897843" y="1289389"/>
                    <a:pt x="879946" y="1281503"/>
                  </a:cubicBezTo>
                  <a:cubicBezTo>
                    <a:pt x="854554" y="1269777"/>
                    <a:pt x="825263" y="1276918"/>
                    <a:pt x="799554" y="1301198"/>
                  </a:cubicBezTo>
                  <a:cubicBezTo>
                    <a:pt x="781141" y="1319179"/>
                    <a:pt x="759384" y="1328898"/>
                    <a:pt x="737073" y="1329086"/>
                  </a:cubicBezTo>
                  <a:cubicBezTo>
                    <a:pt x="670167" y="1329086"/>
                    <a:pt x="615905" y="1242866"/>
                    <a:pt x="615905" y="1136876"/>
                  </a:cubicBezTo>
                  <a:cubicBezTo>
                    <a:pt x="615905" y="1030885"/>
                    <a:pt x="670378" y="944139"/>
                    <a:pt x="737073" y="944139"/>
                  </a:cubicBezTo>
                  <a:cubicBezTo>
                    <a:pt x="759521" y="944267"/>
                    <a:pt x="781426" y="953986"/>
                    <a:pt x="799975" y="972027"/>
                  </a:cubicBezTo>
                  <a:cubicBezTo>
                    <a:pt x="825210" y="996833"/>
                    <a:pt x="854501" y="1004275"/>
                    <a:pt x="880315" y="992323"/>
                  </a:cubicBezTo>
                  <a:cubicBezTo>
                    <a:pt x="898022" y="984107"/>
                    <a:pt x="913421" y="968006"/>
                    <a:pt x="924252" y="946394"/>
                  </a:cubicBezTo>
                  <a:lnTo>
                    <a:pt x="940057" y="912417"/>
                  </a:lnTo>
                  <a:lnTo>
                    <a:pt x="940057" y="469965"/>
                  </a:lnTo>
                  <a:lnTo>
                    <a:pt x="629233" y="469965"/>
                  </a:lnTo>
                  <a:cubicBezTo>
                    <a:pt x="628706" y="469995"/>
                    <a:pt x="628190" y="469784"/>
                    <a:pt x="627758" y="469363"/>
                  </a:cubicBezTo>
                  <a:lnTo>
                    <a:pt x="603208" y="446512"/>
                  </a:lnTo>
                  <a:cubicBezTo>
                    <a:pt x="586930" y="430388"/>
                    <a:pt x="574881" y="406979"/>
                    <a:pt x="568965" y="379986"/>
                  </a:cubicBezTo>
                  <a:cubicBezTo>
                    <a:pt x="559851" y="342025"/>
                    <a:pt x="565224" y="297825"/>
                    <a:pt x="583821" y="258811"/>
                  </a:cubicBezTo>
                  <a:cubicBezTo>
                    <a:pt x="595880" y="233562"/>
                    <a:pt x="602376" y="203749"/>
                    <a:pt x="602471" y="173192"/>
                  </a:cubicBezTo>
                  <a:cubicBezTo>
                    <a:pt x="602471" y="82161"/>
                    <a:pt x="544204" y="7818"/>
                    <a:pt x="472610" y="7818"/>
                  </a:cubicBezTo>
                  <a:cubicBezTo>
                    <a:pt x="401015" y="7818"/>
                    <a:pt x="343223" y="81860"/>
                    <a:pt x="343223" y="173192"/>
                  </a:cubicBezTo>
                  <a:cubicBezTo>
                    <a:pt x="343165" y="203734"/>
                    <a:pt x="349719" y="233554"/>
                    <a:pt x="361978" y="258586"/>
                  </a:cubicBezTo>
                  <a:cubicBezTo>
                    <a:pt x="379995" y="296847"/>
                    <a:pt x="385263" y="340822"/>
                    <a:pt x="376412" y="379234"/>
                  </a:cubicBezTo>
                  <a:cubicBezTo>
                    <a:pt x="370370" y="406295"/>
                    <a:pt x="358358" y="429839"/>
                    <a:pt x="342169" y="446361"/>
                  </a:cubicBezTo>
                  <a:lnTo>
                    <a:pt x="317567" y="469063"/>
                  </a:lnTo>
                  <a:cubicBezTo>
                    <a:pt x="317135" y="469484"/>
                    <a:pt x="316619" y="469694"/>
                    <a:pt x="316092" y="469664"/>
                  </a:cubicBezTo>
                  <a:lnTo>
                    <a:pt x="5268" y="469664"/>
                  </a:lnTo>
                  <a:close/>
                </a:path>
              </a:pathLst>
            </a:custGeom>
            <a:solidFill>
              <a:srgbClr val="000000"/>
            </a:solidFill>
            <a:ln w="5258"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69981A89-3A78-3F02-77D2-0E6F204561FA}"/>
                </a:ext>
              </a:extLst>
            </p:cNvPr>
            <p:cNvSpPr/>
            <p:nvPr/>
          </p:nvSpPr>
          <p:spPr>
            <a:xfrm>
              <a:off x="9873967" y="5917963"/>
              <a:ext cx="544941" cy="878665"/>
            </a:xfrm>
            <a:custGeom>
              <a:avLst/>
              <a:gdLst>
                <a:gd name="connsiteX0" fmla="*/ 544942 w 544941"/>
                <a:gd name="connsiteY0" fmla="*/ 629176 h 878665"/>
                <a:gd name="connsiteX1" fmla="*/ 521446 w 544941"/>
                <a:gd name="connsiteY1" fmla="*/ 629777 h 878665"/>
                <a:gd name="connsiteX2" fmla="*/ 521446 w 544941"/>
                <a:gd name="connsiteY2" fmla="*/ 451473 h 878665"/>
                <a:gd name="connsiteX3" fmla="*/ 492681 w 544941"/>
                <a:gd name="connsiteY3" fmla="*/ 422532 h 878665"/>
                <a:gd name="connsiteX4" fmla="*/ 492681 w 544941"/>
                <a:gd name="connsiteY4" fmla="*/ 629777 h 878665"/>
                <a:gd name="connsiteX5" fmla="*/ 437260 w 544941"/>
                <a:gd name="connsiteY5" fmla="*/ 626319 h 878665"/>
                <a:gd name="connsiteX6" fmla="*/ 437260 w 544941"/>
                <a:gd name="connsiteY6" fmla="*/ 414639 h 878665"/>
                <a:gd name="connsiteX7" fmla="*/ 407600 w 544941"/>
                <a:gd name="connsiteY7" fmla="*/ 431102 h 878665"/>
                <a:gd name="connsiteX8" fmla="*/ 407600 w 544941"/>
                <a:gd name="connsiteY8" fmla="*/ 621959 h 878665"/>
                <a:gd name="connsiteX9" fmla="*/ 367457 w 544941"/>
                <a:gd name="connsiteY9" fmla="*/ 613690 h 878665"/>
                <a:gd name="connsiteX10" fmla="*/ 234013 w 544941"/>
                <a:gd name="connsiteY10" fmla="*/ 536040 h 878665"/>
                <a:gd name="connsiteX11" fmla="*/ 111844 w 544941"/>
                <a:gd name="connsiteY11" fmla="*/ 348565 h 878665"/>
                <a:gd name="connsiteX12" fmla="*/ 22548 w 544941"/>
                <a:gd name="connsiteY12" fmla="*/ 0 h 878665"/>
                <a:gd name="connsiteX13" fmla="*/ 0 w 544941"/>
                <a:gd name="connsiteY13" fmla="*/ 0 h 878665"/>
                <a:gd name="connsiteX14" fmla="*/ 0 w 544941"/>
                <a:gd name="connsiteY14" fmla="*/ 629777 h 878665"/>
                <a:gd name="connsiteX15" fmla="*/ 30766 w 544941"/>
                <a:gd name="connsiteY15" fmla="*/ 629777 h 878665"/>
                <a:gd name="connsiteX16" fmla="*/ 50259 w 544941"/>
                <a:gd name="connsiteY16" fmla="*/ 580014 h 878665"/>
                <a:gd name="connsiteX17" fmla="*/ 92404 w 544941"/>
                <a:gd name="connsiteY17" fmla="*/ 562424 h 878665"/>
                <a:gd name="connsiteX18" fmla="*/ 174535 w 544941"/>
                <a:gd name="connsiteY18" fmla="*/ 585877 h 878665"/>
                <a:gd name="connsiteX19" fmla="*/ 262830 w 544941"/>
                <a:gd name="connsiteY19" fmla="*/ 626845 h 878665"/>
                <a:gd name="connsiteX20" fmla="*/ 320306 w 544941"/>
                <a:gd name="connsiteY20" fmla="*/ 647367 h 878665"/>
                <a:gd name="connsiteX21" fmla="*/ 372567 w 544941"/>
                <a:gd name="connsiteY21" fmla="*/ 660672 h 878665"/>
                <a:gd name="connsiteX22" fmla="*/ 407600 w 544941"/>
                <a:gd name="connsiteY22" fmla="*/ 665708 h 878665"/>
                <a:gd name="connsiteX23" fmla="*/ 407600 w 544941"/>
                <a:gd name="connsiteY23" fmla="*/ 878666 h 878665"/>
                <a:gd name="connsiteX24" fmla="*/ 437260 w 544941"/>
                <a:gd name="connsiteY24" fmla="*/ 878666 h 878665"/>
                <a:gd name="connsiteX25" fmla="*/ 437260 w 544941"/>
                <a:gd name="connsiteY25" fmla="*/ 668189 h 878665"/>
                <a:gd name="connsiteX26" fmla="*/ 492681 w 544941"/>
                <a:gd name="connsiteY26" fmla="*/ 670218 h 878665"/>
                <a:gd name="connsiteX27" fmla="*/ 492681 w 544941"/>
                <a:gd name="connsiteY27" fmla="*/ 875283 h 878665"/>
                <a:gd name="connsiteX28" fmla="*/ 521446 w 544941"/>
                <a:gd name="connsiteY28" fmla="*/ 875283 h 878665"/>
                <a:gd name="connsiteX29" fmla="*/ 521446 w 544941"/>
                <a:gd name="connsiteY29" fmla="*/ 670820 h 878665"/>
                <a:gd name="connsiteX30" fmla="*/ 544942 w 544941"/>
                <a:gd name="connsiteY30" fmla="*/ 670218 h 87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4941" h="878665">
                  <a:moveTo>
                    <a:pt x="544942" y="629176"/>
                  </a:moveTo>
                  <a:cubicBezTo>
                    <a:pt x="537250" y="629551"/>
                    <a:pt x="529453" y="629777"/>
                    <a:pt x="521446" y="629777"/>
                  </a:cubicBezTo>
                  <a:lnTo>
                    <a:pt x="521446" y="451473"/>
                  </a:lnTo>
                  <a:cubicBezTo>
                    <a:pt x="513317" y="439167"/>
                    <a:pt x="503534" y="429328"/>
                    <a:pt x="492681" y="422532"/>
                  </a:cubicBezTo>
                  <a:lnTo>
                    <a:pt x="492681" y="629777"/>
                  </a:lnTo>
                  <a:cubicBezTo>
                    <a:pt x="474928" y="629777"/>
                    <a:pt x="456436" y="628574"/>
                    <a:pt x="437260" y="626319"/>
                  </a:cubicBezTo>
                  <a:lnTo>
                    <a:pt x="437260" y="414639"/>
                  </a:lnTo>
                  <a:cubicBezTo>
                    <a:pt x="426850" y="417977"/>
                    <a:pt x="416851" y="423525"/>
                    <a:pt x="407600" y="431102"/>
                  </a:cubicBezTo>
                  <a:lnTo>
                    <a:pt x="407600" y="621959"/>
                  </a:lnTo>
                  <a:cubicBezTo>
                    <a:pt x="394535" y="619629"/>
                    <a:pt x="381259" y="616923"/>
                    <a:pt x="367457" y="613690"/>
                  </a:cubicBezTo>
                  <a:cubicBezTo>
                    <a:pt x="319648" y="601468"/>
                    <a:pt x="274178" y="575015"/>
                    <a:pt x="234013" y="536040"/>
                  </a:cubicBezTo>
                  <a:cubicBezTo>
                    <a:pt x="190182" y="495049"/>
                    <a:pt x="149459" y="432553"/>
                    <a:pt x="111844" y="348565"/>
                  </a:cubicBezTo>
                  <a:cubicBezTo>
                    <a:pt x="74229" y="264577"/>
                    <a:pt x="44464" y="148386"/>
                    <a:pt x="22548" y="0"/>
                  </a:cubicBezTo>
                  <a:lnTo>
                    <a:pt x="0" y="0"/>
                  </a:lnTo>
                  <a:lnTo>
                    <a:pt x="0" y="629777"/>
                  </a:lnTo>
                  <a:lnTo>
                    <a:pt x="30766" y="629777"/>
                  </a:lnTo>
                  <a:cubicBezTo>
                    <a:pt x="34955" y="611548"/>
                    <a:pt x="41571" y="594650"/>
                    <a:pt x="50259" y="580014"/>
                  </a:cubicBezTo>
                  <a:cubicBezTo>
                    <a:pt x="57792" y="568288"/>
                    <a:pt x="71858" y="562424"/>
                    <a:pt x="92404" y="562424"/>
                  </a:cubicBezTo>
                  <a:cubicBezTo>
                    <a:pt x="120499" y="563747"/>
                    <a:pt x="148247" y="571670"/>
                    <a:pt x="174535" y="585877"/>
                  </a:cubicBezTo>
                  <a:cubicBezTo>
                    <a:pt x="206144" y="601513"/>
                    <a:pt x="235578" y="615171"/>
                    <a:pt x="262830" y="626845"/>
                  </a:cubicBezTo>
                  <a:cubicBezTo>
                    <a:pt x="283308" y="634663"/>
                    <a:pt x="302463" y="641504"/>
                    <a:pt x="320306" y="647367"/>
                  </a:cubicBezTo>
                  <a:cubicBezTo>
                    <a:pt x="337544" y="653140"/>
                    <a:pt x="354992" y="657582"/>
                    <a:pt x="372567" y="660672"/>
                  </a:cubicBezTo>
                  <a:cubicBezTo>
                    <a:pt x="383772" y="662574"/>
                    <a:pt x="395446" y="664257"/>
                    <a:pt x="407600" y="665708"/>
                  </a:cubicBezTo>
                  <a:lnTo>
                    <a:pt x="407600" y="878666"/>
                  </a:lnTo>
                  <a:lnTo>
                    <a:pt x="437260" y="878666"/>
                  </a:lnTo>
                  <a:lnTo>
                    <a:pt x="437260" y="668189"/>
                  </a:lnTo>
                  <a:cubicBezTo>
                    <a:pt x="453855" y="669467"/>
                    <a:pt x="472294" y="670218"/>
                    <a:pt x="492681" y="670218"/>
                  </a:cubicBezTo>
                  <a:lnTo>
                    <a:pt x="492681" y="875283"/>
                  </a:lnTo>
                  <a:lnTo>
                    <a:pt x="521446" y="875283"/>
                  </a:lnTo>
                  <a:lnTo>
                    <a:pt x="521446" y="670820"/>
                  </a:lnTo>
                  <a:cubicBezTo>
                    <a:pt x="529348" y="670820"/>
                    <a:pt x="537250" y="670820"/>
                    <a:pt x="544942" y="670218"/>
                  </a:cubicBezTo>
                  <a:close/>
                </a:path>
              </a:pathLst>
            </a:custGeom>
            <a:solidFill>
              <a:srgbClr val="263238"/>
            </a:solidFill>
            <a:ln w="5258"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D327F7C7-3297-A50C-E472-13D1349D8ED3}"/>
                </a:ext>
              </a:extLst>
            </p:cNvPr>
            <p:cNvSpPr/>
            <p:nvPr/>
          </p:nvSpPr>
          <p:spPr>
            <a:xfrm>
              <a:off x="9912004" y="5061617"/>
              <a:ext cx="168898" cy="350450"/>
            </a:xfrm>
            <a:custGeom>
              <a:avLst/>
              <a:gdLst>
                <a:gd name="connsiteX0" fmla="*/ 83079 w 168898"/>
                <a:gd name="connsiteY0" fmla="*/ 291066 h 350450"/>
                <a:gd name="connsiteX1" fmla="*/ 131600 w 168898"/>
                <a:gd name="connsiteY1" fmla="*/ 350450 h 350450"/>
                <a:gd name="connsiteX2" fmla="*/ 149775 w 168898"/>
                <a:gd name="connsiteY2" fmla="*/ 255660 h 350450"/>
                <a:gd name="connsiteX3" fmla="*/ 168898 w 168898"/>
                <a:gd name="connsiteY3" fmla="*/ 168012 h 350450"/>
                <a:gd name="connsiteX4" fmla="*/ 125910 w 168898"/>
                <a:gd name="connsiteY4" fmla="*/ 43680 h 350450"/>
                <a:gd name="connsiteX5" fmla="*/ 36877 w 168898"/>
                <a:gd name="connsiteY5" fmla="*/ 6 h 350450"/>
                <a:gd name="connsiteX6" fmla="*/ 0 w 168898"/>
                <a:gd name="connsiteY6" fmla="*/ 6771 h 350450"/>
                <a:gd name="connsiteX7" fmla="*/ 83079 w 168898"/>
                <a:gd name="connsiteY7" fmla="*/ 291066 h 35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898" h="350450">
                  <a:moveTo>
                    <a:pt x="83079" y="291066"/>
                  </a:moveTo>
                  <a:cubicBezTo>
                    <a:pt x="98052" y="312775"/>
                    <a:pt x="114283" y="332642"/>
                    <a:pt x="131600" y="350450"/>
                  </a:cubicBezTo>
                  <a:cubicBezTo>
                    <a:pt x="129555" y="316774"/>
                    <a:pt x="135998" y="283158"/>
                    <a:pt x="149775" y="255660"/>
                  </a:cubicBezTo>
                  <a:cubicBezTo>
                    <a:pt x="162150" y="229832"/>
                    <a:pt x="168809" y="199298"/>
                    <a:pt x="168898" y="168012"/>
                  </a:cubicBezTo>
                  <a:cubicBezTo>
                    <a:pt x="168456" y="119437"/>
                    <a:pt x="152656" y="73741"/>
                    <a:pt x="125910" y="43680"/>
                  </a:cubicBezTo>
                  <a:cubicBezTo>
                    <a:pt x="100596" y="15055"/>
                    <a:pt x="69177" y="-355"/>
                    <a:pt x="36877" y="6"/>
                  </a:cubicBezTo>
                  <a:cubicBezTo>
                    <a:pt x="24434" y="36"/>
                    <a:pt x="12043" y="2306"/>
                    <a:pt x="0" y="6771"/>
                  </a:cubicBezTo>
                  <a:cubicBezTo>
                    <a:pt x="4705" y="122180"/>
                    <a:pt x="32399" y="216948"/>
                    <a:pt x="83079" y="291066"/>
                  </a:cubicBezTo>
                  <a:close/>
                </a:path>
              </a:pathLst>
            </a:custGeom>
            <a:solidFill>
              <a:srgbClr val="263238"/>
            </a:solidFill>
            <a:ln w="5258"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FE6F1BF8-AD78-2158-2E20-6A19F0DCED1E}"/>
                </a:ext>
              </a:extLst>
            </p:cNvPr>
            <p:cNvSpPr/>
            <p:nvPr/>
          </p:nvSpPr>
          <p:spPr>
            <a:xfrm>
              <a:off x="10198646" y="5523470"/>
              <a:ext cx="220263" cy="531980"/>
            </a:xfrm>
            <a:custGeom>
              <a:avLst/>
              <a:gdLst>
                <a:gd name="connsiteX0" fmla="*/ 48942 w 220263"/>
                <a:gd name="connsiteY0" fmla="*/ 22476 h 531980"/>
                <a:gd name="connsiteX1" fmla="*/ 82921 w 220263"/>
                <a:gd name="connsiteY1" fmla="*/ 36758 h 531980"/>
                <a:gd name="connsiteX2" fmla="*/ 82921 w 220263"/>
                <a:gd name="connsiteY2" fmla="*/ 514992 h 531980"/>
                <a:gd name="connsiteX3" fmla="*/ 112581 w 220263"/>
                <a:gd name="connsiteY3" fmla="*/ 531980 h 531980"/>
                <a:gd name="connsiteX4" fmla="*/ 112581 w 220263"/>
                <a:gd name="connsiteY4" fmla="*/ 49086 h 531980"/>
                <a:gd name="connsiteX5" fmla="*/ 168003 w 220263"/>
                <a:gd name="connsiteY5" fmla="*/ 72314 h 531980"/>
                <a:gd name="connsiteX6" fmla="*/ 168003 w 220263"/>
                <a:gd name="connsiteY6" fmla="*/ 524238 h 531980"/>
                <a:gd name="connsiteX7" fmla="*/ 196767 w 220263"/>
                <a:gd name="connsiteY7" fmla="*/ 495222 h 531980"/>
                <a:gd name="connsiteX8" fmla="*/ 196767 w 220263"/>
                <a:gd name="connsiteY8" fmla="*/ 84040 h 531980"/>
                <a:gd name="connsiteX9" fmla="*/ 220263 w 220263"/>
                <a:gd name="connsiteY9" fmla="*/ 93737 h 531980"/>
                <a:gd name="connsiteX10" fmla="*/ 220263 w 220263"/>
                <a:gd name="connsiteY10" fmla="*/ 0 h 531980"/>
                <a:gd name="connsiteX11" fmla="*/ 0 w 220263"/>
                <a:gd name="connsiteY11" fmla="*/ 0 h 531980"/>
                <a:gd name="connsiteX12" fmla="*/ 48942 w 220263"/>
                <a:gd name="connsiteY12" fmla="*/ 22476 h 53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263" h="531980">
                  <a:moveTo>
                    <a:pt x="48942" y="22476"/>
                  </a:moveTo>
                  <a:lnTo>
                    <a:pt x="82921" y="36758"/>
                  </a:lnTo>
                  <a:lnTo>
                    <a:pt x="82921" y="514992"/>
                  </a:lnTo>
                  <a:cubicBezTo>
                    <a:pt x="92146" y="522772"/>
                    <a:pt x="102145" y="528500"/>
                    <a:pt x="112581" y="531980"/>
                  </a:cubicBezTo>
                  <a:lnTo>
                    <a:pt x="112581" y="49086"/>
                  </a:lnTo>
                  <a:lnTo>
                    <a:pt x="168003" y="72314"/>
                  </a:lnTo>
                  <a:lnTo>
                    <a:pt x="168003" y="524238"/>
                  </a:lnTo>
                  <a:cubicBezTo>
                    <a:pt x="178803" y="517277"/>
                    <a:pt x="188570" y="507430"/>
                    <a:pt x="196767" y="495222"/>
                  </a:cubicBezTo>
                  <a:lnTo>
                    <a:pt x="196767" y="84040"/>
                  </a:lnTo>
                  <a:lnTo>
                    <a:pt x="220263" y="93737"/>
                  </a:lnTo>
                  <a:lnTo>
                    <a:pt x="220263" y="0"/>
                  </a:lnTo>
                  <a:lnTo>
                    <a:pt x="0" y="0"/>
                  </a:lnTo>
                  <a:cubicBezTo>
                    <a:pt x="15699" y="7893"/>
                    <a:pt x="31925" y="15410"/>
                    <a:pt x="48942" y="22476"/>
                  </a:cubicBezTo>
                  <a:close/>
                </a:path>
              </a:pathLst>
            </a:custGeom>
            <a:solidFill>
              <a:srgbClr val="263238"/>
            </a:solidFill>
            <a:ln w="5258" cap="flat">
              <a:noFill/>
              <a:prstDash val="solid"/>
              <a:miter/>
            </a:ln>
          </p:spPr>
          <p:txBody>
            <a:bodyPr rtlCol="0" anchor="ctr"/>
            <a:lstStyle/>
            <a:p>
              <a:endParaRPr lang="en-IN"/>
            </a:p>
          </p:txBody>
        </p:sp>
      </p:grpSp>
      <p:grpSp>
        <p:nvGrpSpPr>
          <p:cNvPr id="61" name="Graphic 2">
            <a:extLst>
              <a:ext uri="{FF2B5EF4-FFF2-40B4-BE49-F238E27FC236}">
                <a16:creationId xmlns:a16="http://schemas.microsoft.com/office/drawing/2014/main" id="{687AD797-591B-7382-46D8-0A4CA65961E1}"/>
              </a:ext>
            </a:extLst>
          </p:cNvPr>
          <p:cNvGrpSpPr/>
          <p:nvPr/>
        </p:nvGrpSpPr>
        <p:grpSpPr>
          <a:xfrm>
            <a:off x="8899562" y="3654720"/>
            <a:ext cx="1409658" cy="3225367"/>
            <a:chOff x="8899562" y="3654720"/>
            <a:chExt cx="1409658" cy="3225367"/>
          </a:xfrm>
        </p:grpSpPr>
        <p:sp>
          <p:nvSpPr>
            <p:cNvPr id="62" name="Freeform: Shape 61">
              <a:extLst>
                <a:ext uri="{FF2B5EF4-FFF2-40B4-BE49-F238E27FC236}">
                  <a16:creationId xmlns:a16="http://schemas.microsoft.com/office/drawing/2014/main" id="{12B29767-4E91-8702-7439-716B71C3B8A2}"/>
                </a:ext>
              </a:extLst>
            </p:cNvPr>
            <p:cNvSpPr/>
            <p:nvPr/>
          </p:nvSpPr>
          <p:spPr>
            <a:xfrm>
              <a:off x="9063087" y="4732904"/>
              <a:ext cx="375464" cy="443655"/>
            </a:xfrm>
            <a:custGeom>
              <a:avLst/>
              <a:gdLst>
                <a:gd name="connsiteX0" fmla="*/ 55105 w 375464"/>
                <a:gd name="connsiteY0" fmla="*/ 229044 h 443655"/>
                <a:gd name="connsiteX1" fmla="*/ 0 w 375464"/>
                <a:gd name="connsiteY1" fmla="*/ 259112 h 443655"/>
                <a:gd name="connsiteX2" fmla="*/ 40618 w 375464"/>
                <a:gd name="connsiteY2" fmla="*/ 443655 h 443655"/>
                <a:gd name="connsiteX3" fmla="*/ 310771 w 375464"/>
                <a:gd name="connsiteY3" fmla="*/ 399079 h 443655"/>
                <a:gd name="connsiteX4" fmla="*/ 321307 w 375464"/>
                <a:gd name="connsiteY4" fmla="*/ 382917 h 443655"/>
                <a:gd name="connsiteX5" fmla="*/ 375464 w 375464"/>
                <a:gd name="connsiteY5" fmla="*/ 18717 h 443655"/>
                <a:gd name="connsiteX6" fmla="*/ 314985 w 375464"/>
                <a:gd name="connsiteY6" fmla="*/ 0 h 443655"/>
                <a:gd name="connsiteX7" fmla="*/ 253611 w 375464"/>
                <a:gd name="connsiteY7" fmla="*/ 257233 h 443655"/>
                <a:gd name="connsiteX8" fmla="*/ 55105 w 375464"/>
                <a:gd name="connsiteY8" fmla="*/ 229044 h 44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464" h="443655">
                  <a:moveTo>
                    <a:pt x="55105" y="229044"/>
                  </a:moveTo>
                  <a:cubicBezTo>
                    <a:pt x="42093" y="228593"/>
                    <a:pt x="0" y="259112"/>
                    <a:pt x="0" y="259112"/>
                  </a:cubicBezTo>
                  <a:lnTo>
                    <a:pt x="40618" y="443655"/>
                  </a:lnTo>
                  <a:lnTo>
                    <a:pt x="310771" y="399079"/>
                  </a:lnTo>
                  <a:cubicBezTo>
                    <a:pt x="316518" y="397921"/>
                    <a:pt x="320917" y="391179"/>
                    <a:pt x="321307" y="382917"/>
                  </a:cubicBezTo>
                  <a:cubicBezTo>
                    <a:pt x="323151" y="369763"/>
                    <a:pt x="375464" y="18717"/>
                    <a:pt x="375464" y="18717"/>
                  </a:cubicBezTo>
                  <a:lnTo>
                    <a:pt x="314985" y="0"/>
                  </a:lnTo>
                  <a:lnTo>
                    <a:pt x="253611" y="257233"/>
                  </a:lnTo>
                  <a:cubicBezTo>
                    <a:pt x="253611" y="257233"/>
                    <a:pt x="68065" y="229570"/>
                    <a:pt x="55105" y="229044"/>
                  </a:cubicBezTo>
                  <a:close/>
                </a:path>
              </a:pathLst>
            </a:custGeom>
            <a:solidFill>
              <a:srgbClr val="263238"/>
            </a:solidFill>
            <a:ln w="5258"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6CCC5B25-8C5A-5D1E-8B3F-4EC371AD9D49}"/>
                </a:ext>
              </a:extLst>
            </p:cNvPr>
            <p:cNvSpPr/>
            <p:nvPr/>
          </p:nvSpPr>
          <p:spPr>
            <a:xfrm>
              <a:off x="9059663" y="4728393"/>
              <a:ext cx="381680" cy="452074"/>
            </a:xfrm>
            <a:custGeom>
              <a:avLst/>
              <a:gdLst>
                <a:gd name="connsiteX0" fmla="*/ 42146 w 381680"/>
                <a:gd name="connsiteY0" fmla="*/ 452074 h 452074"/>
                <a:gd name="connsiteX1" fmla="*/ 0 w 381680"/>
                <a:gd name="connsiteY1" fmla="*/ 261593 h 452074"/>
                <a:gd name="connsiteX2" fmla="*/ 1949 w 381680"/>
                <a:gd name="connsiteY2" fmla="*/ 260164 h 452074"/>
                <a:gd name="connsiteX3" fmla="*/ 58003 w 381680"/>
                <a:gd name="connsiteY3" fmla="*/ 229645 h 452074"/>
                <a:gd name="connsiteX4" fmla="*/ 58319 w 381680"/>
                <a:gd name="connsiteY4" fmla="*/ 229645 h 452074"/>
                <a:gd name="connsiteX5" fmla="*/ 254770 w 381680"/>
                <a:gd name="connsiteY5" fmla="*/ 257533 h 452074"/>
                <a:gd name="connsiteX6" fmla="*/ 316355 w 381680"/>
                <a:gd name="connsiteY6" fmla="*/ 0 h 452074"/>
                <a:gd name="connsiteX7" fmla="*/ 381681 w 381680"/>
                <a:gd name="connsiteY7" fmla="*/ 20221 h 452074"/>
                <a:gd name="connsiteX8" fmla="*/ 381154 w 381680"/>
                <a:gd name="connsiteY8" fmla="*/ 23829 h 452074"/>
                <a:gd name="connsiteX9" fmla="*/ 327049 w 381680"/>
                <a:gd name="connsiteY9" fmla="*/ 387954 h 452074"/>
                <a:gd name="connsiteX10" fmla="*/ 314300 w 381680"/>
                <a:gd name="connsiteY10" fmla="*/ 407122 h 452074"/>
                <a:gd name="connsiteX11" fmla="*/ 44305 w 381680"/>
                <a:gd name="connsiteY11" fmla="*/ 452074 h 452074"/>
                <a:gd name="connsiteX12" fmla="*/ 6585 w 381680"/>
                <a:gd name="connsiteY12" fmla="*/ 265426 h 452074"/>
                <a:gd name="connsiteX13" fmla="*/ 45886 w 381680"/>
                <a:gd name="connsiteY13" fmla="*/ 443881 h 452074"/>
                <a:gd name="connsiteX14" fmla="*/ 313879 w 381680"/>
                <a:gd name="connsiteY14" fmla="*/ 399680 h 452074"/>
                <a:gd name="connsiteX15" fmla="*/ 322097 w 381680"/>
                <a:gd name="connsiteY15" fmla="*/ 386526 h 452074"/>
                <a:gd name="connsiteX16" fmla="*/ 375728 w 381680"/>
                <a:gd name="connsiteY16" fmla="*/ 25708 h 452074"/>
                <a:gd name="connsiteX17" fmla="*/ 320253 w 381680"/>
                <a:gd name="connsiteY17" fmla="*/ 8569 h 452074"/>
                <a:gd name="connsiteX18" fmla="*/ 258826 w 381680"/>
                <a:gd name="connsiteY18" fmla="*/ 265501 h 452074"/>
                <a:gd name="connsiteX19" fmla="*/ 256772 w 381680"/>
                <a:gd name="connsiteY19" fmla="*/ 265501 h 452074"/>
                <a:gd name="connsiteX20" fmla="*/ 58582 w 381680"/>
                <a:gd name="connsiteY20" fmla="*/ 237313 h 452074"/>
                <a:gd name="connsiteX21" fmla="*/ 6585 w 381680"/>
                <a:gd name="connsiteY21" fmla="*/ 265577 h 45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1680" h="452074">
                  <a:moveTo>
                    <a:pt x="42146" y="452074"/>
                  </a:moveTo>
                  <a:lnTo>
                    <a:pt x="0" y="261593"/>
                  </a:lnTo>
                  <a:lnTo>
                    <a:pt x="1949" y="260164"/>
                  </a:lnTo>
                  <a:cubicBezTo>
                    <a:pt x="3688" y="258887"/>
                    <a:pt x="44095" y="229645"/>
                    <a:pt x="58003" y="229645"/>
                  </a:cubicBezTo>
                  <a:lnTo>
                    <a:pt x="58319" y="229645"/>
                  </a:lnTo>
                  <a:cubicBezTo>
                    <a:pt x="70646" y="230096"/>
                    <a:pt x="233276" y="254376"/>
                    <a:pt x="254770" y="257533"/>
                  </a:cubicBezTo>
                  <a:lnTo>
                    <a:pt x="316355" y="0"/>
                  </a:lnTo>
                  <a:lnTo>
                    <a:pt x="381681" y="20221"/>
                  </a:lnTo>
                  <a:lnTo>
                    <a:pt x="381154" y="23829"/>
                  </a:lnTo>
                  <a:cubicBezTo>
                    <a:pt x="380627" y="27362"/>
                    <a:pt x="328788" y="375025"/>
                    <a:pt x="327049" y="387954"/>
                  </a:cubicBezTo>
                  <a:cubicBezTo>
                    <a:pt x="326470" y="397816"/>
                    <a:pt x="321170" y="405784"/>
                    <a:pt x="314300" y="407122"/>
                  </a:cubicBezTo>
                  <a:lnTo>
                    <a:pt x="44305" y="452074"/>
                  </a:lnTo>
                  <a:close/>
                  <a:moveTo>
                    <a:pt x="6585" y="265426"/>
                  </a:moveTo>
                  <a:lnTo>
                    <a:pt x="45886" y="443881"/>
                  </a:lnTo>
                  <a:lnTo>
                    <a:pt x="313879" y="399680"/>
                  </a:lnTo>
                  <a:cubicBezTo>
                    <a:pt x="318252" y="398854"/>
                    <a:pt x="321044" y="394419"/>
                    <a:pt x="322097" y="386526"/>
                  </a:cubicBezTo>
                  <a:cubicBezTo>
                    <a:pt x="323783" y="374273"/>
                    <a:pt x="370143" y="63293"/>
                    <a:pt x="375728" y="25708"/>
                  </a:cubicBezTo>
                  <a:lnTo>
                    <a:pt x="320253" y="8569"/>
                  </a:lnTo>
                  <a:lnTo>
                    <a:pt x="258826" y="265501"/>
                  </a:lnTo>
                  <a:lnTo>
                    <a:pt x="256772" y="265501"/>
                  </a:lnTo>
                  <a:cubicBezTo>
                    <a:pt x="254875" y="265501"/>
                    <a:pt x="71331" y="237764"/>
                    <a:pt x="58582" y="237313"/>
                  </a:cubicBezTo>
                  <a:cubicBezTo>
                    <a:pt x="48836" y="236711"/>
                    <a:pt x="19492" y="256631"/>
                    <a:pt x="6585" y="265577"/>
                  </a:cubicBezTo>
                  <a:close/>
                </a:path>
              </a:pathLst>
            </a:custGeom>
            <a:solidFill>
              <a:srgbClr val="263238"/>
            </a:solidFill>
            <a:ln w="5258" cap="flat">
              <a:noFill/>
              <a:prstDash val="solid"/>
              <a:miter/>
            </a:ln>
          </p:spPr>
          <p:txBody>
            <a:bodyPr rtlCol="0" anchor="ctr"/>
            <a:lstStyle/>
            <a:p>
              <a:endParaRPr lang="en-IN"/>
            </a:p>
          </p:txBody>
        </p:sp>
        <p:sp>
          <p:nvSpPr>
            <p:cNvPr id="256" name="Freeform: Shape 255">
              <a:extLst>
                <a:ext uri="{FF2B5EF4-FFF2-40B4-BE49-F238E27FC236}">
                  <a16:creationId xmlns:a16="http://schemas.microsoft.com/office/drawing/2014/main" id="{E3B27398-C1D0-70DC-6CCC-11C22CB9F237}"/>
                </a:ext>
              </a:extLst>
            </p:cNvPr>
            <p:cNvSpPr/>
            <p:nvPr/>
          </p:nvSpPr>
          <p:spPr>
            <a:xfrm>
              <a:off x="9377756" y="4487444"/>
              <a:ext cx="125462" cy="262898"/>
            </a:xfrm>
            <a:custGeom>
              <a:avLst/>
              <a:gdLst>
                <a:gd name="connsiteX0" fmla="*/ 120326 w 125462"/>
                <a:gd name="connsiteY0" fmla="*/ 94141 h 262898"/>
                <a:gd name="connsiteX1" fmla="*/ 99253 w 125462"/>
                <a:gd name="connsiteY1" fmla="*/ 97975 h 262898"/>
                <a:gd name="connsiteX2" fmla="*/ 71015 w 125462"/>
                <a:gd name="connsiteY2" fmla="*/ 109401 h 262898"/>
                <a:gd name="connsiteX3" fmla="*/ 92773 w 125462"/>
                <a:gd name="connsiteY3" fmla="*/ 81363 h 262898"/>
                <a:gd name="connsiteX4" fmla="*/ 118008 w 125462"/>
                <a:gd name="connsiteY4" fmla="*/ 64299 h 262898"/>
                <a:gd name="connsiteX5" fmla="*/ 117481 w 125462"/>
                <a:gd name="connsiteY5" fmla="*/ 51971 h 262898"/>
                <a:gd name="connsiteX6" fmla="*/ 90086 w 125462"/>
                <a:gd name="connsiteY6" fmla="*/ 58811 h 262898"/>
                <a:gd name="connsiteX7" fmla="*/ 53209 w 125462"/>
                <a:gd name="connsiteY7" fmla="*/ 91360 h 262898"/>
                <a:gd name="connsiteX8" fmla="*/ 74703 w 125462"/>
                <a:gd name="connsiteY8" fmla="*/ 53775 h 262898"/>
                <a:gd name="connsiteX9" fmla="*/ 100254 w 125462"/>
                <a:gd name="connsiteY9" fmla="*/ 19723 h 262898"/>
                <a:gd name="connsiteX10" fmla="*/ 94248 w 125462"/>
                <a:gd name="connsiteY10" fmla="*/ 8447 h 262898"/>
                <a:gd name="connsiteX11" fmla="*/ 62955 w 125462"/>
                <a:gd name="connsiteY11" fmla="*/ 40846 h 262898"/>
                <a:gd name="connsiteX12" fmla="*/ 34717 w 125462"/>
                <a:gd name="connsiteY12" fmla="*/ 79784 h 262898"/>
                <a:gd name="connsiteX13" fmla="*/ 37510 w 125462"/>
                <a:gd name="connsiteY13" fmla="*/ 69486 h 262898"/>
                <a:gd name="connsiteX14" fmla="*/ 62692 w 125462"/>
                <a:gd name="connsiteY14" fmla="*/ 17768 h 262898"/>
                <a:gd name="connsiteX15" fmla="*/ 61743 w 125462"/>
                <a:gd name="connsiteY15" fmla="*/ 179 h 262898"/>
                <a:gd name="connsiteX16" fmla="*/ 49363 w 125462"/>
                <a:gd name="connsiteY16" fmla="*/ 15213 h 262898"/>
                <a:gd name="connsiteX17" fmla="*/ 12064 w 125462"/>
                <a:gd name="connsiteY17" fmla="*/ 84294 h 262898"/>
                <a:gd name="connsiteX18" fmla="*/ 8271 w 125462"/>
                <a:gd name="connsiteY18" fmla="*/ 207573 h 262898"/>
                <a:gd name="connsiteX19" fmla="*/ 0 w 125462"/>
                <a:gd name="connsiteY19" fmla="*/ 245910 h 262898"/>
                <a:gd name="connsiteX20" fmla="*/ 55000 w 125462"/>
                <a:gd name="connsiteY20" fmla="*/ 262899 h 262898"/>
                <a:gd name="connsiteX21" fmla="*/ 59478 w 125462"/>
                <a:gd name="connsiteY21" fmla="*/ 222983 h 262898"/>
                <a:gd name="connsiteX22" fmla="*/ 67696 w 125462"/>
                <a:gd name="connsiteY22" fmla="*/ 203740 h 262898"/>
                <a:gd name="connsiteX23" fmla="*/ 77179 w 125462"/>
                <a:gd name="connsiteY23" fmla="*/ 150444 h 262898"/>
                <a:gd name="connsiteX24" fmla="*/ 100675 w 125462"/>
                <a:gd name="connsiteY24" fmla="*/ 121278 h 262898"/>
                <a:gd name="connsiteX25" fmla="*/ 123328 w 125462"/>
                <a:gd name="connsiteY25" fmla="*/ 106695 h 262898"/>
                <a:gd name="connsiteX26" fmla="*/ 120326 w 125462"/>
                <a:gd name="connsiteY26" fmla="*/ 94141 h 26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5462" h="262898">
                  <a:moveTo>
                    <a:pt x="120326" y="94141"/>
                  </a:moveTo>
                  <a:lnTo>
                    <a:pt x="99253" y="97975"/>
                  </a:lnTo>
                  <a:lnTo>
                    <a:pt x="71015" y="109401"/>
                  </a:lnTo>
                  <a:lnTo>
                    <a:pt x="92773" y="81363"/>
                  </a:lnTo>
                  <a:cubicBezTo>
                    <a:pt x="92773" y="81363"/>
                    <a:pt x="114531" y="67606"/>
                    <a:pt x="118008" y="64299"/>
                  </a:cubicBezTo>
                  <a:cubicBezTo>
                    <a:pt x="121485" y="60991"/>
                    <a:pt x="119325" y="51595"/>
                    <a:pt x="117481" y="51971"/>
                  </a:cubicBezTo>
                  <a:cubicBezTo>
                    <a:pt x="108219" y="53046"/>
                    <a:pt x="99053" y="55331"/>
                    <a:pt x="90086" y="58811"/>
                  </a:cubicBezTo>
                  <a:cubicBezTo>
                    <a:pt x="84186" y="62570"/>
                    <a:pt x="53209" y="91360"/>
                    <a:pt x="53209" y="91360"/>
                  </a:cubicBezTo>
                  <a:lnTo>
                    <a:pt x="74703" y="53775"/>
                  </a:lnTo>
                  <a:cubicBezTo>
                    <a:pt x="74703" y="53775"/>
                    <a:pt x="98357" y="26338"/>
                    <a:pt x="100254" y="19723"/>
                  </a:cubicBezTo>
                  <a:cubicBezTo>
                    <a:pt x="102150" y="13108"/>
                    <a:pt x="100254" y="5516"/>
                    <a:pt x="94248" y="8447"/>
                  </a:cubicBezTo>
                  <a:cubicBezTo>
                    <a:pt x="82890" y="17295"/>
                    <a:pt x="72374" y="28179"/>
                    <a:pt x="62955" y="40846"/>
                  </a:cubicBezTo>
                  <a:cubicBezTo>
                    <a:pt x="58582" y="47837"/>
                    <a:pt x="34717" y="79784"/>
                    <a:pt x="34717" y="79784"/>
                  </a:cubicBezTo>
                  <a:lnTo>
                    <a:pt x="37510" y="69486"/>
                  </a:lnTo>
                  <a:cubicBezTo>
                    <a:pt x="37510" y="69486"/>
                    <a:pt x="60268" y="25361"/>
                    <a:pt x="62692" y="17768"/>
                  </a:cubicBezTo>
                  <a:cubicBezTo>
                    <a:pt x="65115" y="10176"/>
                    <a:pt x="64377" y="1532"/>
                    <a:pt x="61743" y="179"/>
                  </a:cubicBezTo>
                  <a:cubicBezTo>
                    <a:pt x="59109" y="-1175"/>
                    <a:pt x="53472" y="5290"/>
                    <a:pt x="49363" y="15213"/>
                  </a:cubicBezTo>
                  <a:cubicBezTo>
                    <a:pt x="45254" y="25135"/>
                    <a:pt x="13487" y="79558"/>
                    <a:pt x="12064" y="84294"/>
                  </a:cubicBezTo>
                  <a:cubicBezTo>
                    <a:pt x="10642" y="89030"/>
                    <a:pt x="8271" y="207573"/>
                    <a:pt x="8271" y="207573"/>
                  </a:cubicBezTo>
                  <a:lnTo>
                    <a:pt x="0" y="245910"/>
                  </a:lnTo>
                  <a:lnTo>
                    <a:pt x="55000" y="262899"/>
                  </a:lnTo>
                  <a:lnTo>
                    <a:pt x="59478" y="222983"/>
                  </a:lnTo>
                  <a:cubicBezTo>
                    <a:pt x="59478" y="222983"/>
                    <a:pt x="65168" y="210430"/>
                    <a:pt x="67696" y="203740"/>
                  </a:cubicBezTo>
                  <a:cubicBezTo>
                    <a:pt x="70225" y="197050"/>
                    <a:pt x="77179" y="150444"/>
                    <a:pt x="77179" y="150444"/>
                  </a:cubicBezTo>
                  <a:lnTo>
                    <a:pt x="100675" y="121278"/>
                  </a:lnTo>
                  <a:cubicBezTo>
                    <a:pt x="108520" y="117399"/>
                    <a:pt x="116100" y="112521"/>
                    <a:pt x="123328" y="106695"/>
                  </a:cubicBezTo>
                  <a:cubicBezTo>
                    <a:pt x="128597" y="101508"/>
                    <a:pt x="122749" y="93690"/>
                    <a:pt x="120326" y="94141"/>
                  </a:cubicBezTo>
                  <a:close/>
                </a:path>
              </a:pathLst>
            </a:custGeom>
            <a:solidFill>
              <a:srgbClr val="263238"/>
            </a:solidFill>
            <a:ln w="5258" cap="flat">
              <a:noFill/>
              <a:prstDash val="solid"/>
              <a:miter/>
            </a:ln>
          </p:spPr>
          <p:txBody>
            <a:bodyPr rtlCol="0" anchor="ctr"/>
            <a:lstStyle/>
            <a:p>
              <a:endParaRPr lang="en-IN"/>
            </a:p>
          </p:txBody>
        </p:sp>
        <p:sp>
          <p:nvSpPr>
            <p:cNvPr id="257" name="Freeform: Shape 256">
              <a:extLst>
                <a:ext uri="{FF2B5EF4-FFF2-40B4-BE49-F238E27FC236}">
                  <a16:creationId xmlns:a16="http://schemas.microsoft.com/office/drawing/2014/main" id="{62C9FBEB-42BA-5B0C-0059-38AB233F06CF}"/>
                </a:ext>
              </a:extLst>
            </p:cNvPr>
            <p:cNvSpPr/>
            <p:nvPr/>
          </p:nvSpPr>
          <p:spPr>
            <a:xfrm>
              <a:off x="9374648" y="4483580"/>
              <a:ext cx="130791" cy="270821"/>
            </a:xfrm>
            <a:custGeom>
              <a:avLst/>
              <a:gdLst>
                <a:gd name="connsiteX0" fmla="*/ 60532 w 130791"/>
                <a:gd name="connsiteY0" fmla="*/ 270822 h 270821"/>
                <a:gd name="connsiteX1" fmla="*/ 0 w 130791"/>
                <a:gd name="connsiteY1" fmla="*/ 252104 h 270821"/>
                <a:gd name="connsiteX2" fmla="*/ 9009 w 130791"/>
                <a:gd name="connsiteY2" fmla="*/ 210385 h 270821"/>
                <a:gd name="connsiteX3" fmla="*/ 13012 w 130791"/>
                <a:gd name="connsiteY3" fmla="*/ 86204 h 270821"/>
                <a:gd name="connsiteX4" fmla="*/ 30556 w 130791"/>
                <a:gd name="connsiteY4" fmla="*/ 53504 h 270821"/>
                <a:gd name="connsiteX5" fmla="*/ 50522 w 130791"/>
                <a:gd name="connsiteY5" fmla="*/ 16671 h 270821"/>
                <a:gd name="connsiteX6" fmla="*/ 66010 w 130791"/>
                <a:gd name="connsiteY6" fmla="*/ 359 h 270821"/>
                <a:gd name="connsiteX7" fmla="*/ 69329 w 130791"/>
                <a:gd name="connsiteY7" fmla="*/ 5170 h 270821"/>
                <a:gd name="connsiteX8" fmla="*/ 68487 w 130791"/>
                <a:gd name="connsiteY8" fmla="*/ 23060 h 270821"/>
                <a:gd name="connsiteX9" fmla="*/ 49205 w 130791"/>
                <a:gd name="connsiteY9" fmla="*/ 63277 h 270821"/>
                <a:gd name="connsiteX10" fmla="*/ 64325 w 130791"/>
                <a:gd name="connsiteY10" fmla="*/ 42079 h 270821"/>
                <a:gd name="connsiteX11" fmla="*/ 96777 w 130791"/>
                <a:gd name="connsiteY11" fmla="*/ 8553 h 270821"/>
                <a:gd name="connsiteX12" fmla="*/ 104942 w 130791"/>
                <a:gd name="connsiteY12" fmla="*/ 10657 h 270821"/>
                <a:gd name="connsiteX13" fmla="*/ 106049 w 130791"/>
                <a:gd name="connsiteY13" fmla="*/ 24865 h 270821"/>
                <a:gd name="connsiteX14" fmla="*/ 79708 w 130791"/>
                <a:gd name="connsiteY14" fmla="*/ 60195 h 270821"/>
                <a:gd name="connsiteX15" fmla="*/ 68803 w 130791"/>
                <a:gd name="connsiteY15" fmla="*/ 79288 h 270821"/>
                <a:gd name="connsiteX16" fmla="*/ 92193 w 130791"/>
                <a:gd name="connsiteY16" fmla="*/ 59217 h 270821"/>
                <a:gd name="connsiteX17" fmla="*/ 119061 w 130791"/>
                <a:gd name="connsiteY17" fmla="*/ 52302 h 270821"/>
                <a:gd name="connsiteX18" fmla="*/ 120326 w 130791"/>
                <a:gd name="connsiteY18" fmla="*/ 52302 h 270821"/>
                <a:gd name="connsiteX19" fmla="*/ 124962 w 130791"/>
                <a:gd name="connsiteY19" fmla="*/ 57564 h 270821"/>
                <a:gd name="connsiteX20" fmla="*/ 122591 w 130791"/>
                <a:gd name="connsiteY20" fmla="*/ 71545 h 270821"/>
                <a:gd name="connsiteX21" fmla="*/ 97356 w 130791"/>
                <a:gd name="connsiteY21" fmla="*/ 88684 h 270821"/>
                <a:gd name="connsiteX22" fmla="*/ 84344 w 130791"/>
                <a:gd name="connsiteY22" fmla="*/ 105447 h 270821"/>
                <a:gd name="connsiteX23" fmla="*/ 101676 w 130791"/>
                <a:gd name="connsiteY23" fmla="*/ 98456 h 270821"/>
                <a:gd name="connsiteX24" fmla="*/ 122749 w 130791"/>
                <a:gd name="connsiteY24" fmla="*/ 94472 h 270821"/>
                <a:gd name="connsiteX25" fmla="*/ 130282 w 130791"/>
                <a:gd name="connsiteY25" fmla="*/ 101989 h 270821"/>
                <a:gd name="connsiteX26" fmla="*/ 127648 w 130791"/>
                <a:gd name="connsiteY26" fmla="*/ 113791 h 270821"/>
                <a:gd name="connsiteX27" fmla="*/ 105048 w 130791"/>
                <a:gd name="connsiteY27" fmla="*/ 127998 h 270821"/>
                <a:gd name="connsiteX28" fmla="*/ 82921 w 130791"/>
                <a:gd name="connsiteY28" fmla="*/ 155661 h 270821"/>
                <a:gd name="connsiteX29" fmla="*/ 73386 w 130791"/>
                <a:gd name="connsiteY29" fmla="*/ 208656 h 270821"/>
                <a:gd name="connsiteX30" fmla="*/ 65326 w 130791"/>
                <a:gd name="connsiteY30" fmla="*/ 227524 h 270821"/>
                <a:gd name="connsiteX31" fmla="*/ 6743 w 130791"/>
                <a:gd name="connsiteY31" fmla="*/ 246542 h 270821"/>
                <a:gd name="connsiteX32" fmla="*/ 56212 w 130791"/>
                <a:gd name="connsiteY32" fmla="*/ 261576 h 270821"/>
                <a:gd name="connsiteX33" fmla="*/ 60637 w 130791"/>
                <a:gd name="connsiteY33" fmla="*/ 223991 h 270821"/>
                <a:gd name="connsiteX34" fmla="*/ 68750 w 130791"/>
                <a:gd name="connsiteY34" fmla="*/ 204973 h 270821"/>
                <a:gd name="connsiteX35" fmla="*/ 77969 w 130791"/>
                <a:gd name="connsiteY35" fmla="*/ 152353 h 270821"/>
                <a:gd name="connsiteX36" fmla="*/ 77969 w 130791"/>
                <a:gd name="connsiteY36" fmla="*/ 151076 h 270821"/>
                <a:gd name="connsiteX37" fmla="*/ 102993 w 130791"/>
                <a:gd name="connsiteY37" fmla="*/ 120331 h 270821"/>
                <a:gd name="connsiteX38" fmla="*/ 124698 w 130791"/>
                <a:gd name="connsiteY38" fmla="*/ 106951 h 270821"/>
                <a:gd name="connsiteX39" fmla="*/ 125646 w 130791"/>
                <a:gd name="connsiteY39" fmla="*/ 104470 h 270821"/>
                <a:gd name="connsiteX40" fmla="*/ 123434 w 130791"/>
                <a:gd name="connsiteY40" fmla="*/ 101012 h 270821"/>
                <a:gd name="connsiteX41" fmla="*/ 102730 w 130791"/>
                <a:gd name="connsiteY41" fmla="*/ 104771 h 270821"/>
                <a:gd name="connsiteX42" fmla="*/ 64009 w 130791"/>
                <a:gd name="connsiteY42" fmla="*/ 120481 h 270821"/>
                <a:gd name="connsiteX43" fmla="*/ 94880 w 130791"/>
                <a:gd name="connsiteY43" fmla="*/ 81092 h 270821"/>
                <a:gd name="connsiteX44" fmla="*/ 119693 w 130791"/>
                <a:gd name="connsiteY44" fmla="*/ 64329 h 270821"/>
                <a:gd name="connsiteX45" fmla="*/ 120326 w 130791"/>
                <a:gd name="connsiteY45" fmla="*/ 62450 h 270821"/>
                <a:gd name="connsiteX46" fmla="*/ 119957 w 130791"/>
                <a:gd name="connsiteY46" fmla="*/ 58992 h 270821"/>
                <a:gd name="connsiteX47" fmla="*/ 119641 w 130791"/>
                <a:gd name="connsiteY47" fmla="*/ 58992 h 270821"/>
                <a:gd name="connsiteX48" fmla="*/ 94353 w 130791"/>
                <a:gd name="connsiteY48" fmla="*/ 65306 h 270821"/>
                <a:gd name="connsiteX49" fmla="*/ 57792 w 130791"/>
                <a:gd name="connsiteY49" fmla="*/ 97629 h 270821"/>
                <a:gd name="connsiteX50" fmla="*/ 43726 w 130791"/>
                <a:gd name="connsiteY50" fmla="*/ 110709 h 270821"/>
                <a:gd name="connsiteX51" fmla="*/ 76178 w 130791"/>
                <a:gd name="connsiteY51" fmla="*/ 53805 h 270821"/>
                <a:gd name="connsiteX52" fmla="*/ 100991 w 130791"/>
                <a:gd name="connsiteY52" fmla="*/ 21256 h 270821"/>
                <a:gd name="connsiteX53" fmla="*/ 100991 w 130791"/>
                <a:gd name="connsiteY53" fmla="*/ 15092 h 270821"/>
                <a:gd name="connsiteX54" fmla="*/ 98357 w 130791"/>
                <a:gd name="connsiteY54" fmla="*/ 15092 h 270821"/>
                <a:gd name="connsiteX55" fmla="*/ 68170 w 130791"/>
                <a:gd name="connsiteY55" fmla="*/ 46438 h 270821"/>
                <a:gd name="connsiteX56" fmla="*/ 39775 w 130791"/>
                <a:gd name="connsiteY56" fmla="*/ 85677 h 270821"/>
                <a:gd name="connsiteX57" fmla="*/ 31293 w 130791"/>
                <a:gd name="connsiteY57" fmla="*/ 96953 h 270821"/>
                <a:gd name="connsiteX58" fmla="*/ 38669 w 130791"/>
                <a:gd name="connsiteY58" fmla="*/ 70418 h 270821"/>
                <a:gd name="connsiteX59" fmla="*/ 63587 w 130791"/>
                <a:gd name="connsiteY59" fmla="*/ 19302 h 270821"/>
                <a:gd name="connsiteX60" fmla="*/ 64061 w 130791"/>
                <a:gd name="connsiteY60" fmla="*/ 6749 h 270821"/>
                <a:gd name="connsiteX61" fmla="*/ 54895 w 130791"/>
                <a:gd name="connsiteY61" fmla="*/ 19978 h 270821"/>
                <a:gd name="connsiteX62" fmla="*/ 34559 w 130791"/>
                <a:gd name="connsiteY62" fmla="*/ 57564 h 270821"/>
                <a:gd name="connsiteX63" fmla="*/ 17701 w 130791"/>
                <a:gd name="connsiteY63" fmla="*/ 88609 h 270821"/>
                <a:gd name="connsiteX64" fmla="*/ 14171 w 130791"/>
                <a:gd name="connsiteY64" fmla="*/ 210460 h 270821"/>
                <a:gd name="connsiteX65" fmla="*/ 14171 w 130791"/>
                <a:gd name="connsiteY65" fmla="*/ 211437 h 270821"/>
                <a:gd name="connsiteX66" fmla="*/ 121168 w 130791"/>
                <a:gd name="connsiteY66" fmla="*/ 59593 h 270821"/>
                <a:gd name="connsiteX67" fmla="*/ 121168 w 130791"/>
                <a:gd name="connsiteY67" fmla="*/ 59593 h 27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30791" h="270821">
                  <a:moveTo>
                    <a:pt x="60532" y="270822"/>
                  </a:moveTo>
                  <a:lnTo>
                    <a:pt x="0" y="252104"/>
                  </a:lnTo>
                  <a:lnTo>
                    <a:pt x="9009" y="210385"/>
                  </a:lnTo>
                  <a:cubicBezTo>
                    <a:pt x="9746" y="174228"/>
                    <a:pt x="11537" y="91014"/>
                    <a:pt x="13012" y="86204"/>
                  </a:cubicBezTo>
                  <a:cubicBezTo>
                    <a:pt x="18444" y="74868"/>
                    <a:pt x="24302" y="63946"/>
                    <a:pt x="30556" y="53504"/>
                  </a:cubicBezTo>
                  <a:cubicBezTo>
                    <a:pt x="38985" y="38470"/>
                    <a:pt x="48520" y="21407"/>
                    <a:pt x="50522" y="16671"/>
                  </a:cubicBezTo>
                  <a:cubicBezTo>
                    <a:pt x="54684" y="6824"/>
                    <a:pt x="61374" y="-1896"/>
                    <a:pt x="66010" y="359"/>
                  </a:cubicBezTo>
                  <a:cubicBezTo>
                    <a:pt x="67544" y="1216"/>
                    <a:pt x="68755" y="2967"/>
                    <a:pt x="69329" y="5170"/>
                  </a:cubicBezTo>
                  <a:cubicBezTo>
                    <a:pt x="70662" y="11071"/>
                    <a:pt x="70362" y="17468"/>
                    <a:pt x="68487" y="23060"/>
                  </a:cubicBezTo>
                  <a:cubicBezTo>
                    <a:pt x="66748" y="28398"/>
                    <a:pt x="56264" y="49445"/>
                    <a:pt x="49205" y="63277"/>
                  </a:cubicBezTo>
                  <a:cubicBezTo>
                    <a:pt x="55579" y="54632"/>
                    <a:pt x="62270" y="45386"/>
                    <a:pt x="64325" y="42079"/>
                  </a:cubicBezTo>
                  <a:cubicBezTo>
                    <a:pt x="74055" y="28901"/>
                    <a:pt x="84965" y="17626"/>
                    <a:pt x="96777" y="8553"/>
                  </a:cubicBezTo>
                  <a:cubicBezTo>
                    <a:pt x="99537" y="6749"/>
                    <a:pt x="102798" y="7590"/>
                    <a:pt x="104942" y="10657"/>
                  </a:cubicBezTo>
                  <a:cubicBezTo>
                    <a:pt x="107202" y="14694"/>
                    <a:pt x="107634" y="20219"/>
                    <a:pt x="106049" y="24865"/>
                  </a:cubicBezTo>
                  <a:cubicBezTo>
                    <a:pt x="104099" y="31705"/>
                    <a:pt x="85819" y="53279"/>
                    <a:pt x="79708" y="60195"/>
                  </a:cubicBezTo>
                  <a:lnTo>
                    <a:pt x="68803" y="79288"/>
                  </a:lnTo>
                  <a:cubicBezTo>
                    <a:pt x="77969" y="71019"/>
                    <a:pt x="88822" y="61397"/>
                    <a:pt x="92193" y="59217"/>
                  </a:cubicBezTo>
                  <a:cubicBezTo>
                    <a:pt x="100928" y="55406"/>
                    <a:pt x="109947" y="53084"/>
                    <a:pt x="119061" y="52302"/>
                  </a:cubicBezTo>
                  <a:lnTo>
                    <a:pt x="120326" y="52302"/>
                  </a:lnTo>
                  <a:cubicBezTo>
                    <a:pt x="122275" y="52302"/>
                    <a:pt x="124013" y="53955"/>
                    <a:pt x="124962" y="57564"/>
                  </a:cubicBezTo>
                  <a:cubicBezTo>
                    <a:pt x="126505" y="62450"/>
                    <a:pt x="125525" y="68208"/>
                    <a:pt x="122591" y="71545"/>
                  </a:cubicBezTo>
                  <a:cubicBezTo>
                    <a:pt x="119219" y="74778"/>
                    <a:pt x="100939" y="86579"/>
                    <a:pt x="97356" y="88684"/>
                  </a:cubicBezTo>
                  <a:lnTo>
                    <a:pt x="84344" y="105447"/>
                  </a:lnTo>
                  <a:lnTo>
                    <a:pt x="101676" y="98456"/>
                  </a:lnTo>
                  <a:lnTo>
                    <a:pt x="122749" y="94472"/>
                  </a:lnTo>
                  <a:cubicBezTo>
                    <a:pt x="126078" y="94630"/>
                    <a:pt x="129034" y="97577"/>
                    <a:pt x="130282" y="101989"/>
                  </a:cubicBezTo>
                  <a:cubicBezTo>
                    <a:pt x="131531" y="106312"/>
                    <a:pt x="130419" y="111295"/>
                    <a:pt x="127648" y="113791"/>
                  </a:cubicBezTo>
                  <a:cubicBezTo>
                    <a:pt x="120441" y="119526"/>
                    <a:pt x="112876" y="124285"/>
                    <a:pt x="105048" y="127998"/>
                  </a:cubicBezTo>
                  <a:lnTo>
                    <a:pt x="82921" y="155661"/>
                  </a:lnTo>
                  <a:cubicBezTo>
                    <a:pt x="80451" y="173567"/>
                    <a:pt x="77263" y="191262"/>
                    <a:pt x="73386" y="208656"/>
                  </a:cubicBezTo>
                  <a:cubicBezTo>
                    <a:pt x="71121" y="214594"/>
                    <a:pt x="66590" y="224818"/>
                    <a:pt x="65326" y="227524"/>
                  </a:cubicBezTo>
                  <a:close/>
                  <a:moveTo>
                    <a:pt x="6743" y="246542"/>
                  </a:moveTo>
                  <a:lnTo>
                    <a:pt x="56212" y="261576"/>
                  </a:lnTo>
                  <a:lnTo>
                    <a:pt x="60637" y="223991"/>
                  </a:lnTo>
                  <a:cubicBezTo>
                    <a:pt x="60637" y="223991"/>
                    <a:pt x="66327" y="211437"/>
                    <a:pt x="68750" y="204973"/>
                  </a:cubicBezTo>
                  <a:cubicBezTo>
                    <a:pt x="72485" y="187683"/>
                    <a:pt x="75562" y="170116"/>
                    <a:pt x="77969" y="152353"/>
                  </a:cubicBezTo>
                  <a:lnTo>
                    <a:pt x="77969" y="151076"/>
                  </a:lnTo>
                  <a:lnTo>
                    <a:pt x="102993" y="120331"/>
                  </a:lnTo>
                  <a:cubicBezTo>
                    <a:pt x="110500" y="116835"/>
                    <a:pt x="117765" y="112355"/>
                    <a:pt x="124698" y="106951"/>
                  </a:cubicBezTo>
                  <a:cubicBezTo>
                    <a:pt x="125857" y="105748"/>
                    <a:pt x="125699" y="104846"/>
                    <a:pt x="125646" y="104470"/>
                  </a:cubicBezTo>
                  <a:cubicBezTo>
                    <a:pt x="125304" y="102906"/>
                    <a:pt x="124493" y="101643"/>
                    <a:pt x="123434" y="101012"/>
                  </a:cubicBezTo>
                  <a:lnTo>
                    <a:pt x="102730" y="104771"/>
                  </a:lnTo>
                  <a:lnTo>
                    <a:pt x="64009" y="120481"/>
                  </a:lnTo>
                  <a:lnTo>
                    <a:pt x="94880" y="81092"/>
                  </a:lnTo>
                  <a:cubicBezTo>
                    <a:pt x="103520" y="75605"/>
                    <a:pt x="117270" y="66584"/>
                    <a:pt x="119693" y="64329"/>
                  </a:cubicBezTo>
                  <a:cubicBezTo>
                    <a:pt x="120078" y="63855"/>
                    <a:pt x="120304" y="63171"/>
                    <a:pt x="120326" y="62450"/>
                  </a:cubicBezTo>
                  <a:cubicBezTo>
                    <a:pt x="120420" y="61270"/>
                    <a:pt x="120294" y="60074"/>
                    <a:pt x="119957" y="58992"/>
                  </a:cubicBezTo>
                  <a:lnTo>
                    <a:pt x="119641" y="58992"/>
                  </a:lnTo>
                  <a:cubicBezTo>
                    <a:pt x="111069" y="59706"/>
                    <a:pt x="102582" y="61826"/>
                    <a:pt x="94353" y="65306"/>
                  </a:cubicBezTo>
                  <a:cubicBezTo>
                    <a:pt x="89823" y="68163"/>
                    <a:pt x="68487" y="87857"/>
                    <a:pt x="57792" y="97629"/>
                  </a:cubicBezTo>
                  <a:lnTo>
                    <a:pt x="43726" y="110709"/>
                  </a:lnTo>
                  <a:lnTo>
                    <a:pt x="76178" y="53805"/>
                  </a:lnTo>
                  <a:cubicBezTo>
                    <a:pt x="85171" y="44131"/>
                    <a:pt x="93479" y="33231"/>
                    <a:pt x="100991" y="21256"/>
                  </a:cubicBezTo>
                  <a:cubicBezTo>
                    <a:pt x="101739" y="19340"/>
                    <a:pt x="101739" y="17009"/>
                    <a:pt x="100991" y="15092"/>
                  </a:cubicBezTo>
                  <a:cubicBezTo>
                    <a:pt x="100412" y="14190"/>
                    <a:pt x="99095" y="14566"/>
                    <a:pt x="98357" y="15092"/>
                  </a:cubicBezTo>
                  <a:cubicBezTo>
                    <a:pt x="87431" y="23730"/>
                    <a:pt x="77290" y="34253"/>
                    <a:pt x="68170" y="46438"/>
                  </a:cubicBezTo>
                  <a:cubicBezTo>
                    <a:pt x="63798" y="53504"/>
                    <a:pt x="40776" y="84024"/>
                    <a:pt x="39775" y="85677"/>
                  </a:cubicBezTo>
                  <a:lnTo>
                    <a:pt x="31293" y="96953"/>
                  </a:lnTo>
                  <a:lnTo>
                    <a:pt x="38669" y="70418"/>
                  </a:lnTo>
                  <a:cubicBezTo>
                    <a:pt x="47730" y="52753"/>
                    <a:pt x="61901" y="24639"/>
                    <a:pt x="63587" y="19302"/>
                  </a:cubicBezTo>
                  <a:cubicBezTo>
                    <a:pt x="65020" y="15416"/>
                    <a:pt x="65194" y="10830"/>
                    <a:pt x="64061" y="6749"/>
                  </a:cubicBezTo>
                  <a:cubicBezTo>
                    <a:pt x="60142" y="9740"/>
                    <a:pt x="56949" y="14356"/>
                    <a:pt x="54895" y="19978"/>
                  </a:cubicBezTo>
                  <a:cubicBezTo>
                    <a:pt x="52735" y="25090"/>
                    <a:pt x="43515" y="41628"/>
                    <a:pt x="34559" y="57564"/>
                  </a:cubicBezTo>
                  <a:cubicBezTo>
                    <a:pt x="27447" y="70343"/>
                    <a:pt x="18755" y="86279"/>
                    <a:pt x="17701" y="88609"/>
                  </a:cubicBezTo>
                  <a:cubicBezTo>
                    <a:pt x="16806" y="93721"/>
                    <a:pt x="15014" y="166110"/>
                    <a:pt x="14171" y="210460"/>
                  </a:cubicBezTo>
                  <a:lnTo>
                    <a:pt x="14171" y="211437"/>
                  </a:lnTo>
                  <a:close/>
                  <a:moveTo>
                    <a:pt x="121168" y="59593"/>
                  </a:moveTo>
                  <a:lnTo>
                    <a:pt x="121168" y="59593"/>
                  </a:lnTo>
                  <a:close/>
                </a:path>
              </a:pathLst>
            </a:custGeom>
            <a:solidFill>
              <a:srgbClr val="263238"/>
            </a:solidFill>
            <a:ln w="5258" cap="flat">
              <a:noFill/>
              <a:prstDash val="solid"/>
              <a:miter/>
            </a:ln>
          </p:spPr>
          <p:txBody>
            <a:bodyPr rtlCol="0" anchor="ctr"/>
            <a:lstStyle/>
            <a:p>
              <a:endParaRPr lang="en-IN"/>
            </a:p>
          </p:txBody>
        </p:sp>
        <p:sp>
          <p:nvSpPr>
            <p:cNvPr id="258" name="Freeform: Shape 257">
              <a:extLst>
                <a:ext uri="{FF2B5EF4-FFF2-40B4-BE49-F238E27FC236}">
                  <a16:creationId xmlns:a16="http://schemas.microsoft.com/office/drawing/2014/main" id="{FD0925E2-3486-ADD2-73C2-6E996E1B4DFB}"/>
                </a:ext>
              </a:extLst>
            </p:cNvPr>
            <p:cNvSpPr/>
            <p:nvPr/>
          </p:nvSpPr>
          <p:spPr>
            <a:xfrm>
              <a:off x="8969260" y="3658494"/>
              <a:ext cx="1337187" cy="1849715"/>
            </a:xfrm>
            <a:custGeom>
              <a:avLst/>
              <a:gdLst>
                <a:gd name="connsiteX0" fmla="*/ 1142935 w 1337187"/>
                <a:gd name="connsiteY0" fmla="*/ 239718 h 1849715"/>
                <a:gd name="connsiteX1" fmla="*/ 1101790 w 1337187"/>
                <a:gd name="connsiteY1" fmla="*/ 310303 h 1849715"/>
                <a:gd name="connsiteX2" fmla="*/ 1040468 w 1337187"/>
                <a:gd name="connsiteY2" fmla="*/ 391036 h 1849715"/>
                <a:gd name="connsiteX3" fmla="*/ 983835 w 1337187"/>
                <a:gd name="connsiteY3" fmla="*/ 386902 h 1849715"/>
                <a:gd name="connsiteX4" fmla="*/ 956915 w 1337187"/>
                <a:gd name="connsiteY4" fmla="*/ 370139 h 1849715"/>
                <a:gd name="connsiteX5" fmla="*/ 788807 w 1337187"/>
                <a:gd name="connsiteY5" fmla="*/ 0 h 1849715"/>
                <a:gd name="connsiteX6" fmla="*/ 0 w 1337187"/>
                <a:gd name="connsiteY6" fmla="*/ 729678 h 1849715"/>
                <a:gd name="connsiteX7" fmla="*/ 509382 w 1337187"/>
                <a:gd name="connsiteY7" fmla="*/ 1849716 h 1849715"/>
                <a:gd name="connsiteX8" fmla="*/ 771685 w 1337187"/>
                <a:gd name="connsiteY8" fmla="*/ 1607066 h 1849715"/>
                <a:gd name="connsiteX9" fmla="*/ 783802 w 1337187"/>
                <a:gd name="connsiteY9" fmla="*/ 1568353 h 1849715"/>
                <a:gd name="connsiteX10" fmla="*/ 786805 w 1337187"/>
                <a:gd name="connsiteY10" fmla="*/ 1487846 h 1849715"/>
                <a:gd name="connsiteX11" fmla="*/ 729908 w 1337187"/>
                <a:gd name="connsiteY11" fmla="*/ 1400723 h 1849715"/>
                <a:gd name="connsiteX12" fmla="*/ 680440 w 1337187"/>
                <a:gd name="connsiteY12" fmla="*/ 1342015 h 1849715"/>
                <a:gd name="connsiteX13" fmla="*/ 727169 w 1337187"/>
                <a:gd name="connsiteY13" fmla="*/ 1097486 h 1849715"/>
                <a:gd name="connsiteX14" fmla="*/ 902705 w 1337187"/>
                <a:gd name="connsiteY14" fmla="*/ 1136349 h 1849715"/>
                <a:gd name="connsiteX15" fmla="*/ 920090 w 1337187"/>
                <a:gd name="connsiteY15" fmla="*/ 1224750 h 1849715"/>
                <a:gd name="connsiteX16" fmla="*/ 952858 w 1337187"/>
                <a:gd name="connsiteY16" fmla="*/ 1334949 h 1849715"/>
                <a:gd name="connsiteX17" fmla="*/ 1005013 w 1337187"/>
                <a:gd name="connsiteY17" fmla="*/ 1363664 h 1849715"/>
                <a:gd name="connsiteX18" fmla="*/ 1034726 w 1337187"/>
                <a:gd name="connsiteY18" fmla="*/ 1363664 h 1849715"/>
                <a:gd name="connsiteX19" fmla="*/ 1297767 w 1337187"/>
                <a:gd name="connsiteY19" fmla="*/ 1120338 h 1849715"/>
                <a:gd name="connsiteX20" fmla="*/ 1127130 w 1337187"/>
                <a:gd name="connsiteY20" fmla="*/ 744787 h 1849715"/>
                <a:gd name="connsiteX21" fmla="*/ 1127393 w 1337187"/>
                <a:gd name="connsiteY21" fmla="*/ 702842 h 1849715"/>
                <a:gd name="connsiteX22" fmla="*/ 1147518 w 1337187"/>
                <a:gd name="connsiteY22" fmla="*/ 628424 h 1849715"/>
                <a:gd name="connsiteX23" fmla="*/ 1224486 w 1337187"/>
                <a:gd name="connsiteY23" fmla="*/ 581217 h 1849715"/>
                <a:gd name="connsiteX24" fmla="*/ 1286440 w 1337187"/>
                <a:gd name="connsiteY24" fmla="*/ 556411 h 1849715"/>
                <a:gd name="connsiteX25" fmla="*/ 1313940 w 1337187"/>
                <a:gd name="connsiteY25" fmla="*/ 306469 h 1849715"/>
                <a:gd name="connsiteX26" fmla="*/ 1142935 w 1337187"/>
                <a:gd name="connsiteY26" fmla="*/ 239718 h 184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37187" h="1849715">
                  <a:moveTo>
                    <a:pt x="1142935" y="239718"/>
                  </a:moveTo>
                  <a:cubicBezTo>
                    <a:pt x="1124596" y="256866"/>
                    <a:pt x="1110267" y="281447"/>
                    <a:pt x="1101790" y="310303"/>
                  </a:cubicBezTo>
                  <a:cubicBezTo>
                    <a:pt x="1090358" y="348414"/>
                    <a:pt x="1068758" y="380362"/>
                    <a:pt x="1040468" y="391036"/>
                  </a:cubicBezTo>
                  <a:cubicBezTo>
                    <a:pt x="1021808" y="398890"/>
                    <a:pt x="1001831" y="397432"/>
                    <a:pt x="983835" y="386902"/>
                  </a:cubicBezTo>
                  <a:lnTo>
                    <a:pt x="956915" y="370139"/>
                  </a:lnTo>
                  <a:lnTo>
                    <a:pt x="788807" y="0"/>
                  </a:lnTo>
                  <a:lnTo>
                    <a:pt x="0" y="729678"/>
                  </a:lnTo>
                  <a:lnTo>
                    <a:pt x="509382" y="1849716"/>
                  </a:lnTo>
                  <a:lnTo>
                    <a:pt x="771685" y="1607066"/>
                  </a:lnTo>
                  <a:lnTo>
                    <a:pt x="783802" y="1568353"/>
                  </a:lnTo>
                  <a:cubicBezTo>
                    <a:pt x="790840" y="1542675"/>
                    <a:pt x="791894" y="1514449"/>
                    <a:pt x="786805" y="1487846"/>
                  </a:cubicBezTo>
                  <a:cubicBezTo>
                    <a:pt x="779324" y="1447479"/>
                    <a:pt x="756934" y="1416660"/>
                    <a:pt x="729908" y="1400723"/>
                  </a:cubicBezTo>
                  <a:cubicBezTo>
                    <a:pt x="709668" y="1388674"/>
                    <a:pt x="692436" y="1368220"/>
                    <a:pt x="680440" y="1342015"/>
                  </a:cubicBezTo>
                  <a:cubicBezTo>
                    <a:pt x="644721" y="1263462"/>
                    <a:pt x="665847" y="1154090"/>
                    <a:pt x="727169" y="1097486"/>
                  </a:cubicBezTo>
                  <a:cubicBezTo>
                    <a:pt x="788491" y="1040883"/>
                    <a:pt x="867039" y="1057797"/>
                    <a:pt x="902705" y="1136349"/>
                  </a:cubicBezTo>
                  <a:cubicBezTo>
                    <a:pt x="914585" y="1162659"/>
                    <a:pt x="920643" y="1193464"/>
                    <a:pt x="920090" y="1224750"/>
                  </a:cubicBezTo>
                  <a:cubicBezTo>
                    <a:pt x="919510" y="1266995"/>
                    <a:pt x="929731" y="1309091"/>
                    <a:pt x="952858" y="1334949"/>
                  </a:cubicBezTo>
                  <a:cubicBezTo>
                    <a:pt x="967598" y="1352351"/>
                    <a:pt x="985905" y="1362424"/>
                    <a:pt x="1005013" y="1363664"/>
                  </a:cubicBezTo>
                  <a:lnTo>
                    <a:pt x="1034726" y="1363664"/>
                  </a:lnTo>
                  <a:lnTo>
                    <a:pt x="1297767" y="1120338"/>
                  </a:lnTo>
                  <a:lnTo>
                    <a:pt x="1127130" y="744787"/>
                  </a:lnTo>
                  <a:lnTo>
                    <a:pt x="1127393" y="702842"/>
                  </a:lnTo>
                  <a:cubicBezTo>
                    <a:pt x="1127973" y="675495"/>
                    <a:pt x="1135074" y="649238"/>
                    <a:pt x="1147518" y="628424"/>
                  </a:cubicBezTo>
                  <a:cubicBezTo>
                    <a:pt x="1165640" y="595424"/>
                    <a:pt x="1194932" y="580315"/>
                    <a:pt x="1224486" y="581217"/>
                  </a:cubicBezTo>
                  <a:cubicBezTo>
                    <a:pt x="1246418" y="582021"/>
                    <a:pt x="1268007" y="573377"/>
                    <a:pt x="1286440" y="556411"/>
                  </a:cubicBezTo>
                  <a:cubicBezTo>
                    <a:pt x="1341177" y="505821"/>
                    <a:pt x="1353662" y="393968"/>
                    <a:pt x="1313940" y="306469"/>
                  </a:cubicBezTo>
                  <a:cubicBezTo>
                    <a:pt x="1274218" y="218971"/>
                    <a:pt x="1197355" y="189128"/>
                    <a:pt x="1142935" y="239718"/>
                  </a:cubicBezTo>
                  <a:close/>
                </a:path>
              </a:pathLst>
            </a:custGeom>
            <a:solidFill>
              <a:srgbClr val="44468E"/>
            </a:solidFill>
            <a:ln w="5258" cap="flat">
              <a:noFill/>
              <a:prstDash val="solid"/>
              <a:miter/>
            </a:ln>
          </p:spPr>
          <p:txBody>
            <a:bodyPr rtlCol="0" anchor="ctr"/>
            <a:lstStyle/>
            <a:p>
              <a:endParaRPr lang="en-IN"/>
            </a:p>
          </p:txBody>
        </p:sp>
        <p:sp>
          <p:nvSpPr>
            <p:cNvPr id="259" name="Freeform: Shape 258">
              <a:extLst>
                <a:ext uri="{FF2B5EF4-FFF2-40B4-BE49-F238E27FC236}">
                  <a16:creationId xmlns:a16="http://schemas.microsoft.com/office/drawing/2014/main" id="{915883BE-73E9-4033-90D1-C49AA014C9C8}"/>
                </a:ext>
              </a:extLst>
            </p:cNvPr>
            <p:cNvSpPr/>
            <p:nvPr/>
          </p:nvSpPr>
          <p:spPr>
            <a:xfrm>
              <a:off x="8966657" y="3654720"/>
              <a:ext cx="1342563" cy="1856947"/>
            </a:xfrm>
            <a:custGeom>
              <a:avLst/>
              <a:gdLst>
                <a:gd name="connsiteX0" fmla="*/ 511985 w 1342563"/>
                <a:gd name="connsiteY0" fmla="*/ 1856947 h 1856947"/>
                <a:gd name="connsiteX1" fmla="*/ 509773 w 1342563"/>
                <a:gd name="connsiteY1" fmla="*/ 1855218 h 1856947"/>
                <a:gd name="connsiteX2" fmla="*/ 444 w 1342563"/>
                <a:gd name="connsiteY2" fmla="*/ 735181 h 1856947"/>
                <a:gd name="connsiteX3" fmla="*/ 75 w 1342563"/>
                <a:gd name="connsiteY3" fmla="*/ 732400 h 1856947"/>
                <a:gd name="connsiteX4" fmla="*/ 1181 w 1342563"/>
                <a:gd name="connsiteY4" fmla="*/ 729994 h 1856947"/>
                <a:gd name="connsiteX5" fmla="*/ 789935 w 1342563"/>
                <a:gd name="connsiteY5" fmla="*/ 617 h 1856947"/>
                <a:gd name="connsiteX6" fmla="*/ 793570 w 1342563"/>
                <a:gd name="connsiteY6" fmla="*/ 1669 h 1856947"/>
                <a:gd name="connsiteX7" fmla="*/ 961151 w 1342563"/>
                <a:gd name="connsiteY7" fmla="*/ 370755 h 1856947"/>
                <a:gd name="connsiteX8" fmla="*/ 987492 w 1342563"/>
                <a:gd name="connsiteY8" fmla="*/ 387067 h 1856947"/>
                <a:gd name="connsiteX9" fmla="*/ 1042123 w 1342563"/>
                <a:gd name="connsiteY9" fmla="*/ 391126 h 1856947"/>
                <a:gd name="connsiteX10" fmla="*/ 1101707 w 1342563"/>
                <a:gd name="connsiteY10" fmla="*/ 312574 h 1856947"/>
                <a:gd name="connsiteX11" fmla="*/ 1143852 w 1342563"/>
                <a:gd name="connsiteY11" fmla="*/ 240335 h 1856947"/>
                <a:gd name="connsiteX12" fmla="*/ 1143852 w 1342563"/>
                <a:gd name="connsiteY12" fmla="*/ 240335 h 1856947"/>
                <a:gd name="connsiteX13" fmla="*/ 1318862 w 1342563"/>
                <a:gd name="connsiteY13" fmla="*/ 307988 h 1856947"/>
                <a:gd name="connsiteX14" fmla="*/ 1290624 w 1342563"/>
                <a:gd name="connsiteY14" fmla="*/ 563567 h 1856947"/>
                <a:gd name="connsiteX15" fmla="*/ 1227406 w 1342563"/>
                <a:gd name="connsiteY15" fmla="*/ 588975 h 1856947"/>
                <a:gd name="connsiteX16" fmla="*/ 1152492 w 1342563"/>
                <a:gd name="connsiteY16" fmla="*/ 634753 h 1856947"/>
                <a:gd name="connsiteX17" fmla="*/ 1132947 w 1342563"/>
                <a:gd name="connsiteY17" fmla="*/ 706842 h 1856947"/>
                <a:gd name="connsiteX18" fmla="*/ 1132684 w 1342563"/>
                <a:gd name="connsiteY18" fmla="*/ 747659 h 1856947"/>
                <a:gd name="connsiteX19" fmla="*/ 1302794 w 1342563"/>
                <a:gd name="connsiteY19" fmla="*/ 1122007 h 1856947"/>
                <a:gd name="connsiteX20" fmla="*/ 1303163 w 1342563"/>
                <a:gd name="connsiteY20" fmla="*/ 1124864 h 1856947"/>
                <a:gd name="connsiteX21" fmla="*/ 1302004 w 1342563"/>
                <a:gd name="connsiteY21" fmla="*/ 1127269 h 1856947"/>
                <a:gd name="connsiteX22" fmla="*/ 1038963 w 1342563"/>
                <a:gd name="connsiteY22" fmla="*/ 1370596 h 1856947"/>
                <a:gd name="connsiteX23" fmla="*/ 1037540 w 1342563"/>
                <a:gd name="connsiteY23" fmla="*/ 1371197 h 1856947"/>
                <a:gd name="connsiteX24" fmla="*/ 1007827 w 1342563"/>
                <a:gd name="connsiteY24" fmla="*/ 1371197 h 1856947"/>
                <a:gd name="connsiteX25" fmla="*/ 954039 w 1342563"/>
                <a:gd name="connsiteY25" fmla="*/ 1341730 h 1856947"/>
                <a:gd name="connsiteX26" fmla="*/ 920270 w 1342563"/>
                <a:gd name="connsiteY26" fmla="*/ 1228449 h 1856947"/>
                <a:gd name="connsiteX27" fmla="*/ 903201 w 1342563"/>
                <a:gd name="connsiteY27" fmla="*/ 1141852 h 1856947"/>
                <a:gd name="connsiteX28" fmla="*/ 731353 w 1342563"/>
                <a:gd name="connsiteY28" fmla="*/ 1104267 h 1856947"/>
                <a:gd name="connsiteX29" fmla="*/ 685361 w 1342563"/>
                <a:gd name="connsiteY29" fmla="*/ 1343534 h 1856947"/>
                <a:gd name="connsiteX30" fmla="*/ 733618 w 1342563"/>
                <a:gd name="connsiteY30" fmla="*/ 1400889 h 1856947"/>
                <a:gd name="connsiteX31" fmla="*/ 792042 w 1342563"/>
                <a:gd name="connsiteY31" fmla="*/ 1490567 h 1856947"/>
                <a:gd name="connsiteX32" fmla="*/ 788934 w 1342563"/>
                <a:gd name="connsiteY32" fmla="*/ 1573255 h 1856947"/>
                <a:gd name="connsiteX33" fmla="*/ 776817 w 1342563"/>
                <a:gd name="connsiteY33" fmla="*/ 1612043 h 1856947"/>
                <a:gd name="connsiteX34" fmla="*/ 775816 w 1342563"/>
                <a:gd name="connsiteY34" fmla="*/ 1613696 h 1856947"/>
                <a:gd name="connsiteX35" fmla="*/ 513355 w 1342563"/>
                <a:gd name="connsiteY35" fmla="*/ 1856496 h 1856947"/>
                <a:gd name="connsiteX36" fmla="*/ 511985 w 1342563"/>
                <a:gd name="connsiteY36" fmla="*/ 1856947 h 1856947"/>
                <a:gd name="connsiteX37" fmla="*/ 6239 w 1342563"/>
                <a:gd name="connsiteY37" fmla="*/ 734580 h 1856947"/>
                <a:gd name="connsiteX38" fmla="*/ 512723 w 1342563"/>
                <a:gd name="connsiteY38" fmla="*/ 1848002 h 1856947"/>
                <a:gd name="connsiteX39" fmla="*/ 772129 w 1342563"/>
                <a:gd name="connsiteY39" fmla="*/ 1607983 h 1856947"/>
                <a:gd name="connsiteX40" fmla="*/ 783929 w 1342563"/>
                <a:gd name="connsiteY40" fmla="*/ 1570398 h 1856947"/>
                <a:gd name="connsiteX41" fmla="*/ 786774 w 1342563"/>
                <a:gd name="connsiteY41" fmla="*/ 1492296 h 1856947"/>
                <a:gd name="connsiteX42" fmla="*/ 731406 w 1342563"/>
                <a:gd name="connsiteY42" fmla="*/ 1407730 h 1856947"/>
                <a:gd name="connsiteX43" fmla="*/ 680778 w 1342563"/>
                <a:gd name="connsiteY43" fmla="*/ 1347593 h 1856947"/>
                <a:gd name="connsiteX44" fmla="*/ 728192 w 1342563"/>
                <a:gd name="connsiteY44" fmla="*/ 1097878 h 1856947"/>
                <a:gd name="connsiteX45" fmla="*/ 907310 w 1342563"/>
                <a:gd name="connsiteY45" fmla="*/ 1137868 h 1856947"/>
                <a:gd name="connsiteX46" fmla="*/ 925117 w 1342563"/>
                <a:gd name="connsiteY46" fmla="*/ 1228073 h 1856947"/>
                <a:gd name="connsiteX47" fmla="*/ 956726 w 1342563"/>
                <a:gd name="connsiteY47" fmla="*/ 1335266 h 1856947"/>
                <a:gd name="connsiteX48" fmla="*/ 1007301 w 1342563"/>
                <a:gd name="connsiteY48" fmla="*/ 1363154 h 1856947"/>
                <a:gd name="connsiteX49" fmla="*/ 1036170 w 1342563"/>
                <a:gd name="connsiteY49" fmla="*/ 1363154 h 1856947"/>
                <a:gd name="connsiteX50" fmla="*/ 1296367 w 1342563"/>
                <a:gd name="connsiteY50" fmla="*/ 1122609 h 1856947"/>
                <a:gd name="connsiteX51" fmla="*/ 1127258 w 1342563"/>
                <a:gd name="connsiteY51" fmla="*/ 750441 h 1856947"/>
                <a:gd name="connsiteX52" fmla="*/ 1126836 w 1342563"/>
                <a:gd name="connsiteY52" fmla="*/ 748336 h 1856947"/>
                <a:gd name="connsiteX53" fmla="*/ 1127099 w 1342563"/>
                <a:gd name="connsiteY53" fmla="*/ 706466 h 1856947"/>
                <a:gd name="connsiteX54" fmla="*/ 1147803 w 1342563"/>
                <a:gd name="connsiteY54" fmla="*/ 629717 h 1856947"/>
                <a:gd name="connsiteX55" fmla="*/ 1226826 w 1342563"/>
                <a:gd name="connsiteY55" fmla="*/ 581082 h 1856947"/>
                <a:gd name="connsiteX56" fmla="*/ 1287779 w 1342563"/>
                <a:gd name="connsiteY56" fmla="*/ 557027 h 1856947"/>
                <a:gd name="connsiteX57" fmla="*/ 1314489 w 1342563"/>
                <a:gd name="connsiteY57" fmla="*/ 312273 h 1856947"/>
                <a:gd name="connsiteX58" fmla="*/ 1146750 w 1342563"/>
                <a:gd name="connsiteY58" fmla="*/ 246649 h 1856947"/>
                <a:gd name="connsiteX59" fmla="*/ 1146750 w 1342563"/>
                <a:gd name="connsiteY59" fmla="*/ 246649 h 1856947"/>
                <a:gd name="connsiteX60" fmla="*/ 1106554 w 1342563"/>
                <a:gd name="connsiteY60" fmla="*/ 315505 h 1856947"/>
                <a:gd name="connsiteX61" fmla="*/ 1043335 w 1342563"/>
                <a:gd name="connsiteY61" fmla="*/ 398193 h 1856947"/>
                <a:gd name="connsiteX62" fmla="*/ 985385 w 1342563"/>
                <a:gd name="connsiteY62" fmla="*/ 393682 h 1856947"/>
                <a:gd name="connsiteX63" fmla="*/ 958517 w 1342563"/>
                <a:gd name="connsiteY63" fmla="*/ 376919 h 1856947"/>
                <a:gd name="connsiteX64" fmla="*/ 957358 w 1342563"/>
                <a:gd name="connsiteY64" fmla="*/ 375566 h 1856947"/>
                <a:gd name="connsiteX65" fmla="*/ 790673 w 1342563"/>
                <a:gd name="connsiteY65" fmla="*/ 8735 h 185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2563" h="1856947">
                  <a:moveTo>
                    <a:pt x="511985" y="1856947"/>
                  </a:moveTo>
                  <a:cubicBezTo>
                    <a:pt x="511090" y="1856932"/>
                    <a:pt x="510262" y="1856286"/>
                    <a:pt x="509773" y="1855218"/>
                  </a:cubicBezTo>
                  <a:lnTo>
                    <a:pt x="444" y="735181"/>
                  </a:lnTo>
                  <a:cubicBezTo>
                    <a:pt x="33" y="734377"/>
                    <a:pt x="-99" y="733362"/>
                    <a:pt x="75" y="732400"/>
                  </a:cubicBezTo>
                  <a:cubicBezTo>
                    <a:pt x="185" y="731407"/>
                    <a:pt x="591" y="730535"/>
                    <a:pt x="1181" y="729994"/>
                  </a:cubicBezTo>
                  <a:lnTo>
                    <a:pt x="789935" y="617"/>
                  </a:lnTo>
                  <a:cubicBezTo>
                    <a:pt x="791141" y="-515"/>
                    <a:pt x="792764" y="-45"/>
                    <a:pt x="793570" y="1669"/>
                  </a:cubicBezTo>
                  <a:lnTo>
                    <a:pt x="961151" y="370755"/>
                  </a:lnTo>
                  <a:lnTo>
                    <a:pt x="987492" y="387067"/>
                  </a:lnTo>
                  <a:cubicBezTo>
                    <a:pt x="1004851" y="397229"/>
                    <a:pt x="1024117" y="398660"/>
                    <a:pt x="1042123" y="391126"/>
                  </a:cubicBezTo>
                  <a:cubicBezTo>
                    <a:pt x="1067938" y="381430"/>
                    <a:pt x="1089537" y="352790"/>
                    <a:pt x="1101707" y="312574"/>
                  </a:cubicBezTo>
                  <a:cubicBezTo>
                    <a:pt x="1110373" y="283020"/>
                    <a:pt x="1125055" y="257856"/>
                    <a:pt x="1143852" y="240335"/>
                  </a:cubicBezTo>
                  <a:lnTo>
                    <a:pt x="1143852" y="240335"/>
                  </a:lnTo>
                  <a:cubicBezTo>
                    <a:pt x="1199800" y="188543"/>
                    <a:pt x="1278297" y="218987"/>
                    <a:pt x="1318862" y="307988"/>
                  </a:cubicBezTo>
                  <a:cubicBezTo>
                    <a:pt x="1359427" y="396990"/>
                    <a:pt x="1346572" y="511399"/>
                    <a:pt x="1290624" y="563567"/>
                  </a:cubicBezTo>
                  <a:cubicBezTo>
                    <a:pt x="1271827" y="580932"/>
                    <a:pt x="1249790" y="589787"/>
                    <a:pt x="1227406" y="588975"/>
                  </a:cubicBezTo>
                  <a:cubicBezTo>
                    <a:pt x="1196271" y="587998"/>
                    <a:pt x="1168982" y="604761"/>
                    <a:pt x="1152492" y="634753"/>
                  </a:cubicBezTo>
                  <a:cubicBezTo>
                    <a:pt x="1140365" y="654862"/>
                    <a:pt x="1133458" y="680322"/>
                    <a:pt x="1132947" y="706842"/>
                  </a:cubicBezTo>
                  <a:lnTo>
                    <a:pt x="1132684" y="747659"/>
                  </a:lnTo>
                  <a:lnTo>
                    <a:pt x="1302794" y="1122007"/>
                  </a:lnTo>
                  <a:cubicBezTo>
                    <a:pt x="1303168" y="1122857"/>
                    <a:pt x="1303300" y="1123879"/>
                    <a:pt x="1303163" y="1124864"/>
                  </a:cubicBezTo>
                  <a:cubicBezTo>
                    <a:pt x="1302994" y="1125841"/>
                    <a:pt x="1302583" y="1126698"/>
                    <a:pt x="1302004" y="1127269"/>
                  </a:cubicBezTo>
                  <a:lnTo>
                    <a:pt x="1038963" y="1370596"/>
                  </a:lnTo>
                  <a:cubicBezTo>
                    <a:pt x="1038541" y="1370986"/>
                    <a:pt x="1038046" y="1371197"/>
                    <a:pt x="1037540" y="1371197"/>
                  </a:cubicBezTo>
                  <a:lnTo>
                    <a:pt x="1007827" y="1371197"/>
                  </a:lnTo>
                  <a:cubicBezTo>
                    <a:pt x="988124" y="1370009"/>
                    <a:pt x="969238" y="1359658"/>
                    <a:pt x="954039" y="1341730"/>
                  </a:cubicBezTo>
                  <a:cubicBezTo>
                    <a:pt x="931913" y="1316924"/>
                    <a:pt x="919585" y="1275655"/>
                    <a:pt x="920270" y="1228449"/>
                  </a:cubicBezTo>
                  <a:cubicBezTo>
                    <a:pt x="920802" y="1197794"/>
                    <a:pt x="914854" y="1167621"/>
                    <a:pt x="903201" y="1141852"/>
                  </a:cubicBezTo>
                  <a:cubicBezTo>
                    <a:pt x="868484" y="1065479"/>
                    <a:pt x="791410" y="1048566"/>
                    <a:pt x="731353" y="1104267"/>
                  </a:cubicBezTo>
                  <a:cubicBezTo>
                    <a:pt x="671295" y="1159968"/>
                    <a:pt x="650644" y="1267161"/>
                    <a:pt x="685361" y="1343534"/>
                  </a:cubicBezTo>
                  <a:cubicBezTo>
                    <a:pt x="697057" y="1369115"/>
                    <a:pt x="713873" y="1389095"/>
                    <a:pt x="733618" y="1400889"/>
                  </a:cubicBezTo>
                  <a:cubicBezTo>
                    <a:pt x="763489" y="1418479"/>
                    <a:pt x="784772" y="1451178"/>
                    <a:pt x="792042" y="1490567"/>
                  </a:cubicBezTo>
                  <a:cubicBezTo>
                    <a:pt x="797300" y="1517884"/>
                    <a:pt x="796210" y="1546900"/>
                    <a:pt x="788934" y="1573255"/>
                  </a:cubicBezTo>
                  <a:lnTo>
                    <a:pt x="776817" y="1612043"/>
                  </a:lnTo>
                  <a:cubicBezTo>
                    <a:pt x="776601" y="1612719"/>
                    <a:pt x="776254" y="1613298"/>
                    <a:pt x="775816" y="1613696"/>
                  </a:cubicBezTo>
                  <a:lnTo>
                    <a:pt x="513355" y="1856496"/>
                  </a:lnTo>
                  <a:cubicBezTo>
                    <a:pt x="512928" y="1856797"/>
                    <a:pt x="512459" y="1856955"/>
                    <a:pt x="511985" y="1856947"/>
                  </a:cubicBezTo>
                  <a:close/>
                  <a:moveTo>
                    <a:pt x="6239" y="734580"/>
                  </a:moveTo>
                  <a:lnTo>
                    <a:pt x="512723" y="1848002"/>
                  </a:lnTo>
                  <a:lnTo>
                    <a:pt x="772129" y="1607983"/>
                  </a:lnTo>
                  <a:lnTo>
                    <a:pt x="783929" y="1570398"/>
                  </a:lnTo>
                  <a:cubicBezTo>
                    <a:pt x="790773" y="1545487"/>
                    <a:pt x="791774" y="1518087"/>
                    <a:pt x="786774" y="1492296"/>
                  </a:cubicBezTo>
                  <a:cubicBezTo>
                    <a:pt x="779978" y="1455313"/>
                    <a:pt x="759748" y="1424643"/>
                    <a:pt x="731406" y="1407730"/>
                  </a:cubicBezTo>
                  <a:cubicBezTo>
                    <a:pt x="710696" y="1395357"/>
                    <a:pt x="693058" y="1374414"/>
                    <a:pt x="680778" y="1347593"/>
                  </a:cubicBezTo>
                  <a:cubicBezTo>
                    <a:pt x="644480" y="1267687"/>
                    <a:pt x="665816" y="1155684"/>
                    <a:pt x="728192" y="1097878"/>
                  </a:cubicBezTo>
                  <a:cubicBezTo>
                    <a:pt x="790567" y="1040072"/>
                    <a:pt x="871065" y="1057962"/>
                    <a:pt x="907310" y="1137868"/>
                  </a:cubicBezTo>
                  <a:cubicBezTo>
                    <a:pt x="919417" y="1164734"/>
                    <a:pt x="925617" y="1196140"/>
                    <a:pt x="925117" y="1228073"/>
                  </a:cubicBezTo>
                  <a:cubicBezTo>
                    <a:pt x="924485" y="1273175"/>
                    <a:pt x="936075" y="1311963"/>
                    <a:pt x="956726" y="1335266"/>
                  </a:cubicBezTo>
                  <a:cubicBezTo>
                    <a:pt x="970998" y="1352194"/>
                    <a:pt x="988762" y="1361996"/>
                    <a:pt x="1007301" y="1363154"/>
                  </a:cubicBezTo>
                  <a:lnTo>
                    <a:pt x="1036170" y="1363154"/>
                  </a:lnTo>
                  <a:lnTo>
                    <a:pt x="1296367" y="1122609"/>
                  </a:lnTo>
                  <a:lnTo>
                    <a:pt x="1127258" y="750441"/>
                  </a:lnTo>
                  <a:cubicBezTo>
                    <a:pt x="1126962" y="749824"/>
                    <a:pt x="1126815" y="749087"/>
                    <a:pt x="1126836" y="748336"/>
                  </a:cubicBezTo>
                  <a:lnTo>
                    <a:pt x="1127099" y="706466"/>
                  </a:lnTo>
                  <a:cubicBezTo>
                    <a:pt x="1127605" y="678247"/>
                    <a:pt x="1134918" y="651141"/>
                    <a:pt x="1147803" y="629717"/>
                  </a:cubicBezTo>
                  <a:cubicBezTo>
                    <a:pt x="1165294" y="597845"/>
                    <a:pt x="1194164" y="580030"/>
                    <a:pt x="1226826" y="581082"/>
                  </a:cubicBezTo>
                  <a:cubicBezTo>
                    <a:pt x="1248389" y="582157"/>
                    <a:pt x="1269667" y="573760"/>
                    <a:pt x="1287779" y="557027"/>
                  </a:cubicBezTo>
                  <a:cubicBezTo>
                    <a:pt x="1341304" y="507490"/>
                    <a:pt x="1353316" y="397666"/>
                    <a:pt x="1314489" y="312273"/>
                  </a:cubicBezTo>
                  <a:cubicBezTo>
                    <a:pt x="1275663" y="226879"/>
                    <a:pt x="1200275" y="197112"/>
                    <a:pt x="1146750" y="246649"/>
                  </a:cubicBezTo>
                  <a:lnTo>
                    <a:pt x="1146750" y="246649"/>
                  </a:lnTo>
                  <a:cubicBezTo>
                    <a:pt x="1128822" y="263340"/>
                    <a:pt x="1114819" y="287328"/>
                    <a:pt x="1106554" y="315505"/>
                  </a:cubicBezTo>
                  <a:cubicBezTo>
                    <a:pt x="1093857" y="357826"/>
                    <a:pt x="1070888" y="388045"/>
                    <a:pt x="1043335" y="398193"/>
                  </a:cubicBezTo>
                  <a:cubicBezTo>
                    <a:pt x="1024217" y="406079"/>
                    <a:pt x="1003787" y="404490"/>
                    <a:pt x="985385" y="393682"/>
                  </a:cubicBezTo>
                  <a:lnTo>
                    <a:pt x="958517" y="376919"/>
                  </a:lnTo>
                  <a:cubicBezTo>
                    <a:pt x="958043" y="376642"/>
                    <a:pt x="957643" y="376171"/>
                    <a:pt x="957358" y="375566"/>
                  </a:cubicBezTo>
                  <a:lnTo>
                    <a:pt x="790673" y="8735"/>
                  </a:lnTo>
                  <a:close/>
                </a:path>
              </a:pathLst>
            </a:custGeom>
            <a:solidFill>
              <a:srgbClr val="000000"/>
            </a:solidFill>
            <a:ln w="5258" cap="flat">
              <a:noFill/>
              <a:prstDash val="solid"/>
              <a:miter/>
            </a:ln>
          </p:spPr>
          <p:txBody>
            <a:bodyPr rtlCol="0" anchor="ctr"/>
            <a:lstStyle/>
            <a:p>
              <a:endParaRPr lang="en-IN"/>
            </a:p>
          </p:txBody>
        </p:sp>
        <p:sp>
          <p:nvSpPr>
            <p:cNvPr id="260" name="Freeform: Shape 259">
              <a:extLst>
                <a:ext uri="{FF2B5EF4-FFF2-40B4-BE49-F238E27FC236}">
                  <a16:creationId xmlns:a16="http://schemas.microsoft.com/office/drawing/2014/main" id="{E811BB65-624D-428D-610E-DF400B22308E}"/>
                </a:ext>
              </a:extLst>
            </p:cNvPr>
            <p:cNvSpPr/>
            <p:nvPr/>
          </p:nvSpPr>
          <p:spPr>
            <a:xfrm>
              <a:off x="9329394" y="4692913"/>
              <a:ext cx="220948" cy="571294"/>
            </a:xfrm>
            <a:custGeom>
              <a:avLst/>
              <a:gdLst>
                <a:gd name="connsiteX0" fmla="*/ 220948 w 220948"/>
                <a:gd name="connsiteY0" fmla="*/ 0 h 571294"/>
                <a:gd name="connsiteX1" fmla="*/ 182964 w 220948"/>
                <a:gd name="connsiteY1" fmla="*/ 40667 h 571294"/>
                <a:gd name="connsiteX2" fmla="*/ 156149 w 220948"/>
                <a:gd name="connsiteY2" fmla="*/ 144628 h 571294"/>
                <a:gd name="connsiteX3" fmla="*/ 71384 w 220948"/>
                <a:gd name="connsiteY3" fmla="*/ 537317 h 571294"/>
                <a:gd name="connsiteX4" fmla="*/ 38669 w 220948"/>
                <a:gd name="connsiteY4" fmla="*/ 571294 h 571294"/>
                <a:gd name="connsiteX5" fmla="*/ 0 w 220948"/>
                <a:gd name="connsiteY5" fmla="*/ 490637 h 571294"/>
                <a:gd name="connsiteX6" fmla="*/ 151724 w 220948"/>
                <a:gd name="connsiteY6" fmla="*/ 17064 h 571294"/>
                <a:gd name="connsiteX7" fmla="*/ 185915 w 220948"/>
                <a:gd name="connsiteY7" fmla="*/ 4360 h 57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948" h="571294">
                  <a:moveTo>
                    <a:pt x="220948" y="0"/>
                  </a:moveTo>
                  <a:lnTo>
                    <a:pt x="182964" y="40667"/>
                  </a:lnTo>
                  <a:lnTo>
                    <a:pt x="156149" y="144628"/>
                  </a:lnTo>
                  <a:cubicBezTo>
                    <a:pt x="156149" y="144628"/>
                    <a:pt x="80287" y="518224"/>
                    <a:pt x="71384" y="537317"/>
                  </a:cubicBezTo>
                  <a:cubicBezTo>
                    <a:pt x="62481" y="556411"/>
                    <a:pt x="38669" y="571294"/>
                    <a:pt x="38669" y="571294"/>
                  </a:cubicBezTo>
                  <a:lnTo>
                    <a:pt x="0" y="490637"/>
                  </a:lnTo>
                  <a:lnTo>
                    <a:pt x="151724" y="17064"/>
                  </a:lnTo>
                  <a:lnTo>
                    <a:pt x="185915" y="4360"/>
                  </a:lnTo>
                  <a:close/>
                </a:path>
              </a:pathLst>
            </a:custGeom>
            <a:solidFill>
              <a:srgbClr val="263238"/>
            </a:solidFill>
            <a:ln w="5258" cap="flat">
              <a:noFill/>
              <a:prstDash val="solid"/>
              <a:miter/>
            </a:ln>
          </p:spPr>
          <p:txBody>
            <a:bodyPr rtlCol="0" anchor="ctr"/>
            <a:lstStyle/>
            <a:p>
              <a:endParaRPr lang="en-IN"/>
            </a:p>
          </p:txBody>
        </p:sp>
        <p:sp>
          <p:nvSpPr>
            <p:cNvPr id="261" name="Freeform: Shape 260">
              <a:extLst>
                <a:ext uri="{FF2B5EF4-FFF2-40B4-BE49-F238E27FC236}">
                  <a16:creationId xmlns:a16="http://schemas.microsoft.com/office/drawing/2014/main" id="{C543938E-5B4A-FA73-BF13-5F31C338B2F6}"/>
                </a:ext>
              </a:extLst>
            </p:cNvPr>
            <p:cNvSpPr/>
            <p:nvPr/>
          </p:nvSpPr>
          <p:spPr>
            <a:xfrm>
              <a:off x="9326339" y="4688027"/>
              <a:ext cx="232959" cy="580840"/>
            </a:xfrm>
            <a:custGeom>
              <a:avLst/>
              <a:gdLst>
                <a:gd name="connsiteX0" fmla="*/ 40776 w 232959"/>
                <a:gd name="connsiteY0" fmla="*/ 580841 h 580840"/>
                <a:gd name="connsiteX1" fmla="*/ 0 w 232959"/>
                <a:gd name="connsiteY1" fmla="*/ 495898 h 580840"/>
                <a:gd name="connsiteX2" fmla="*/ 152778 w 232959"/>
                <a:gd name="connsiteY2" fmla="*/ 19018 h 580840"/>
                <a:gd name="connsiteX3" fmla="*/ 188180 w 232959"/>
                <a:gd name="connsiteY3" fmla="*/ 5788 h 580840"/>
                <a:gd name="connsiteX4" fmla="*/ 232960 w 232959"/>
                <a:gd name="connsiteY4" fmla="*/ 0 h 580840"/>
                <a:gd name="connsiteX5" fmla="*/ 188074 w 232959"/>
                <a:gd name="connsiteY5" fmla="*/ 47883 h 580840"/>
                <a:gd name="connsiteX6" fmla="*/ 161734 w 232959"/>
                <a:gd name="connsiteY6" fmla="*/ 150792 h 580840"/>
                <a:gd name="connsiteX7" fmla="*/ 76705 w 232959"/>
                <a:gd name="connsiteY7" fmla="*/ 544308 h 580840"/>
                <a:gd name="connsiteX8" fmla="*/ 42830 w 232959"/>
                <a:gd name="connsiteY8" fmla="*/ 579563 h 580840"/>
                <a:gd name="connsiteX9" fmla="*/ 6164 w 232959"/>
                <a:gd name="connsiteY9" fmla="*/ 495147 h 580840"/>
                <a:gd name="connsiteX10" fmla="*/ 42725 w 232959"/>
                <a:gd name="connsiteY10" fmla="*/ 571369 h 580840"/>
                <a:gd name="connsiteX11" fmla="*/ 72332 w 232959"/>
                <a:gd name="connsiteY11" fmla="*/ 540099 h 580840"/>
                <a:gd name="connsiteX12" fmla="*/ 156623 w 232959"/>
                <a:gd name="connsiteY12" fmla="*/ 148461 h 580840"/>
                <a:gd name="connsiteX13" fmla="*/ 183755 w 232959"/>
                <a:gd name="connsiteY13" fmla="*/ 43223 h 580840"/>
                <a:gd name="connsiteX14" fmla="*/ 214942 w 232959"/>
                <a:gd name="connsiteY14" fmla="*/ 9922 h 580840"/>
                <a:gd name="connsiteX15" fmla="*/ 189181 w 232959"/>
                <a:gd name="connsiteY15" fmla="*/ 13230 h 580840"/>
                <a:gd name="connsiteX16" fmla="*/ 156571 w 232959"/>
                <a:gd name="connsiteY16" fmla="*/ 25407 h 58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2959" h="580840">
                  <a:moveTo>
                    <a:pt x="40776" y="580841"/>
                  </a:moveTo>
                  <a:lnTo>
                    <a:pt x="0" y="495898"/>
                  </a:lnTo>
                  <a:lnTo>
                    <a:pt x="152778" y="19018"/>
                  </a:lnTo>
                  <a:lnTo>
                    <a:pt x="188180" y="5788"/>
                  </a:lnTo>
                  <a:lnTo>
                    <a:pt x="232960" y="0"/>
                  </a:lnTo>
                  <a:lnTo>
                    <a:pt x="188074" y="47883"/>
                  </a:lnTo>
                  <a:lnTo>
                    <a:pt x="161734" y="150792"/>
                  </a:lnTo>
                  <a:cubicBezTo>
                    <a:pt x="158731" y="165826"/>
                    <a:pt x="85714" y="524914"/>
                    <a:pt x="76705" y="544308"/>
                  </a:cubicBezTo>
                  <a:cubicBezTo>
                    <a:pt x="67696" y="563702"/>
                    <a:pt x="43831" y="578962"/>
                    <a:pt x="42830" y="579563"/>
                  </a:cubicBezTo>
                  <a:close/>
                  <a:moveTo>
                    <a:pt x="6164" y="495147"/>
                  </a:moveTo>
                  <a:lnTo>
                    <a:pt x="42725" y="571369"/>
                  </a:lnTo>
                  <a:cubicBezTo>
                    <a:pt x="48520" y="567461"/>
                    <a:pt x="65431" y="554982"/>
                    <a:pt x="72332" y="540099"/>
                  </a:cubicBezTo>
                  <a:cubicBezTo>
                    <a:pt x="79234" y="525215"/>
                    <a:pt x="135551" y="252196"/>
                    <a:pt x="156623" y="148461"/>
                  </a:cubicBezTo>
                  <a:lnTo>
                    <a:pt x="183755" y="43223"/>
                  </a:lnTo>
                  <a:lnTo>
                    <a:pt x="214942" y="9922"/>
                  </a:lnTo>
                  <a:lnTo>
                    <a:pt x="189181" y="13230"/>
                  </a:lnTo>
                  <a:lnTo>
                    <a:pt x="156571" y="25407"/>
                  </a:lnTo>
                  <a:close/>
                </a:path>
              </a:pathLst>
            </a:custGeom>
            <a:solidFill>
              <a:srgbClr val="263238"/>
            </a:solidFill>
            <a:ln w="5258" cap="flat">
              <a:noFill/>
              <a:prstDash val="solid"/>
              <a:miter/>
            </a:ln>
          </p:spPr>
          <p:txBody>
            <a:bodyPr rtlCol="0" anchor="ctr"/>
            <a:lstStyle/>
            <a:p>
              <a:endParaRPr lang="en-IN"/>
            </a:p>
          </p:txBody>
        </p:sp>
        <p:sp>
          <p:nvSpPr>
            <p:cNvPr id="262" name="Freeform: Shape 261">
              <a:extLst>
                <a:ext uri="{FF2B5EF4-FFF2-40B4-BE49-F238E27FC236}">
                  <a16:creationId xmlns:a16="http://schemas.microsoft.com/office/drawing/2014/main" id="{C3FEB00B-BED5-28C3-AF12-872BE14C8986}"/>
                </a:ext>
              </a:extLst>
            </p:cNvPr>
            <p:cNvSpPr/>
            <p:nvPr/>
          </p:nvSpPr>
          <p:spPr>
            <a:xfrm>
              <a:off x="9580820" y="3719683"/>
              <a:ext cx="686364" cy="1257672"/>
            </a:xfrm>
            <a:custGeom>
              <a:avLst/>
              <a:gdLst>
                <a:gd name="connsiteX0" fmla="*/ 600388 w 686364"/>
                <a:gd name="connsiteY0" fmla="*/ 870021 h 1257672"/>
                <a:gd name="connsiteX1" fmla="*/ 577366 w 686364"/>
                <a:gd name="connsiteY1" fmla="*/ 879944 h 1257672"/>
                <a:gd name="connsiteX2" fmla="*/ 261274 w 686364"/>
                <a:gd name="connsiteY2" fmla="*/ 184318 h 1257672"/>
                <a:gd name="connsiteX3" fmla="*/ 281978 w 686364"/>
                <a:gd name="connsiteY3" fmla="*/ 169284 h 1257672"/>
                <a:gd name="connsiteX4" fmla="*/ 266174 w 686364"/>
                <a:gd name="connsiteY4" fmla="*/ 134254 h 1257672"/>
                <a:gd name="connsiteX5" fmla="*/ 245733 w 686364"/>
                <a:gd name="connsiteY5" fmla="*/ 149814 h 1257672"/>
                <a:gd name="connsiteX6" fmla="*/ 177563 w 686364"/>
                <a:gd name="connsiteY6" fmla="*/ 0 h 1257672"/>
                <a:gd name="connsiteX7" fmla="*/ 153434 w 686364"/>
                <a:gd name="connsiteY7" fmla="*/ 22551 h 1257672"/>
                <a:gd name="connsiteX8" fmla="*/ 221552 w 686364"/>
                <a:gd name="connsiteY8" fmla="*/ 172892 h 1257672"/>
                <a:gd name="connsiteX9" fmla="*/ 216284 w 686364"/>
                <a:gd name="connsiteY9" fmla="*/ 177627 h 1257672"/>
                <a:gd name="connsiteX10" fmla="*/ 176140 w 686364"/>
                <a:gd name="connsiteY10" fmla="*/ 218445 h 1257672"/>
                <a:gd name="connsiteX11" fmla="*/ 106811 w 686364"/>
                <a:gd name="connsiteY11" fmla="*/ 65173 h 1257672"/>
                <a:gd name="connsiteX12" fmla="*/ 81998 w 686364"/>
                <a:gd name="connsiteY12" fmla="*/ 88175 h 1257672"/>
                <a:gd name="connsiteX13" fmla="*/ 153329 w 686364"/>
                <a:gd name="connsiteY13" fmla="*/ 245206 h 1257672"/>
                <a:gd name="connsiteX14" fmla="*/ 81840 w 686364"/>
                <a:gd name="connsiteY14" fmla="*/ 357360 h 1257672"/>
                <a:gd name="connsiteX15" fmla="*/ 10719 w 686364"/>
                <a:gd name="connsiteY15" fmla="*/ 575354 h 1257672"/>
                <a:gd name="connsiteX16" fmla="*/ 6926 w 686364"/>
                <a:gd name="connsiteY16" fmla="*/ 809284 h 1257672"/>
                <a:gd name="connsiteX17" fmla="*/ 72620 w 686364"/>
                <a:gd name="connsiteY17" fmla="*/ 1039831 h 1257672"/>
                <a:gd name="connsiteX18" fmla="*/ 87371 w 686364"/>
                <a:gd name="connsiteY18" fmla="*/ 1069899 h 1257672"/>
                <a:gd name="connsiteX19" fmla="*/ 115609 w 686364"/>
                <a:gd name="connsiteY19" fmla="*/ 1035847 h 1257672"/>
                <a:gd name="connsiteX20" fmla="*/ 291145 w 686364"/>
                <a:gd name="connsiteY20" fmla="*/ 1074710 h 1257672"/>
                <a:gd name="connsiteX21" fmla="*/ 308530 w 686364"/>
                <a:gd name="connsiteY21" fmla="*/ 1163110 h 1257672"/>
                <a:gd name="connsiteX22" fmla="*/ 329603 w 686364"/>
                <a:gd name="connsiteY22" fmla="*/ 1256772 h 1257672"/>
                <a:gd name="connsiteX23" fmla="*/ 500924 w 686364"/>
                <a:gd name="connsiteY23" fmla="*/ 1230312 h 1257672"/>
                <a:gd name="connsiteX24" fmla="*/ 686365 w 686364"/>
                <a:gd name="connsiteY24" fmla="*/ 1058774 h 1257672"/>
                <a:gd name="connsiteX25" fmla="*/ 463942 w 686364"/>
                <a:gd name="connsiteY25" fmla="*/ 928729 h 1257672"/>
                <a:gd name="connsiteX26" fmla="*/ 391083 w 686364"/>
                <a:gd name="connsiteY26" fmla="*/ 954512 h 1257672"/>
                <a:gd name="connsiteX27" fmla="*/ 281978 w 686364"/>
                <a:gd name="connsiteY27" fmla="*/ 964661 h 1257672"/>
                <a:gd name="connsiteX28" fmla="*/ 181883 w 686364"/>
                <a:gd name="connsiteY28" fmla="*/ 922565 h 1257672"/>
                <a:gd name="connsiteX29" fmla="*/ 99488 w 686364"/>
                <a:gd name="connsiteY29" fmla="*/ 808532 h 1257672"/>
                <a:gd name="connsiteX30" fmla="*/ 54761 w 686364"/>
                <a:gd name="connsiteY30" fmla="*/ 621283 h 1257672"/>
                <a:gd name="connsiteX31" fmla="*/ 79364 w 686364"/>
                <a:gd name="connsiteY31" fmla="*/ 451924 h 1257672"/>
                <a:gd name="connsiteX32" fmla="*/ 147850 w 686364"/>
                <a:gd name="connsiteY32" fmla="*/ 311806 h 1257672"/>
                <a:gd name="connsiteX33" fmla="*/ 169713 w 686364"/>
                <a:gd name="connsiteY33" fmla="*/ 281738 h 1257672"/>
                <a:gd name="connsiteX34" fmla="*/ 548812 w 686364"/>
                <a:gd name="connsiteY34" fmla="*/ 892422 h 1257672"/>
                <a:gd name="connsiteX35" fmla="*/ 499660 w 686364"/>
                <a:gd name="connsiteY35" fmla="*/ 913470 h 1257672"/>
                <a:gd name="connsiteX36" fmla="*/ 493549 w 686364"/>
                <a:gd name="connsiteY36" fmla="*/ 916100 h 1257672"/>
                <a:gd name="connsiteX37" fmla="*/ 192366 w 686364"/>
                <a:gd name="connsiteY37" fmla="*/ 253399 h 1257672"/>
                <a:gd name="connsiteX38" fmla="*/ 232036 w 686364"/>
                <a:gd name="connsiteY38" fmla="*/ 211454 h 1257672"/>
                <a:gd name="connsiteX39" fmla="*/ 237304 w 686364"/>
                <a:gd name="connsiteY39" fmla="*/ 206643 h 125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86364" h="1257672">
                  <a:moveTo>
                    <a:pt x="600388" y="870021"/>
                  </a:moveTo>
                  <a:lnTo>
                    <a:pt x="577366" y="879944"/>
                  </a:lnTo>
                  <a:lnTo>
                    <a:pt x="261274" y="184318"/>
                  </a:lnTo>
                  <a:cubicBezTo>
                    <a:pt x="268176" y="178981"/>
                    <a:pt x="275077" y="174094"/>
                    <a:pt x="281978" y="169284"/>
                  </a:cubicBezTo>
                  <a:lnTo>
                    <a:pt x="266174" y="134254"/>
                  </a:lnTo>
                  <a:cubicBezTo>
                    <a:pt x="259483" y="139140"/>
                    <a:pt x="252687" y="144252"/>
                    <a:pt x="245733" y="149814"/>
                  </a:cubicBezTo>
                  <a:lnTo>
                    <a:pt x="177563" y="0"/>
                  </a:lnTo>
                  <a:lnTo>
                    <a:pt x="153434" y="22551"/>
                  </a:lnTo>
                  <a:lnTo>
                    <a:pt x="221552" y="172892"/>
                  </a:lnTo>
                  <a:lnTo>
                    <a:pt x="216284" y="177627"/>
                  </a:lnTo>
                  <a:cubicBezTo>
                    <a:pt x="202218" y="190632"/>
                    <a:pt x="188837" y="204313"/>
                    <a:pt x="176140" y="218445"/>
                  </a:cubicBezTo>
                  <a:lnTo>
                    <a:pt x="106811" y="65173"/>
                  </a:lnTo>
                  <a:lnTo>
                    <a:pt x="81998" y="88175"/>
                  </a:lnTo>
                  <a:lnTo>
                    <a:pt x="153329" y="245206"/>
                  </a:lnTo>
                  <a:cubicBezTo>
                    <a:pt x="126556" y="278547"/>
                    <a:pt x="102570" y="316180"/>
                    <a:pt x="81840" y="357360"/>
                  </a:cubicBezTo>
                  <a:cubicBezTo>
                    <a:pt x="48487" y="422789"/>
                    <a:pt x="24337" y="496816"/>
                    <a:pt x="10719" y="575354"/>
                  </a:cubicBezTo>
                  <a:cubicBezTo>
                    <a:pt x="-2157" y="652065"/>
                    <a:pt x="-3447" y="731805"/>
                    <a:pt x="6926" y="809284"/>
                  </a:cubicBezTo>
                  <a:cubicBezTo>
                    <a:pt x="17863" y="891603"/>
                    <a:pt x="40200" y="969975"/>
                    <a:pt x="72620" y="1039831"/>
                  </a:cubicBezTo>
                  <a:cubicBezTo>
                    <a:pt x="77362" y="1050355"/>
                    <a:pt x="82314" y="1060428"/>
                    <a:pt x="87371" y="1069899"/>
                  </a:cubicBezTo>
                  <a:cubicBezTo>
                    <a:pt x="95763" y="1056932"/>
                    <a:pt x="105246" y="1045491"/>
                    <a:pt x="115609" y="1035847"/>
                  </a:cubicBezTo>
                  <a:cubicBezTo>
                    <a:pt x="176930" y="979093"/>
                    <a:pt x="255479" y="996157"/>
                    <a:pt x="291145" y="1074710"/>
                  </a:cubicBezTo>
                  <a:cubicBezTo>
                    <a:pt x="303025" y="1101019"/>
                    <a:pt x="309083" y="1131824"/>
                    <a:pt x="308530" y="1163110"/>
                  </a:cubicBezTo>
                  <a:cubicBezTo>
                    <a:pt x="307513" y="1196914"/>
                    <a:pt x="314983" y="1230132"/>
                    <a:pt x="329603" y="1256772"/>
                  </a:cubicBezTo>
                  <a:cubicBezTo>
                    <a:pt x="380810" y="1260681"/>
                    <a:pt x="437917" y="1251864"/>
                    <a:pt x="500924" y="1230312"/>
                  </a:cubicBezTo>
                  <a:lnTo>
                    <a:pt x="686365" y="1058774"/>
                  </a:lnTo>
                  <a:close/>
                  <a:moveTo>
                    <a:pt x="463942" y="928729"/>
                  </a:moveTo>
                  <a:cubicBezTo>
                    <a:pt x="440129" y="938426"/>
                    <a:pt x="415896" y="947071"/>
                    <a:pt x="391083" y="954512"/>
                  </a:cubicBezTo>
                  <a:cubicBezTo>
                    <a:pt x="355269" y="965615"/>
                    <a:pt x="318497" y="969035"/>
                    <a:pt x="281978" y="964661"/>
                  </a:cubicBezTo>
                  <a:cubicBezTo>
                    <a:pt x="246955" y="960466"/>
                    <a:pt x="212902" y="946146"/>
                    <a:pt x="181883" y="922565"/>
                  </a:cubicBezTo>
                  <a:cubicBezTo>
                    <a:pt x="150800" y="899059"/>
                    <a:pt x="123337" y="861053"/>
                    <a:pt x="99488" y="808532"/>
                  </a:cubicBezTo>
                  <a:cubicBezTo>
                    <a:pt x="70476" y="744637"/>
                    <a:pt x="55567" y="682223"/>
                    <a:pt x="54761" y="621283"/>
                  </a:cubicBezTo>
                  <a:cubicBezTo>
                    <a:pt x="53644" y="562868"/>
                    <a:pt x="62068" y="504889"/>
                    <a:pt x="79364" y="451924"/>
                  </a:cubicBezTo>
                  <a:cubicBezTo>
                    <a:pt x="96501" y="400047"/>
                    <a:pt x="119655" y="352675"/>
                    <a:pt x="147850" y="311806"/>
                  </a:cubicBezTo>
                  <a:cubicBezTo>
                    <a:pt x="155173" y="301132"/>
                    <a:pt x="162443" y="291059"/>
                    <a:pt x="169713" y="281738"/>
                  </a:cubicBezTo>
                  <a:close/>
                  <a:moveTo>
                    <a:pt x="548812" y="892422"/>
                  </a:moveTo>
                  <a:lnTo>
                    <a:pt x="499660" y="913470"/>
                  </a:lnTo>
                  <a:lnTo>
                    <a:pt x="493549" y="916100"/>
                  </a:lnTo>
                  <a:lnTo>
                    <a:pt x="192366" y="253399"/>
                  </a:lnTo>
                  <a:cubicBezTo>
                    <a:pt x="204999" y="238312"/>
                    <a:pt x="218244" y="224306"/>
                    <a:pt x="232036" y="211454"/>
                  </a:cubicBezTo>
                  <a:lnTo>
                    <a:pt x="237304" y="206643"/>
                  </a:lnTo>
                  <a:close/>
                </a:path>
              </a:pathLst>
            </a:custGeom>
            <a:solidFill>
              <a:srgbClr val="263238"/>
            </a:solidFill>
            <a:ln w="5258" cap="flat">
              <a:noFill/>
              <a:prstDash val="solid"/>
              <a:miter/>
            </a:ln>
          </p:spPr>
          <p:txBody>
            <a:bodyPr rtlCol="0" anchor="ctr"/>
            <a:lstStyle/>
            <a:p>
              <a:endParaRPr lang="en-IN"/>
            </a:p>
          </p:txBody>
        </p:sp>
        <p:sp>
          <p:nvSpPr>
            <p:cNvPr id="263" name="Freeform: Shape 262">
              <a:extLst>
                <a:ext uri="{FF2B5EF4-FFF2-40B4-BE49-F238E27FC236}">
                  <a16:creationId xmlns:a16="http://schemas.microsoft.com/office/drawing/2014/main" id="{8E5750B0-7038-7033-0D60-5B83DF84316B}"/>
                </a:ext>
              </a:extLst>
            </p:cNvPr>
            <p:cNvSpPr/>
            <p:nvPr/>
          </p:nvSpPr>
          <p:spPr>
            <a:xfrm>
              <a:off x="10143804" y="3873497"/>
              <a:ext cx="158045" cy="149347"/>
            </a:xfrm>
            <a:custGeom>
              <a:avLst/>
              <a:gdLst>
                <a:gd name="connsiteX0" fmla="*/ 0 w 158045"/>
                <a:gd name="connsiteY0" fmla="*/ 4946 h 149347"/>
                <a:gd name="connsiteX1" fmla="*/ 93827 w 158045"/>
                <a:gd name="connsiteY1" fmla="*/ 76733 h 149347"/>
                <a:gd name="connsiteX2" fmla="*/ 158046 w 158045"/>
                <a:gd name="connsiteY2" fmla="*/ 149348 h 149347"/>
                <a:gd name="connsiteX3" fmla="*/ 139765 w 158045"/>
                <a:gd name="connsiteY3" fmla="*/ 91391 h 149347"/>
                <a:gd name="connsiteX4" fmla="*/ 0 w 158045"/>
                <a:gd name="connsiteY4" fmla="*/ 4946 h 14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045" h="149347">
                  <a:moveTo>
                    <a:pt x="0" y="4946"/>
                  </a:moveTo>
                  <a:cubicBezTo>
                    <a:pt x="33174" y="23442"/>
                    <a:pt x="64672" y="47543"/>
                    <a:pt x="93827" y="76733"/>
                  </a:cubicBezTo>
                  <a:cubicBezTo>
                    <a:pt x="116258" y="99036"/>
                    <a:pt x="137705" y="123287"/>
                    <a:pt x="158046" y="149348"/>
                  </a:cubicBezTo>
                  <a:cubicBezTo>
                    <a:pt x="154047" y="128817"/>
                    <a:pt x="147884" y="109274"/>
                    <a:pt x="139765" y="91391"/>
                  </a:cubicBezTo>
                  <a:cubicBezTo>
                    <a:pt x="106786" y="19453"/>
                    <a:pt x="49521" y="-13246"/>
                    <a:pt x="0" y="4946"/>
                  </a:cubicBezTo>
                  <a:close/>
                </a:path>
              </a:pathLst>
            </a:custGeom>
            <a:solidFill>
              <a:srgbClr val="263238"/>
            </a:solidFill>
            <a:ln w="5258" cap="flat">
              <a:noFill/>
              <a:prstDash val="solid"/>
              <a:miter/>
            </a:ln>
          </p:spPr>
          <p:txBody>
            <a:bodyPr rtlCol="0" anchor="ctr"/>
            <a:lstStyle/>
            <a:p>
              <a:endParaRPr lang="en-IN"/>
            </a:p>
          </p:txBody>
        </p:sp>
        <p:sp>
          <p:nvSpPr>
            <p:cNvPr id="264" name="Freeform: Shape 263">
              <a:extLst>
                <a:ext uri="{FF2B5EF4-FFF2-40B4-BE49-F238E27FC236}">
                  <a16:creationId xmlns:a16="http://schemas.microsoft.com/office/drawing/2014/main" id="{C7B95215-9882-1C50-DB82-BCA849FDA4A0}"/>
                </a:ext>
              </a:extLst>
            </p:cNvPr>
            <p:cNvSpPr/>
            <p:nvPr/>
          </p:nvSpPr>
          <p:spPr>
            <a:xfrm>
              <a:off x="9175774" y="4946162"/>
              <a:ext cx="112226" cy="783800"/>
            </a:xfrm>
            <a:custGeom>
              <a:avLst/>
              <a:gdLst>
                <a:gd name="connsiteX0" fmla="*/ 21758 w 112226"/>
                <a:gd name="connsiteY0" fmla="*/ 0 h 783800"/>
                <a:gd name="connsiteX1" fmla="*/ 46255 w 112226"/>
                <a:gd name="connsiteY1" fmla="*/ 11125 h 783800"/>
                <a:gd name="connsiteX2" fmla="*/ 48415 w 112226"/>
                <a:gd name="connsiteY2" fmla="*/ 69006 h 783800"/>
                <a:gd name="connsiteX3" fmla="*/ 29976 w 112226"/>
                <a:gd name="connsiteY3" fmla="*/ 46455 h 783800"/>
                <a:gd name="connsiteX4" fmla="*/ 29976 w 112226"/>
                <a:gd name="connsiteY4" fmla="*/ 69006 h 783800"/>
                <a:gd name="connsiteX5" fmla="*/ 83922 w 112226"/>
                <a:gd name="connsiteY5" fmla="*/ 310980 h 783800"/>
                <a:gd name="connsiteX6" fmla="*/ 111528 w 112226"/>
                <a:gd name="connsiteY6" fmla="*/ 635565 h 783800"/>
                <a:gd name="connsiteX7" fmla="*/ 103625 w 112226"/>
                <a:gd name="connsiteY7" fmla="*/ 783801 h 783800"/>
                <a:gd name="connsiteX8" fmla="*/ 73386 w 112226"/>
                <a:gd name="connsiteY8" fmla="*/ 639323 h 783800"/>
                <a:gd name="connsiteX9" fmla="*/ 3951 w 112226"/>
                <a:gd name="connsiteY9" fmla="*/ 67127 h 783800"/>
                <a:gd name="connsiteX10" fmla="*/ 0 w 112226"/>
                <a:gd name="connsiteY10" fmla="*/ 22025 h 78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226" h="783800">
                  <a:moveTo>
                    <a:pt x="21758" y="0"/>
                  </a:moveTo>
                  <a:lnTo>
                    <a:pt x="46255" y="11125"/>
                  </a:lnTo>
                  <a:lnTo>
                    <a:pt x="48415" y="69006"/>
                  </a:lnTo>
                  <a:lnTo>
                    <a:pt x="29976" y="46455"/>
                  </a:lnTo>
                  <a:lnTo>
                    <a:pt x="29976" y="69006"/>
                  </a:lnTo>
                  <a:cubicBezTo>
                    <a:pt x="51275" y="148078"/>
                    <a:pt x="69293" y="228879"/>
                    <a:pt x="83922" y="310980"/>
                  </a:cubicBezTo>
                  <a:cubicBezTo>
                    <a:pt x="110263" y="455457"/>
                    <a:pt x="114162" y="547390"/>
                    <a:pt x="111528" y="635565"/>
                  </a:cubicBezTo>
                  <a:cubicBezTo>
                    <a:pt x="108894" y="723740"/>
                    <a:pt x="103625" y="783801"/>
                    <a:pt x="103625" y="783801"/>
                  </a:cubicBezTo>
                  <a:lnTo>
                    <a:pt x="73386" y="639323"/>
                  </a:lnTo>
                  <a:lnTo>
                    <a:pt x="3951" y="67127"/>
                  </a:lnTo>
                  <a:lnTo>
                    <a:pt x="0" y="22025"/>
                  </a:lnTo>
                  <a:close/>
                </a:path>
              </a:pathLst>
            </a:custGeom>
            <a:solidFill>
              <a:srgbClr val="BFBFBF"/>
            </a:solidFill>
            <a:ln w="5258" cap="flat">
              <a:noFill/>
              <a:prstDash val="solid"/>
              <a:miter/>
            </a:ln>
          </p:spPr>
          <p:txBody>
            <a:bodyPr rtlCol="0" anchor="ctr"/>
            <a:lstStyle/>
            <a:p>
              <a:endParaRPr lang="en-IN"/>
            </a:p>
          </p:txBody>
        </p:sp>
        <p:sp>
          <p:nvSpPr>
            <p:cNvPr id="265" name="Freeform: Shape 264">
              <a:extLst>
                <a:ext uri="{FF2B5EF4-FFF2-40B4-BE49-F238E27FC236}">
                  <a16:creationId xmlns:a16="http://schemas.microsoft.com/office/drawing/2014/main" id="{983639ED-F1C7-53A7-09DC-6A2396A229FC}"/>
                </a:ext>
              </a:extLst>
            </p:cNvPr>
            <p:cNvSpPr/>
            <p:nvPr/>
          </p:nvSpPr>
          <p:spPr>
            <a:xfrm>
              <a:off x="9172718" y="4941802"/>
              <a:ext cx="117940" cy="806351"/>
            </a:xfrm>
            <a:custGeom>
              <a:avLst/>
              <a:gdLst>
                <a:gd name="connsiteX0" fmla="*/ 107735 w 117940"/>
                <a:gd name="connsiteY0" fmla="*/ 806352 h 806351"/>
                <a:gd name="connsiteX1" fmla="*/ 73913 w 117940"/>
                <a:gd name="connsiteY1" fmla="*/ 644585 h 806351"/>
                <a:gd name="connsiteX2" fmla="*/ 4162 w 117940"/>
                <a:gd name="connsiteY2" fmla="*/ 71863 h 806351"/>
                <a:gd name="connsiteX3" fmla="*/ 0 w 117940"/>
                <a:gd name="connsiteY3" fmla="*/ 24430 h 806351"/>
                <a:gd name="connsiteX4" fmla="*/ 24392 w 117940"/>
                <a:gd name="connsiteY4" fmla="*/ 0 h 806351"/>
                <a:gd name="connsiteX5" fmla="*/ 51839 w 117940"/>
                <a:gd name="connsiteY5" fmla="*/ 12478 h 806351"/>
                <a:gd name="connsiteX6" fmla="*/ 54420 w 117940"/>
                <a:gd name="connsiteY6" fmla="*/ 81710 h 806351"/>
                <a:gd name="connsiteX7" fmla="*/ 35666 w 117940"/>
                <a:gd name="connsiteY7" fmla="*/ 58783 h 806351"/>
                <a:gd name="connsiteX8" fmla="*/ 35666 w 117940"/>
                <a:gd name="connsiteY8" fmla="*/ 72389 h 806351"/>
                <a:gd name="connsiteX9" fmla="*/ 89507 w 117940"/>
                <a:gd name="connsiteY9" fmla="*/ 314212 h 806351"/>
                <a:gd name="connsiteX10" fmla="*/ 117217 w 117940"/>
                <a:gd name="connsiteY10" fmla="*/ 639925 h 806351"/>
                <a:gd name="connsiteX11" fmla="*/ 109315 w 117940"/>
                <a:gd name="connsiteY11" fmla="*/ 788386 h 806351"/>
                <a:gd name="connsiteX12" fmla="*/ 5637 w 117940"/>
                <a:gd name="connsiteY12" fmla="*/ 28189 h 806351"/>
                <a:gd name="connsiteX13" fmla="*/ 9377 w 117940"/>
                <a:gd name="connsiteY13" fmla="*/ 70961 h 806351"/>
                <a:gd name="connsiteX14" fmla="*/ 79023 w 117940"/>
                <a:gd name="connsiteY14" fmla="*/ 643082 h 806351"/>
                <a:gd name="connsiteX15" fmla="*/ 105364 w 117940"/>
                <a:gd name="connsiteY15" fmla="*/ 769368 h 806351"/>
                <a:gd name="connsiteX16" fmla="*/ 111844 w 117940"/>
                <a:gd name="connsiteY16" fmla="*/ 639774 h 806351"/>
                <a:gd name="connsiteX17" fmla="*/ 84291 w 117940"/>
                <a:gd name="connsiteY17" fmla="*/ 316542 h 806351"/>
                <a:gd name="connsiteX18" fmla="*/ 30503 w 117940"/>
                <a:gd name="connsiteY18" fmla="*/ 74945 h 806351"/>
                <a:gd name="connsiteX19" fmla="*/ 30503 w 117940"/>
                <a:gd name="connsiteY19" fmla="*/ 73592 h 806351"/>
                <a:gd name="connsiteX20" fmla="*/ 30503 w 117940"/>
                <a:gd name="connsiteY20" fmla="*/ 42847 h 806351"/>
                <a:gd name="connsiteX21" fmla="*/ 48625 w 117940"/>
                <a:gd name="connsiteY21" fmla="*/ 65398 h 806351"/>
                <a:gd name="connsiteX22" fmla="*/ 46887 w 117940"/>
                <a:gd name="connsiteY22" fmla="*/ 18868 h 806351"/>
                <a:gd name="connsiteX23" fmla="*/ 25393 w 117940"/>
                <a:gd name="connsiteY23" fmla="*/ 9096 h 80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7940" h="806351">
                  <a:moveTo>
                    <a:pt x="107735" y="806352"/>
                  </a:moveTo>
                  <a:lnTo>
                    <a:pt x="73913" y="644585"/>
                  </a:lnTo>
                  <a:lnTo>
                    <a:pt x="4162" y="71863"/>
                  </a:lnTo>
                  <a:lnTo>
                    <a:pt x="0" y="24430"/>
                  </a:lnTo>
                  <a:lnTo>
                    <a:pt x="24392" y="0"/>
                  </a:lnTo>
                  <a:lnTo>
                    <a:pt x="51839" y="12478"/>
                  </a:lnTo>
                  <a:lnTo>
                    <a:pt x="54420" y="81710"/>
                  </a:lnTo>
                  <a:lnTo>
                    <a:pt x="35666" y="58783"/>
                  </a:lnTo>
                  <a:lnTo>
                    <a:pt x="35666" y="72389"/>
                  </a:lnTo>
                  <a:cubicBezTo>
                    <a:pt x="56839" y="151461"/>
                    <a:pt x="74819" y="232201"/>
                    <a:pt x="89507" y="314212"/>
                  </a:cubicBezTo>
                  <a:cubicBezTo>
                    <a:pt x="117744" y="469363"/>
                    <a:pt x="119535" y="562274"/>
                    <a:pt x="117217" y="639925"/>
                  </a:cubicBezTo>
                  <a:cubicBezTo>
                    <a:pt x="114583" y="727197"/>
                    <a:pt x="109368" y="787785"/>
                    <a:pt x="109315" y="788386"/>
                  </a:cubicBezTo>
                  <a:close/>
                  <a:moveTo>
                    <a:pt x="5637" y="28189"/>
                  </a:moveTo>
                  <a:lnTo>
                    <a:pt x="9377" y="70961"/>
                  </a:lnTo>
                  <a:lnTo>
                    <a:pt x="79023" y="643082"/>
                  </a:lnTo>
                  <a:lnTo>
                    <a:pt x="105364" y="769368"/>
                  </a:lnTo>
                  <a:cubicBezTo>
                    <a:pt x="107155" y="745088"/>
                    <a:pt x="110105" y="698558"/>
                    <a:pt x="111844" y="639774"/>
                  </a:cubicBezTo>
                  <a:cubicBezTo>
                    <a:pt x="114109" y="562951"/>
                    <a:pt x="112371" y="470566"/>
                    <a:pt x="84291" y="316542"/>
                  </a:cubicBezTo>
                  <a:cubicBezTo>
                    <a:pt x="69646" y="234591"/>
                    <a:pt x="51686" y="153926"/>
                    <a:pt x="30503" y="74945"/>
                  </a:cubicBezTo>
                  <a:lnTo>
                    <a:pt x="30503" y="73592"/>
                  </a:lnTo>
                  <a:lnTo>
                    <a:pt x="30503" y="42847"/>
                  </a:lnTo>
                  <a:lnTo>
                    <a:pt x="48625" y="65398"/>
                  </a:lnTo>
                  <a:lnTo>
                    <a:pt x="46887" y="18868"/>
                  </a:lnTo>
                  <a:lnTo>
                    <a:pt x="25393" y="9096"/>
                  </a:lnTo>
                  <a:close/>
                </a:path>
              </a:pathLst>
            </a:custGeom>
            <a:solidFill>
              <a:srgbClr val="263238"/>
            </a:solidFill>
            <a:ln w="5258" cap="flat">
              <a:noFill/>
              <a:prstDash val="solid"/>
              <a:miter/>
            </a:ln>
          </p:spPr>
          <p:txBody>
            <a:bodyPr rtlCol="0" anchor="ctr"/>
            <a:lstStyle/>
            <a:p>
              <a:endParaRPr lang="en-IN"/>
            </a:p>
          </p:txBody>
        </p:sp>
        <p:sp>
          <p:nvSpPr>
            <p:cNvPr id="266" name="Freeform: Shape 265">
              <a:extLst>
                <a:ext uri="{FF2B5EF4-FFF2-40B4-BE49-F238E27FC236}">
                  <a16:creationId xmlns:a16="http://schemas.microsoft.com/office/drawing/2014/main" id="{C9E14C5A-D2B0-8518-B725-7B15E8BEC6C3}"/>
                </a:ext>
              </a:extLst>
            </p:cNvPr>
            <p:cNvSpPr/>
            <p:nvPr/>
          </p:nvSpPr>
          <p:spPr>
            <a:xfrm>
              <a:off x="8902196" y="5574285"/>
              <a:ext cx="544255" cy="1302672"/>
            </a:xfrm>
            <a:custGeom>
              <a:avLst/>
              <a:gdLst>
                <a:gd name="connsiteX0" fmla="*/ 360134 w 544255"/>
                <a:gd name="connsiteY0" fmla="*/ 0 h 1302672"/>
                <a:gd name="connsiteX1" fmla="*/ 387739 w 544255"/>
                <a:gd name="connsiteY1" fmla="*/ 238214 h 1302672"/>
                <a:gd name="connsiteX2" fmla="*/ 434468 w 544255"/>
                <a:gd name="connsiteY2" fmla="*/ 644585 h 1302672"/>
                <a:gd name="connsiteX3" fmla="*/ 427092 w 544255"/>
                <a:gd name="connsiteY3" fmla="*/ 1100869 h 1302672"/>
                <a:gd name="connsiteX4" fmla="*/ 445900 w 544255"/>
                <a:gd name="connsiteY4" fmla="*/ 1120413 h 1302672"/>
                <a:gd name="connsiteX5" fmla="*/ 440632 w 544255"/>
                <a:gd name="connsiteY5" fmla="*/ 1184834 h 1302672"/>
                <a:gd name="connsiteX6" fmla="*/ 527820 w 544255"/>
                <a:gd name="connsiteY6" fmla="*/ 1245797 h 1302672"/>
                <a:gd name="connsiteX7" fmla="*/ 543203 w 544255"/>
                <a:gd name="connsiteY7" fmla="*/ 1253314 h 1302672"/>
                <a:gd name="connsiteX8" fmla="*/ 483357 w 544255"/>
                <a:gd name="connsiteY8" fmla="*/ 1292403 h 1302672"/>
                <a:gd name="connsiteX9" fmla="*/ 411551 w 544255"/>
                <a:gd name="connsiteY9" fmla="*/ 1289922 h 1302672"/>
                <a:gd name="connsiteX10" fmla="*/ 394324 w 544255"/>
                <a:gd name="connsiteY10" fmla="*/ 1274963 h 1302672"/>
                <a:gd name="connsiteX11" fmla="*/ 389320 w 544255"/>
                <a:gd name="connsiteY11" fmla="*/ 1289321 h 1302672"/>
                <a:gd name="connsiteX12" fmla="*/ 358237 w 544255"/>
                <a:gd name="connsiteY12" fmla="*/ 1288193 h 1302672"/>
                <a:gd name="connsiteX13" fmla="*/ 344698 w 544255"/>
                <a:gd name="connsiteY13" fmla="*/ 1287066 h 1302672"/>
                <a:gd name="connsiteX14" fmla="*/ 336690 w 544255"/>
                <a:gd name="connsiteY14" fmla="*/ 1222269 h 1302672"/>
                <a:gd name="connsiteX15" fmla="*/ 334320 w 544255"/>
                <a:gd name="connsiteY15" fmla="*/ 1182429 h 1302672"/>
                <a:gd name="connsiteX16" fmla="*/ 321571 w 544255"/>
                <a:gd name="connsiteY16" fmla="*/ 1149504 h 1302672"/>
                <a:gd name="connsiteX17" fmla="*/ 331159 w 544255"/>
                <a:gd name="connsiteY17" fmla="*/ 1093728 h 1302672"/>
                <a:gd name="connsiteX18" fmla="*/ 319674 w 544255"/>
                <a:gd name="connsiteY18" fmla="*/ 829204 h 1302672"/>
                <a:gd name="connsiteX19" fmla="*/ 314775 w 544255"/>
                <a:gd name="connsiteY19" fmla="*/ 661499 h 1302672"/>
                <a:gd name="connsiteX20" fmla="*/ 277528 w 544255"/>
                <a:gd name="connsiteY20" fmla="*/ 433056 h 1302672"/>
                <a:gd name="connsiteX21" fmla="*/ 242600 w 544255"/>
                <a:gd name="connsiteY21" fmla="*/ 694273 h 1302672"/>
                <a:gd name="connsiteX22" fmla="*/ 123012 w 544255"/>
                <a:gd name="connsiteY22" fmla="*/ 1135823 h 1302672"/>
                <a:gd name="connsiteX23" fmla="*/ 132548 w 544255"/>
                <a:gd name="connsiteY23" fmla="*/ 1147174 h 1302672"/>
                <a:gd name="connsiteX24" fmla="*/ 122011 w 544255"/>
                <a:gd name="connsiteY24" fmla="*/ 1198365 h 1302672"/>
                <a:gd name="connsiteX25" fmla="*/ 152303 w 544255"/>
                <a:gd name="connsiteY25" fmla="*/ 1247226 h 1302672"/>
                <a:gd name="connsiteX26" fmla="*/ 201719 w 544255"/>
                <a:gd name="connsiteY26" fmla="*/ 1287066 h 1302672"/>
                <a:gd name="connsiteX27" fmla="*/ 195345 w 544255"/>
                <a:gd name="connsiteY27" fmla="*/ 1302100 h 1302672"/>
                <a:gd name="connsiteX28" fmla="*/ 126015 w 544255"/>
                <a:gd name="connsiteY28" fmla="*/ 1299845 h 1302672"/>
                <a:gd name="connsiteX29" fmla="*/ 73333 w 544255"/>
                <a:gd name="connsiteY29" fmla="*/ 1286164 h 1302672"/>
                <a:gd name="connsiteX30" fmla="*/ 50206 w 544255"/>
                <a:gd name="connsiteY30" fmla="*/ 1261207 h 1302672"/>
                <a:gd name="connsiteX31" fmla="*/ 40670 w 544255"/>
                <a:gd name="connsiteY31" fmla="*/ 1269175 h 1302672"/>
                <a:gd name="connsiteX32" fmla="*/ 0 w 544255"/>
                <a:gd name="connsiteY32" fmla="*/ 1236176 h 1302672"/>
                <a:gd name="connsiteX33" fmla="*/ 15172 w 544255"/>
                <a:gd name="connsiteY33" fmla="*/ 1141762 h 1302672"/>
                <a:gd name="connsiteX34" fmla="*/ 29502 w 544255"/>
                <a:gd name="connsiteY34" fmla="*/ 1114475 h 1302672"/>
                <a:gd name="connsiteX35" fmla="*/ 50206 w 544255"/>
                <a:gd name="connsiteY35" fmla="*/ 1066742 h 1302672"/>
                <a:gd name="connsiteX36" fmla="*/ 131020 w 544255"/>
                <a:gd name="connsiteY36" fmla="*/ 626845 h 1302672"/>
                <a:gd name="connsiteX37" fmla="*/ 134550 w 544255"/>
                <a:gd name="connsiteY37" fmla="*/ 226563 h 1302672"/>
                <a:gd name="connsiteX38" fmla="*/ 125962 w 544255"/>
                <a:gd name="connsiteY38" fmla="*/ 153122 h 1302672"/>
                <a:gd name="connsiteX39" fmla="*/ 142505 w 544255"/>
                <a:gd name="connsiteY39" fmla="*/ 10298 h 130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44255" h="1302672">
                  <a:moveTo>
                    <a:pt x="360134" y="0"/>
                  </a:moveTo>
                  <a:cubicBezTo>
                    <a:pt x="360134" y="0"/>
                    <a:pt x="382471" y="166953"/>
                    <a:pt x="387739" y="238214"/>
                  </a:cubicBezTo>
                  <a:cubicBezTo>
                    <a:pt x="393007" y="309476"/>
                    <a:pt x="440948" y="541151"/>
                    <a:pt x="434468" y="644585"/>
                  </a:cubicBezTo>
                  <a:cubicBezTo>
                    <a:pt x="431676" y="689688"/>
                    <a:pt x="427092" y="1100869"/>
                    <a:pt x="427092" y="1100869"/>
                  </a:cubicBezTo>
                  <a:lnTo>
                    <a:pt x="445900" y="1120413"/>
                  </a:lnTo>
                  <a:lnTo>
                    <a:pt x="440632" y="1184834"/>
                  </a:lnTo>
                  <a:cubicBezTo>
                    <a:pt x="440632" y="1184834"/>
                    <a:pt x="512437" y="1238506"/>
                    <a:pt x="527820" y="1245797"/>
                  </a:cubicBezTo>
                  <a:cubicBezTo>
                    <a:pt x="543203" y="1253089"/>
                    <a:pt x="536355" y="1231139"/>
                    <a:pt x="543203" y="1253314"/>
                  </a:cubicBezTo>
                  <a:cubicBezTo>
                    <a:pt x="550052" y="1275490"/>
                    <a:pt x="522710" y="1287517"/>
                    <a:pt x="483357" y="1292403"/>
                  </a:cubicBezTo>
                  <a:cubicBezTo>
                    <a:pt x="459429" y="1295282"/>
                    <a:pt x="435353" y="1294448"/>
                    <a:pt x="411551" y="1289922"/>
                  </a:cubicBezTo>
                  <a:lnTo>
                    <a:pt x="394324" y="1274963"/>
                  </a:lnTo>
                  <a:lnTo>
                    <a:pt x="389320" y="1289321"/>
                  </a:lnTo>
                  <a:cubicBezTo>
                    <a:pt x="389320" y="1289321"/>
                    <a:pt x="365402" y="1288193"/>
                    <a:pt x="358237" y="1288193"/>
                  </a:cubicBezTo>
                  <a:cubicBezTo>
                    <a:pt x="353712" y="1288171"/>
                    <a:pt x="349192" y="1287795"/>
                    <a:pt x="344698" y="1287066"/>
                  </a:cubicBezTo>
                  <a:cubicBezTo>
                    <a:pt x="344698" y="1287066"/>
                    <a:pt x="338323" y="1241588"/>
                    <a:pt x="336690" y="1222269"/>
                  </a:cubicBezTo>
                  <a:cubicBezTo>
                    <a:pt x="335057" y="1202950"/>
                    <a:pt x="334320" y="1182429"/>
                    <a:pt x="334320" y="1182429"/>
                  </a:cubicBezTo>
                  <a:cubicBezTo>
                    <a:pt x="334320" y="1182429"/>
                    <a:pt x="321571" y="1160855"/>
                    <a:pt x="321571" y="1149504"/>
                  </a:cubicBezTo>
                  <a:cubicBezTo>
                    <a:pt x="321571" y="1138153"/>
                    <a:pt x="331159" y="1093728"/>
                    <a:pt x="331159" y="1093728"/>
                  </a:cubicBezTo>
                  <a:lnTo>
                    <a:pt x="319674" y="829204"/>
                  </a:lnTo>
                  <a:lnTo>
                    <a:pt x="314775" y="661499"/>
                  </a:lnTo>
                  <a:lnTo>
                    <a:pt x="277528" y="433056"/>
                  </a:lnTo>
                  <a:cubicBezTo>
                    <a:pt x="277528" y="433056"/>
                    <a:pt x="246288" y="682847"/>
                    <a:pt x="242600" y="694273"/>
                  </a:cubicBezTo>
                  <a:cubicBezTo>
                    <a:pt x="238913" y="705699"/>
                    <a:pt x="123012" y="1135823"/>
                    <a:pt x="123012" y="1135823"/>
                  </a:cubicBezTo>
                  <a:lnTo>
                    <a:pt x="132548" y="1147174"/>
                  </a:lnTo>
                  <a:lnTo>
                    <a:pt x="122011" y="1198365"/>
                  </a:lnTo>
                  <a:lnTo>
                    <a:pt x="152303" y="1247226"/>
                  </a:lnTo>
                  <a:cubicBezTo>
                    <a:pt x="152303" y="1247226"/>
                    <a:pt x="201719" y="1281353"/>
                    <a:pt x="201719" y="1287066"/>
                  </a:cubicBezTo>
                  <a:cubicBezTo>
                    <a:pt x="201719" y="1292779"/>
                    <a:pt x="195345" y="1302100"/>
                    <a:pt x="195345" y="1302100"/>
                  </a:cubicBezTo>
                  <a:cubicBezTo>
                    <a:pt x="172223" y="1303333"/>
                    <a:pt x="149074" y="1302573"/>
                    <a:pt x="126015" y="1299845"/>
                  </a:cubicBezTo>
                  <a:cubicBezTo>
                    <a:pt x="108240" y="1297184"/>
                    <a:pt x="90629" y="1292613"/>
                    <a:pt x="73333" y="1286164"/>
                  </a:cubicBezTo>
                  <a:cubicBezTo>
                    <a:pt x="63745" y="1282781"/>
                    <a:pt x="50206" y="1261207"/>
                    <a:pt x="50206" y="1261207"/>
                  </a:cubicBezTo>
                  <a:lnTo>
                    <a:pt x="40670" y="1269175"/>
                  </a:lnTo>
                  <a:lnTo>
                    <a:pt x="0" y="1236176"/>
                  </a:lnTo>
                  <a:cubicBezTo>
                    <a:pt x="0" y="1236176"/>
                    <a:pt x="10536" y="1159953"/>
                    <a:pt x="15172" y="1141762"/>
                  </a:cubicBezTo>
                  <a:cubicBezTo>
                    <a:pt x="18001" y="1130885"/>
                    <a:pt x="22980" y="1121405"/>
                    <a:pt x="29502" y="1114475"/>
                  </a:cubicBezTo>
                  <a:lnTo>
                    <a:pt x="50206" y="1066742"/>
                  </a:lnTo>
                  <a:lnTo>
                    <a:pt x="131020" y="626845"/>
                  </a:lnTo>
                  <a:lnTo>
                    <a:pt x="134550" y="226563"/>
                  </a:lnTo>
                  <a:lnTo>
                    <a:pt x="125962" y="153122"/>
                  </a:lnTo>
                  <a:lnTo>
                    <a:pt x="142505" y="10298"/>
                  </a:lnTo>
                  <a:close/>
                </a:path>
              </a:pathLst>
            </a:custGeom>
            <a:solidFill>
              <a:srgbClr val="263238"/>
            </a:solidFill>
            <a:ln w="5258" cap="flat">
              <a:noFill/>
              <a:prstDash val="solid"/>
              <a:miter/>
            </a:ln>
          </p:spPr>
          <p:txBody>
            <a:bodyPr rtlCol="0" anchor="ctr"/>
            <a:lstStyle/>
            <a:p>
              <a:endParaRPr lang="en-IN"/>
            </a:p>
          </p:txBody>
        </p:sp>
        <p:sp>
          <p:nvSpPr>
            <p:cNvPr id="267" name="Freeform: Shape 266">
              <a:extLst>
                <a:ext uri="{FF2B5EF4-FFF2-40B4-BE49-F238E27FC236}">
                  <a16:creationId xmlns:a16="http://schemas.microsoft.com/office/drawing/2014/main" id="{4170C936-3DFE-ED37-162C-B9A19BCBED41}"/>
                </a:ext>
              </a:extLst>
            </p:cNvPr>
            <p:cNvSpPr/>
            <p:nvPr/>
          </p:nvSpPr>
          <p:spPr>
            <a:xfrm>
              <a:off x="8899562" y="5570526"/>
              <a:ext cx="549455" cy="1309561"/>
            </a:xfrm>
            <a:custGeom>
              <a:avLst/>
              <a:gdLst>
                <a:gd name="connsiteX0" fmla="*/ 174061 w 549455"/>
                <a:gd name="connsiteY0" fmla="*/ 1309542 h 1309561"/>
                <a:gd name="connsiteX1" fmla="*/ 128544 w 549455"/>
                <a:gd name="connsiteY1" fmla="*/ 1306685 h 1309561"/>
                <a:gd name="connsiteX2" fmla="*/ 76968 w 549455"/>
                <a:gd name="connsiteY2" fmla="*/ 1293380 h 1309561"/>
                <a:gd name="connsiteX3" fmla="*/ 75651 w 549455"/>
                <a:gd name="connsiteY3" fmla="*/ 1292929 h 1309561"/>
                <a:gd name="connsiteX4" fmla="*/ 52682 w 549455"/>
                <a:gd name="connsiteY4" fmla="*/ 1269025 h 1309561"/>
                <a:gd name="connsiteX5" fmla="*/ 43621 w 549455"/>
                <a:gd name="connsiteY5" fmla="*/ 1276542 h 1309561"/>
                <a:gd name="connsiteX6" fmla="*/ 0 w 549455"/>
                <a:gd name="connsiteY6" fmla="*/ 1241212 h 1309561"/>
                <a:gd name="connsiteX7" fmla="*/ 369 w 549455"/>
                <a:gd name="connsiteY7" fmla="*/ 1238506 h 1309561"/>
                <a:gd name="connsiteX8" fmla="*/ 15647 w 549455"/>
                <a:gd name="connsiteY8" fmla="*/ 1143566 h 1309561"/>
                <a:gd name="connsiteX9" fmla="*/ 30503 w 549455"/>
                <a:gd name="connsiteY9" fmla="*/ 1114926 h 1309561"/>
                <a:gd name="connsiteX10" fmla="*/ 50733 w 549455"/>
                <a:gd name="connsiteY10" fmla="*/ 1068320 h 1309561"/>
                <a:gd name="connsiteX11" fmla="*/ 131336 w 549455"/>
                <a:gd name="connsiteY11" fmla="*/ 629401 h 1309561"/>
                <a:gd name="connsiteX12" fmla="*/ 134866 w 549455"/>
                <a:gd name="connsiteY12" fmla="*/ 229645 h 1309561"/>
                <a:gd name="connsiteX13" fmla="*/ 126226 w 549455"/>
                <a:gd name="connsiteY13" fmla="*/ 156204 h 1309561"/>
                <a:gd name="connsiteX14" fmla="*/ 143190 w 549455"/>
                <a:gd name="connsiteY14" fmla="*/ 9998 h 1309561"/>
                <a:gd name="connsiteX15" fmla="*/ 145349 w 549455"/>
                <a:gd name="connsiteY15" fmla="*/ 9998 h 1309561"/>
                <a:gd name="connsiteX16" fmla="*/ 364928 w 549455"/>
                <a:gd name="connsiteY16" fmla="*/ 0 h 1309561"/>
                <a:gd name="connsiteX17" fmla="*/ 365349 w 549455"/>
                <a:gd name="connsiteY17" fmla="*/ 3157 h 1309561"/>
                <a:gd name="connsiteX18" fmla="*/ 393007 w 549455"/>
                <a:gd name="connsiteY18" fmla="*/ 241747 h 1309561"/>
                <a:gd name="connsiteX19" fmla="*/ 409181 w 549455"/>
                <a:gd name="connsiteY19" fmla="*/ 357510 h 1309561"/>
                <a:gd name="connsiteX20" fmla="*/ 439736 w 549455"/>
                <a:gd name="connsiteY20" fmla="*/ 648870 h 1309561"/>
                <a:gd name="connsiteX21" fmla="*/ 432361 w 549455"/>
                <a:gd name="connsiteY21" fmla="*/ 1102898 h 1309561"/>
                <a:gd name="connsiteX22" fmla="*/ 451326 w 549455"/>
                <a:gd name="connsiteY22" fmla="*/ 1122518 h 1309561"/>
                <a:gd name="connsiteX23" fmla="*/ 446058 w 549455"/>
                <a:gd name="connsiteY23" fmla="*/ 1186563 h 1309561"/>
                <a:gd name="connsiteX24" fmla="*/ 531245 w 549455"/>
                <a:gd name="connsiteY24" fmla="*/ 1246173 h 1309561"/>
                <a:gd name="connsiteX25" fmla="*/ 539252 w 549455"/>
                <a:gd name="connsiteY25" fmla="*/ 1245497 h 1309561"/>
                <a:gd name="connsiteX26" fmla="*/ 542466 w 549455"/>
                <a:gd name="connsiteY26" fmla="*/ 1243242 h 1309561"/>
                <a:gd name="connsiteX27" fmla="*/ 548208 w 549455"/>
                <a:gd name="connsiteY27" fmla="*/ 1255494 h 1309561"/>
                <a:gd name="connsiteX28" fmla="*/ 547787 w 549455"/>
                <a:gd name="connsiteY28" fmla="*/ 1272182 h 1309561"/>
                <a:gd name="connsiteX29" fmla="*/ 486202 w 549455"/>
                <a:gd name="connsiteY29" fmla="*/ 1299770 h 1309561"/>
                <a:gd name="connsiteX30" fmla="*/ 413764 w 549455"/>
                <a:gd name="connsiteY30" fmla="*/ 1297364 h 1309561"/>
                <a:gd name="connsiteX31" fmla="*/ 412816 w 549455"/>
                <a:gd name="connsiteY31" fmla="*/ 1296838 h 1309561"/>
                <a:gd name="connsiteX32" fmla="*/ 398170 w 549455"/>
                <a:gd name="connsiteY32" fmla="*/ 1284284 h 1309561"/>
                <a:gd name="connsiteX33" fmla="*/ 393639 w 549455"/>
                <a:gd name="connsiteY33" fmla="*/ 1297139 h 1309561"/>
                <a:gd name="connsiteX34" fmla="*/ 391954 w 549455"/>
                <a:gd name="connsiteY34" fmla="*/ 1297139 h 1309561"/>
                <a:gd name="connsiteX35" fmla="*/ 360977 w 549455"/>
                <a:gd name="connsiteY35" fmla="*/ 1296011 h 1309561"/>
                <a:gd name="connsiteX36" fmla="*/ 347121 w 549455"/>
                <a:gd name="connsiteY36" fmla="*/ 1294883 h 1309561"/>
                <a:gd name="connsiteX37" fmla="*/ 345225 w 549455"/>
                <a:gd name="connsiteY37" fmla="*/ 1294508 h 1309561"/>
                <a:gd name="connsiteX38" fmla="*/ 344856 w 549455"/>
                <a:gd name="connsiteY38" fmla="*/ 1291877 h 1309561"/>
                <a:gd name="connsiteX39" fmla="*/ 336848 w 549455"/>
                <a:gd name="connsiteY39" fmla="*/ 1226779 h 1309561"/>
                <a:gd name="connsiteX40" fmla="*/ 334478 w 549455"/>
                <a:gd name="connsiteY40" fmla="*/ 1187991 h 1309561"/>
                <a:gd name="connsiteX41" fmla="*/ 321676 w 549455"/>
                <a:gd name="connsiteY41" fmla="*/ 1153563 h 1309561"/>
                <a:gd name="connsiteX42" fmla="*/ 331211 w 549455"/>
                <a:gd name="connsiteY42" fmla="*/ 1097336 h 1309561"/>
                <a:gd name="connsiteX43" fmla="*/ 319990 w 549455"/>
                <a:gd name="connsiteY43" fmla="*/ 833413 h 1309561"/>
                <a:gd name="connsiteX44" fmla="*/ 315091 w 549455"/>
                <a:gd name="connsiteY44" fmla="*/ 665633 h 1309561"/>
                <a:gd name="connsiteX45" fmla="*/ 280637 w 549455"/>
                <a:gd name="connsiteY45" fmla="*/ 455156 h 1309561"/>
                <a:gd name="connsiteX46" fmla="*/ 247763 w 549455"/>
                <a:gd name="connsiteY46" fmla="*/ 699384 h 1309561"/>
                <a:gd name="connsiteX47" fmla="*/ 128913 w 549455"/>
                <a:gd name="connsiteY47" fmla="*/ 1138153 h 1309561"/>
                <a:gd name="connsiteX48" fmla="*/ 138343 w 549455"/>
                <a:gd name="connsiteY48" fmla="*/ 1149429 h 1309561"/>
                <a:gd name="connsiteX49" fmla="*/ 127806 w 549455"/>
                <a:gd name="connsiteY49" fmla="*/ 1200921 h 1309561"/>
                <a:gd name="connsiteX50" fmla="*/ 156781 w 549455"/>
                <a:gd name="connsiteY50" fmla="*/ 1247752 h 1309561"/>
                <a:gd name="connsiteX51" fmla="*/ 207198 w 549455"/>
                <a:gd name="connsiteY51" fmla="*/ 1290599 h 1309561"/>
                <a:gd name="connsiteX52" fmla="*/ 200086 w 549455"/>
                <a:gd name="connsiteY52" fmla="*/ 1308038 h 1309561"/>
                <a:gd name="connsiteX53" fmla="*/ 199348 w 549455"/>
                <a:gd name="connsiteY53" fmla="*/ 1309016 h 1309561"/>
                <a:gd name="connsiteX54" fmla="*/ 198295 w 549455"/>
                <a:gd name="connsiteY54" fmla="*/ 1309016 h 1309561"/>
                <a:gd name="connsiteX55" fmla="*/ 174061 w 549455"/>
                <a:gd name="connsiteY55" fmla="*/ 1309542 h 1309561"/>
                <a:gd name="connsiteX56" fmla="*/ 53630 w 549455"/>
                <a:gd name="connsiteY56" fmla="*/ 1259478 h 1309561"/>
                <a:gd name="connsiteX57" fmla="*/ 55053 w 549455"/>
                <a:gd name="connsiteY57" fmla="*/ 1261733 h 1309561"/>
                <a:gd name="connsiteX58" fmla="*/ 76863 w 549455"/>
                <a:gd name="connsiteY58" fmla="*/ 1285638 h 1309561"/>
                <a:gd name="connsiteX59" fmla="*/ 78180 w 549455"/>
                <a:gd name="connsiteY59" fmla="*/ 1286089 h 1309561"/>
                <a:gd name="connsiteX60" fmla="*/ 129123 w 549455"/>
                <a:gd name="connsiteY60" fmla="*/ 1299168 h 1309561"/>
                <a:gd name="connsiteX61" fmla="*/ 196978 w 549455"/>
                <a:gd name="connsiteY61" fmla="*/ 1301499 h 1309561"/>
                <a:gd name="connsiteX62" fmla="*/ 201825 w 549455"/>
                <a:gd name="connsiteY62" fmla="*/ 1291200 h 1309561"/>
                <a:gd name="connsiteX63" fmla="*/ 153989 w 549455"/>
                <a:gd name="connsiteY63" fmla="*/ 1253615 h 1309561"/>
                <a:gd name="connsiteX64" fmla="*/ 153146 w 549455"/>
                <a:gd name="connsiteY64" fmla="*/ 1252713 h 1309561"/>
                <a:gd name="connsiteX65" fmla="*/ 122117 w 549455"/>
                <a:gd name="connsiteY65" fmla="*/ 1202650 h 1309561"/>
                <a:gd name="connsiteX66" fmla="*/ 132390 w 549455"/>
                <a:gd name="connsiteY66" fmla="*/ 1151834 h 1309561"/>
                <a:gd name="connsiteX67" fmla="*/ 122696 w 549455"/>
                <a:gd name="connsiteY67" fmla="*/ 1140333 h 1309561"/>
                <a:gd name="connsiteX68" fmla="*/ 123381 w 549455"/>
                <a:gd name="connsiteY68" fmla="*/ 1137853 h 1309561"/>
                <a:gd name="connsiteX69" fmla="*/ 243022 w 549455"/>
                <a:gd name="connsiteY69" fmla="*/ 696077 h 1309561"/>
                <a:gd name="connsiteX70" fmla="*/ 277792 w 549455"/>
                <a:gd name="connsiteY70" fmla="*/ 435762 h 1309561"/>
                <a:gd name="connsiteX71" fmla="*/ 280004 w 549455"/>
                <a:gd name="connsiteY71" fmla="*/ 417796 h 1309561"/>
                <a:gd name="connsiteX72" fmla="*/ 320306 w 549455"/>
                <a:gd name="connsiteY72" fmla="*/ 664430 h 1309561"/>
                <a:gd name="connsiteX73" fmla="*/ 325311 w 549455"/>
                <a:gd name="connsiteY73" fmla="*/ 832812 h 1309561"/>
                <a:gd name="connsiteX74" fmla="*/ 336427 w 549455"/>
                <a:gd name="connsiteY74" fmla="*/ 1098313 h 1309561"/>
                <a:gd name="connsiteX75" fmla="*/ 336427 w 549455"/>
                <a:gd name="connsiteY75" fmla="*/ 1098990 h 1309561"/>
                <a:gd name="connsiteX76" fmla="*/ 326997 w 549455"/>
                <a:gd name="connsiteY76" fmla="*/ 1153638 h 1309561"/>
                <a:gd name="connsiteX77" fmla="*/ 339114 w 549455"/>
                <a:gd name="connsiteY77" fmla="*/ 1184158 h 1309561"/>
                <a:gd name="connsiteX78" fmla="*/ 339693 w 549455"/>
                <a:gd name="connsiteY78" fmla="*/ 1185135 h 1309561"/>
                <a:gd name="connsiteX79" fmla="*/ 339693 w 549455"/>
                <a:gd name="connsiteY79" fmla="*/ 1186338 h 1309561"/>
                <a:gd name="connsiteX80" fmla="*/ 342064 w 549455"/>
                <a:gd name="connsiteY80" fmla="*/ 1225952 h 1309561"/>
                <a:gd name="connsiteX81" fmla="*/ 349650 w 549455"/>
                <a:gd name="connsiteY81" fmla="*/ 1287742 h 1309561"/>
                <a:gd name="connsiteX82" fmla="*/ 360977 w 549455"/>
                <a:gd name="connsiteY82" fmla="*/ 1288569 h 1309561"/>
                <a:gd name="connsiteX83" fmla="*/ 390426 w 549455"/>
                <a:gd name="connsiteY83" fmla="*/ 1289622 h 1309561"/>
                <a:gd name="connsiteX84" fmla="*/ 395957 w 549455"/>
                <a:gd name="connsiteY84" fmla="*/ 1273836 h 1309561"/>
                <a:gd name="connsiteX85" fmla="*/ 415081 w 549455"/>
                <a:gd name="connsiteY85" fmla="*/ 1290148 h 1309561"/>
                <a:gd name="connsiteX86" fmla="*/ 485727 w 549455"/>
                <a:gd name="connsiteY86" fmla="*/ 1292478 h 1309561"/>
                <a:gd name="connsiteX87" fmla="*/ 543203 w 549455"/>
                <a:gd name="connsiteY87" fmla="*/ 1268574 h 1309561"/>
                <a:gd name="connsiteX88" fmla="*/ 543203 w 549455"/>
                <a:gd name="connsiteY88" fmla="*/ 1258727 h 1309561"/>
                <a:gd name="connsiteX89" fmla="*/ 541360 w 549455"/>
                <a:gd name="connsiteY89" fmla="*/ 1252863 h 1309561"/>
                <a:gd name="connsiteX90" fmla="*/ 529401 w 549455"/>
                <a:gd name="connsiteY90" fmla="*/ 1253390 h 1309561"/>
                <a:gd name="connsiteX91" fmla="*/ 441843 w 549455"/>
                <a:gd name="connsiteY91" fmla="*/ 1192201 h 1309561"/>
                <a:gd name="connsiteX92" fmla="*/ 440210 w 549455"/>
                <a:gd name="connsiteY92" fmla="*/ 1190998 h 1309561"/>
                <a:gd name="connsiteX93" fmla="*/ 445478 w 549455"/>
                <a:gd name="connsiteY93" fmla="*/ 1126201 h 1309561"/>
                <a:gd name="connsiteX94" fmla="*/ 426776 w 549455"/>
                <a:gd name="connsiteY94" fmla="*/ 1106807 h 1309561"/>
                <a:gd name="connsiteX95" fmla="*/ 426776 w 549455"/>
                <a:gd name="connsiteY95" fmla="*/ 1104853 h 1309561"/>
                <a:gd name="connsiteX96" fmla="*/ 434152 w 549455"/>
                <a:gd name="connsiteY96" fmla="*/ 648344 h 1309561"/>
                <a:gd name="connsiteX97" fmla="*/ 403702 w 549455"/>
                <a:gd name="connsiteY97" fmla="*/ 359314 h 1309561"/>
                <a:gd name="connsiteX98" fmla="*/ 387423 w 549455"/>
                <a:gd name="connsiteY98" fmla="*/ 242725 h 1309561"/>
                <a:gd name="connsiteX99" fmla="*/ 360239 w 549455"/>
                <a:gd name="connsiteY99" fmla="*/ 7893 h 1309561"/>
                <a:gd name="connsiteX100" fmla="*/ 147404 w 549455"/>
                <a:gd name="connsiteY100" fmla="*/ 17590 h 1309561"/>
                <a:gd name="connsiteX101" fmla="*/ 131231 w 549455"/>
                <a:gd name="connsiteY101" fmla="*/ 156504 h 1309561"/>
                <a:gd name="connsiteX102" fmla="*/ 139765 w 549455"/>
                <a:gd name="connsiteY102" fmla="*/ 229344 h 1309561"/>
                <a:gd name="connsiteX103" fmla="*/ 136235 w 549455"/>
                <a:gd name="connsiteY103" fmla="*/ 631130 h 1309561"/>
                <a:gd name="connsiteX104" fmla="*/ 55316 w 549455"/>
                <a:gd name="connsiteY104" fmla="*/ 1071628 h 1309561"/>
                <a:gd name="connsiteX105" fmla="*/ 33927 w 549455"/>
                <a:gd name="connsiteY105" fmla="*/ 1120864 h 1309561"/>
                <a:gd name="connsiteX106" fmla="*/ 20546 w 549455"/>
                <a:gd name="connsiteY106" fmla="*/ 1146347 h 1309561"/>
                <a:gd name="connsiteX107" fmla="*/ 5900 w 549455"/>
                <a:gd name="connsiteY107" fmla="*/ 1237454 h 1309561"/>
                <a:gd name="connsiteX108" fmla="*/ 43568 w 549455"/>
                <a:gd name="connsiteY108" fmla="*/ 1268048 h 130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49455" h="1309561">
                  <a:moveTo>
                    <a:pt x="174061" y="1309542"/>
                  </a:moveTo>
                  <a:cubicBezTo>
                    <a:pt x="158862" y="1309715"/>
                    <a:pt x="143669" y="1308760"/>
                    <a:pt x="128544" y="1306685"/>
                  </a:cubicBezTo>
                  <a:cubicBezTo>
                    <a:pt x="111148" y="1304032"/>
                    <a:pt x="93911" y="1299589"/>
                    <a:pt x="76968" y="1293380"/>
                  </a:cubicBezTo>
                  <a:lnTo>
                    <a:pt x="75651" y="1292929"/>
                  </a:lnTo>
                  <a:cubicBezTo>
                    <a:pt x="67222" y="1289922"/>
                    <a:pt x="56528" y="1274813"/>
                    <a:pt x="52682" y="1269025"/>
                  </a:cubicBezTo>
                  <a:lnTo>
                    <a:pt x="43621" y="1276542"/>
                  </a:lnTo>
                  <a:lnTo>
                    <a:pt x="0" y="1241212"/>
                  </a:lnTo>
                  <a:lnTo>
                    <a:pt x="369" y="1238506"/>
                  </a:lnTo>
                  <a:cubicBezTo>
                    <a:pt x="790" y="1235424"/>
                    <a:pt x="10905" y="1161832"/>
                    <a:pt x="15647" y="1143566"/>
                  </a:cubicBezTo>
                  <a:cubicBezTo>
                    <a:pt x="18623" y="1132222"/>
                    <a:pt x="23770" y="1122300"/>
                    <a:pt x="30503" y="1114926"/>
                  </a:cubicBezTo>
                  <a:lnTo>
                    <a:pt x="50733" y="1068320"/>
                  </a:lnTo>
                  <a:lnTo>
                    <a:pt x="131336" y="629401"/>
                  </a:lnTo>
                  <a:lnTo>
                    <a:pt x="134866" y="229645"/>
                  </a:lnTo>
                  <a:lnTo>
                    <a:pt x="126226" y="156204"/>
                  </a:lnTo>
                  <a:lnTo>
                    <a:pt x="143190" y="9998"/>
                  </a:lnTo>
                  <a:lnTo>
                    <a:pt x="145349" y="9998"/>
                  </a:lnTo>
                  <a:lnTo>
                    <a:pt x="364928" y="0"/>
                  </a:lnTo>
                  <a:lnTo>
                    <a:pt x="365349" y="3157"/>
                  </a:lnTo>
                  <a:cubicBezTo>
                    <a:pt x="365349" y="4811"/>
                    <a:pt x="387792" y="171087"/>
                    <a:pt x="393007" y="241747"/>
                  </a:cubicBezTo>
                  <a:cubicBezTo>
                    <a:pt x="394746" y="265652"/>
                    <a:pt x="401436" y="308198"/>
                    <a:pt x="409181" y="357510"/>
                  </a:cubicBezTo>
                  <a:cubicBezTo>
                    <a:pt x="424722" y="456509"/>
                    <a:pt x="444056" y="579788"/>
                    <a:pt x="439736" y="648870"/>
                  </a:cubicBezTo>
                  <a:cubicBezTo>
                    <a:pt x="437049" y="691492"/>
                    <a:pt x="432729" y="1072079"/>
                    <a:pt x="432361" y="1102898"/>
                  </a:cubicBezTo>
                  <a:lnTo>
                    <a:pt x="451326" y="1122518"/>
                  </a:lnTo>
                  <a:lnTo>
                    <a:pt x="446058" y="1186563"/>
                  </a:lnTo>
                  <a:cubicBezTo>
                    <a:pt x="456594" y="1194531"/>
                    <a:pt x="517495" y="1239633"/>
                    <a:pt x="531245" y="1246173"/>
                  </a:cubicBezTo>
                  <a:cubicBezTo>
                    <a:pt x="537198" y="1249030"/>
                    <a:pt x="538515" y="1246775"/>
                    <a:pt x="539252" y="1245497"/>
                  </a:cubicBezTo>
                  <a:cubicBezTo>
                    <a:pt x="539979" y="1244001"/>
                    <a:pt x="541191" y="1243151"/>
                    <a:pt x="542466" y="1243242"/>
                  </a:cubicBezTo>
                  <a:cubicBezTo>
                    <a:pt x="544520" y="1243693"/>
                    <a:pt x="544942" y="1244971"/>
                    <a:pt x="548208" y="1255494"/>
                  </a:cubicBezTo>
                  <a:cubicBezTo>
                    <a:pt x="550010" y="1260816"/>
                    <a:pt x="549852" y="1267063"/>
                    <a:pt x="547787" y="1272182"/>
                  </a:cubicBezTo>
                  <a:cubicBezTo>
                    <a:pt x="541992" y="1286164"/>
                    <a:pt x="521446" y="1295410"/>
                    <a:pt x="486202" y="1299770"/>
                  </a:cubicBezTo>
                  <a:cubicBezTo>
                    <a:pt x="462063" y="1302649"/>
                    <a:pt x="437782" y="1301844"/>
                    <a:pt x="413764" y="1297364"/>
                  </a:cubicBezTo>
                  <a:lnTo>
                    <a:pt x="412816" y="1296838"/>
                  </a:lnTo>
                  <a:lnTo>
                    <a:pt x="398170" y="1284284"/>
                  </a:lnTo>
                  <a:lnTo>
                    <a:pt x="393639" y="1297139"/>
                  </a:lnTo>
                  <a:lnTo>
                    <a:pt x="391954" y="1297139"/>
                  </a:lnTo>
                  <a:cubicBezTo>
                    <a:pt x="391954" y="1297139"/>
                    <a:pt x="368036" y="1296011"/>
                    <a:pt x="360977" y="1296011"/>
                  </a:cubicBezTo>
                  <a:cubicBezTo>
                    <a:pt x="356346" y="1295966"/>
                    <a:pt x="351726" y="1295590"/>
                    <a:pt x="347121" y="1294883"/>
                  </a:cubicBezTo>
                  <a:lnTo>
                    <a:pt x="345225" y="1294508"/>
                  </a:lnTo>
                  <a:lnTo>
                    <a:pt x="344856" y="1291877"/>
                  </a:lnTo>
                  <a:cubicBezTo>
                    <a:pt x="344856" y="1289997"/>
                    <a:pt x="338429" y="1246023"/>
                    <a:pt x="336848" y="1226779"/>
                  </a:cubicBezTo>
                  <a:cubicBezTo>
                    <a:pt x="335479" y="1210242"/>
                    <a:pt x="334688" y="1192727"/>
                    <a:pt x="334478" y="1187991"/>
                  </a:cubicBezTo>
                  <a:cubicBezTo>
                    <a:pt x="331738" y="1183181"/>
                    <a:pt x="321676" y="1164839"/>
                    <a:pt x="321676" y="1153563"/>
                  </a:cubicBezTo>
                  <a:cubicBezTo>
                    <a:pt x="321676" y="1142288"/>
                    <a:pt x="329736" y="1104252"/>
                    <a:pt x="331211" y="1097336"/>
                  </a:cubicBezTo>
                  <a:lnTo>
                    <a:pt x="319990" y="833413"/>
                  </a:lnTo>
                  <a:lnTo>
                    <a:pt x="315091" y="665633"/>
                  </a:lnTo>
                  <a:lnTo>
                    <a:pt x="280637" y="455156"/>
                  </a:lnTo>
                  <a:cubicBezTo>
                    <a:pt x="273103" y="515292"/>
                    <a:pt x="251029" y="689312"/>
                    <a:pt x="247763" y="699384"/>
                  </a:cubicBezTo>
                  <a:cubicBezTo>
                    <a:pt x="244497" y="709457"/>
                    <a:pt x="138448" y="1102823"/>
                    <a:pt x="128913" y="1138153"/>
                  </a:cubicBezTo>
                  <a:lnTo>
                    <a:pt x="138343" y="1149429"/>
                  </a:lnTo>
                  <a:lnTo>
                    <a:pt x="127806" y="1200921"/>
                  </a:lnTo>
                  <a:lnTo>
                    <a:pt x="156781" y="1247752"/>
                  </a:lnTo>
                  <a:cubicBezTo>
                    <a:pt x="207198" y="1282556"/>
                    <a:pt x="207198" y="1287968"/>
                    <a:pt x="207198" y="1290599"/>
                  </a:cubicBezTo>
                  <a:cubicBezTo>
                    <a:pt x="207198" y="1297439"/>
                    <a:pt x="201245" y="1306310"/>
                    <a:pt x="200086" y="1308038"/>
                  </a:cubicBezTo>
                  <a:lnTo>
                    <a:pt x="199348" y="1309016"/>
                  </a:lnTo>
                  <a:lnTo>
                    <a:pt x="198295" y="1309016"/>
                  </a:lnTo>
                  <a:cubicBezTo>
                    <a:pt x="198295" y="1309016"/>
                    <a:pt x="187811" y="1309542"/>
                    <a:pt x="174061" y="1309542"/>
                  </a:cubicBezTo>
                  <a:close/>
                  <a:moveTo>
                    <a:pt x="53630" y="1259478"/>
                  </a:moveTo>
                  <a:lnTo>
                    <a:pt x="55053" y="1261733"/>
                  </a:lnTo>
                  <a:cubicBezTo>
                    <a:pt x="58688" y="1267522"/>
                    <a:pt x="69646" y="1283082"/>
                    <a:pt x="76863" y="1285638"/>
                  </a:cubicBezTo>
                  <a:lnTo>
                    <a:pt x="78180" y="1286089"/>
                  </a:lnTo>
                  <a:cubicBezTo>
                    <a:pt x="94907" y="1292260"/>
                    <a:pt x="111939" y="1296627"/>
                    <a:pt x="129123" y="1299168"/>
                  </a:cubicBezTo>
                  <a:cubicBezTo>
                    <a:pt x="151687" y="1301889"/>
                    <a:pt x="174346" y="1302664"/>
                    <a:pt x="196978" y="1301499"/>
                  </a:cubicBezTo>
                  <a:cubicBezTo>
                    <a:pt x="199053" y="1298552"/>
                    <a:pt x="200702" y="1295056"/>
                    <a:pt x="201825" y="1291200"/>
                  </a:cubicBezTo>
                  <a:cubicBezTo>
                    <a:pt x="198295" y="1286164"/>
                    <a:pt x="175167" y="1268649"/>
                    <a:pt x="153989" y="1253615"/>
                  </a:cubicBezTo>
                  <a:lnTo>
                    <a:pt x="153146" y="1252713"/>
                  </a:lnTo>
                  <a:lnTo>
                    <a:pt x="122117" y="1202650"/>
                  </a:lnTo>
                  <a:lnTo>
                    <a:pt x="132390" y="1151834"/>
                  </a:lnTo>
                  <a:lnTo>
                    <a:pt x="122696" y="1140333"/>
                  </a:lnTo>
                  <a:lnTo>
                    <a:pt x="123381" y="1137853"/>
                  </a:lnTo>
                  <a:cubicBezTo>
                    <a:pt x="128122" y="1120263"/>
                    <a:pt x="239281" y="707428"/>
                    <a:pt x="243022" y="696077"/>
                  </a:cubicBezTo>
                  <a:cubicBezTo>
                    <a:pt x="245656" y="687959"/>
                    <a:pt x="265254" y="535964"/>
                    <a:pt x="277792" y="435762"/>
                  </a:cubicBezTo>
                  <a:lnTo>
                    <a:pt x="280004" y="417796"/>
                  </a:lnTo>
                  <a:lnTo>
                    <a:pt x="320306" y="664430"/>
                  </a:lnTo>
                  <a:lnTo>
                    <a:pt x="325311" y="832812"/>
                  </a:lnTo>
                  <a:lnTo>
                    <a:pt x="336427" y="1098313"/>
                  </a:lnTo>
                  <a:lnTo>
                    <a:pt x="336427" y="1098990"/>
                  </a:lnTo>
                  <a:cubicBezTo>
                    <a:pt x="332312" y="1116835"/>
                    <a:pt x="329162" y="1135109"/>
                    <a:pt x="326997" y="1153638"/>
                  </a:cubicBezTo>
                  <a:cubicBezTo>
                    <a:pt x="326997" y="1161155"/>
                    <a:pt x="334425" y="1176190"/>
                    <a:pt x="339114" y="1184158"/>
                  </a:cubicBezTo>
                  <a:lnTo>
                    <a:pt x="339693" y="1185135"/>
                  </a:lnTo>
                  <a:lnTo>
                    <a:pt x="339693" y="1186338"/>
                  </a:lnTo>
                  <a:cubicBezTo>
                    <a:pt x="339693" y="1186338"/>
                    <a:pt x="340483" y="1206934"/>
                    <a:pt x="342064" y="1225952"/>
                  </a:cubicBezTo>
                  <a:cubicBezTo>
                    <a:pt x="343434" y="1242189"/>
                    <a:pt x="348228" y="1277669"/>
                    <a:pt x="349650" y="1287742"/>
                  </a:cubicBezTo>
                  <a:cubicBezTo>
                    <a:pt x="353412" y="1288291"/>
                    <a:pt x="357194" y="1288569"/>
                    <a:pt x="360977" y="1288569"/>
                  </a:cubicBezTo>
                  <a:cubicBezTo>
                    <a:pt x="367088" y="1288569"/>
                    <a:pt x="384842" y="1289396"/>
                    <a:pt x="390426" y="1289622"/>
                  </a:cubicBezTo>
                  <a:lnTo>
                    <a:pt x="395957" y="1273836"/>
                  </a:lnTo>
                  <a:lnTo>
                    <a:pt x="415081" y="1290148"/>
                  </a:lnTo>
                  <a:cubicBezTo>
                    <a:pt x="438503" y="1294515"/>
                    <a:pt x="462189" y="1295297"/>
                    <a:pt x="485727" y="1292478"/>
                  </a:cubicBezTo>
                  <a:cubicBezTo>
                    <a:pt x="529401" y="1287066"/>
                    <a:pt x="540517" y="1275114"/>
                    <a:pt x="543203" y="1268574"/>
                  </a:cubicBezTo>
                  <a:cubicBezTo>
                    <a:pt x="544426" y="1265522"/>
                    <a:pt x="544426" y="1261779"/>
                    <a:pt x="543203" y="1258727"/>
                  </a:cubicBezTo>
                  <a:lnTo>
                    <a:pt x="541360" y="1252863"/>
                  </a:lnTo>
                  <a:cubicBezTo>
                    <a:pt x="537698" y="1255945"/>
                    <a:pt x="533189" y="1256141"/>
                    <a:pt x="529401" y="1253390"/>
                  </a:cubicBezTo>
                  <a:cubicBezTo>
                    <a:pt x="514018" y="1245873"/>
                    <a:pt x="444794" y="1194381"/>
                    <a:pt x="441843" y="1192201"/>
                  </a:cubicBezTo>
                  <a:lnTo>
                    <a:pt x="440210" y="1190998"/>
                  </a:lnTo>
                  <a:lnTo>
                    <a:pt x="445478" y="1126201"/>
                  </a:lnTo>
                  <a:lnTo>
                    <a:pt x="426776" y="1106807"/>
                  </a:lnTo>
                  <a:lnTo>
                    <a:pt x="426776" y="1104853"/>
                  </a:lnTo>
                  <a:cubicBezTo>
                    <a:pt x="426776" y="1088090"/>
                    <a:pt x="431360" y="692769"/>
                    <a:pt x="434152" y="648344"/>
                  </a:cubicBezTo>
                  <a:cubicBezTo>
                    <a:pt x="438419" y="580691"/>
                    <a:pt x="419190" y="457787"/>
                    <a:pt x="403702" y="359314"/>
                  </a:cubicBezTo>
                  <a:cubicBezTo>
                    <a:pt x="395957" y="309777"/>
                    <a:pt x="389214" y="267005"/>
                    <a:pt x="387423" y="242725"/>
                  </a:cubicBezTo>
                  <a:cubicBezTo>
                    <a:pt x="382629" y="177778"/>
                    <a:pt x="363347" y="31271"/>
                    <a:pt x="360239" y="7893"/>
                  </a:cubicBezTo>
                  <a:lnTo>
                    <a:pt x="147404" y="17590"/>
                  </a:lnTo>
                  <a:lnTo>
                    <a:pt x="131231" y="156504"/>
                  </a:lnTo>
                  <a:lnTo>
                    <a:pt x="139765" y="229344"/>
                  </a:lnTo>
                  <a:lnTo>
                    <a:pt x="136235" y="631130"/>
                  </a:lnTo>
                  <a:lnTo>
                    <a:pt x="55316" y="1071628"/>
                  </a:lnTo>
                  <a:lnTo>
                    <a:pt x="33927" y="1120864"/>
                  </a:lnTo>
                  <a:cubicBezTo>
                    <a:pt x="27869" y="1127382"/>
                    <a:pt x="23227" y="1136214"/>
                    <a:pt x="20546" y="1146347"/>
                  </a:cubicBezTo>
                  <a:cubicBezTo>
                    <a:pt x="16437" y="1162133"/>
                    <a:pt x="7797" y="1223848"/>
                    <a:pt x="5900" y="1237454"/>
                  </a:cubicBezTo>
                  <a:lnTo>
                    <a:pt x="43568" y="1268048"/>
                  </a:lnTo>
                  <a:close/>
                </a:path>
              </a:pathLst>
            </a:custGeom>
            <a:solidFill>
              <a:srgbClr val="263238"/>
            </a:solidFill>
            <a:ln w="5258" cap="flat">
              <a:noFill/>
              <a:prstDash val="solid"/>
              <a:miter/>
            </a:ln>
          </p:spPr>
          <p:txBody>
            <a:bodyPr rtlCol="0" anchor="ctr"/>
            <a:lstStyle/>
            <a:p>
              <a:endParaRPr lang="en-IN"/>
            </a:p>
          </p:txBody>
        </p:sp>
        <p:sp>
          <p:nvSpPr>
            <p:cNvPr id="268" name="Freeform: Shape 267">
              <a:extLst>
                <a:ext uri="{FF2B5EF4-FFF2-40B4-BE49-F238E27FC236}">
                  <a16:creationId xmlns:a16="http://schemas.microsoft.com/office/drawing/2014/main" id="{44FA099C-F20E-FE7B-3C16-36E1EFF57895}"/>
                </a:ext>
              </a:extLst>
            </p:cNvPr>
            <p:cNvSpPr/>
            <p:nvPr/>
          </p:nvSpPr>
          <p:spPr>
            <a:xfrm>
              <a:off x="9032785" y="4597502"/>
              <a:ext cx="214725" cy="347757"/>
            </a:xfrm>
            <a:custGeom>
              <a:avLst/>
              <a:gdLst>
                <a:gd name="connsiteX0" fmla="*/ 159110 w 214725"/>
                <a:gd name="connsiteY0" fmla="*/ 7387 h 347757"/>
                <a:gd name="connsiteX1" fmla="*/ 184344 w 214725"/>
                <a:gd name="connsiteY1" fmla="*/ 59630 h 347757"/>
                <a:gd name="connsiteX2" fmla="*/ 183080 w 214725"/>
                <a:gd name="connsiteY2" fmla="*/ 99245 h 347757"/>
                <a:gd name="connsiteX3" fmla="*/ 214689 w 214725"/>
                <a:gd name="connsiteY3" fmla="*/ 153217 h 347757"/>
                <a:gd name="connsiteX4" fmla="*/ 198252 w 214725"/>
                <a:gd name="connsiteY4" fmla="*/ 173964 h 347757"/>
                <a:gd name="connsiteX5" fmla="*/ 150312 w 214725"/>
                <a:gd name="connsiteY5" fmla="*/ 347758 h 347757"/>
                <a:gd name="connsiteX6" fmla="*/ 37941 w 214725"/>
                <a:gd name="connsiteY6" fmla="*/ 289801 h 347757"/>
                <a:gd name="connsiteX7" fmla="*/ 50532 w 214725"/>
                <a:gd name="connsiteY7" fmla="*/ 235754 h 347757"/>
                <a:gd name="connsiteX8" fmla="*/ 63 w 214725"/>
                <a:gd name="connsiteY8" fmla="*/ 164643 h 347757"/>
                <a:gd name="connsiteX9" fmla="*/ 35412 w 214725"/>
                <a:gd name="connsiteY9" fmla="*/ 33170 h 347757"/>
                <a:gd name="connsiteX10" fmla="*/ 159110 w 214725"/>
                <a:gd name="connsiteY10" fmla="*/ 7387 h 34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725" h="347757">
                  <a:moveTo>
                    <a:pt x="159110" y="7387"/>
                  </a:moveTo>
                  <a:cubicBezTo>
                    <a:pt x="159110" y="7387"/>
                    <a:pt x="183080" y="43393"/>
                    <a:pt x="184344" y="59630"/>
                  </a:cubicBezTo>
                  <a:cubicBezTo>
                    <a:pt x="185609" y="75867"/>
                    <a:pt x="179919" y="92028"/>
                    <a:pt x="183080" y="99245"/>
                  </a:cubicBezTo>
                  <a:cubicBezTo>
                    <a:pt x="186241" y="106461"/>
                    <a:pt x="215901" y="147805"/>
                    <a:pt x="214689" y="153217"/>
                  </a:cubicBezTo>
                  <a:cubicBezTo>
                    <a:pt x="213477" y="158629"/>
                    <a:pt x="198252" y="173964"/>
                    <a:pt x="198252" y="173964"/>
                  </a:cubicBezTo>
                  <a:lnTo>
                    <a:pt x="150312" y="347758"/>
                  </a:lnTo>
                  <a:lnTo>
                    <a:pt x="37941" y="289801"/>
                  </a:lnTo>
                  <a:lnTo>
                    <a:pt x="50532" y="235754"/>
                  </a:lnTo>
                  <a:lnTo>
                    <a:pt x="63" y="164643"/>
                  </a:lnTo>
                  <a:cubicBezTo>
                    <a:pt x="63" y="164643"/>
                    <a:pt x="-3098" y="87218"/>
                    <a:pt x="35412" y="33170"/>
                  </a:cubicBezTo>
                  <a:cubicBezTo>
                    <a:pt x="73923" y="-20877"/>
                    <a:pt x="159110" y="7387"/>
                    <a:pt x="159110" y="7387"/>
                  </a:cubicBezTo>
                  <a:close/>
                </a:path>
              </a:pathLst>
            </a:custGeom>
            <a:solidFill>
              <a:srgbClr val="FFFFFF"/>
            </a:solidFill>
            <a:ln w="5258" cap="flat">
              <a:noFill/>
              <a:prstDash val="solid"/>
              <a:miter/>
            </a:ln>
          </p:spPr>
          <p:txBody>
            <a:bodyPr rtlCol="0" anchor="ctr"/>
            <a:lstStyle/>
            <a:p>
              <a:endParaRPr lang="en-IN"/>
            </a:p>
          </p:txBody>
        </p:sp>
        <p:sp>
          <p:nvSpPr>
            <p:cNvPr id="269" name="Freeform: Shape 268">
              <a:extLst>
                <a:ext uri="{FF2B5EF4-FFF2-40B4-BE49-F238E27FC236}">
                  <a16:creationId xmlns:a16="http://schemas.microsoft.com/office/drawing/2014/main" id="{6D19102D-3603-2B39-1718-DF9D89A33E3E}"/>
                </a:ext>
              </a:extLst>
            </p:cNvPr>
            <p:cNvSpPr/>
            <p:nvPr/>
          </p:nvSpPr>
          <p:spPr>
            <a:xfrm>
              <a:off x="9030222" y="4593744"/>
              <a:ext cx="219930" cy="356251"/>
            </a:xfrm>
            <a:custGeom>
              <a:avLst/>
              <a:gdLst>
                <a:gd name="connsiteX0" fmla="*/ 154349 w 219930"/>
                <a:gd name="connsiteY0" fmla="*/ 356251 h 356251"/>
                <a:gd name="connsiteX1" fmla="*/ 37185 w 219930"/>
                <a:gd name="connsiteY1" fmla="*/ 296115 h 356251"/>
                <a:gd name="connsiteX2" fmla="*/ 50092 w 219930"/>
                <a:gd name="connsiteY2" fmla="*/ 240790 h 356251"/>
                <a:gd name="connsiteX3" fmla="*/ 44 w 219930"/>
                <a:gd name="connsiteY3" fmla="*/ 170280 h 356251"/>
                <a:gd name="connsiteX4" fmla="*/ 44 w 219930"/>
                <a:gd name="connsiteY4" fmla="*/ 168852 h 356251"/>
                <a:gd name="connsiteX5" fmla="*/ 36184 w 219930"/>
                <a:gd name="connsiteY5" fmla="*/ 34447 h 356251"/>
                <a:gd name="connsiteX6" fmla="*/ 162304 w 219930"/>
                <a:gd name="connsiteY6" fmla="*/ 7386 h 356251"/>
                <a:gd name="connsiteX7" fmla="*/ 163042 w 219930"/>
                <a:gd name="connsiteY7" fmla="*/ 7386 h 356251"/>
                <a:gd name="connsiteX8" fmla="*/ 163621 w 219930"/>
                <a:gd name="connsiteY8" fmla="*/ 8213 h 356251"/>
                <a:gd name="connsiteX9" fmla="*/ 189541 w 219930"/>
                <a:gd name="connsiteY9" fmla="*/ 62636 h 356251"/>
                <a:gd name="connsiteX10" fmla="*/ 188329 w 219930"/>
                <a:gd name="connsiteY10" fmla="*/ 85789 h 356251"/>
                <a:gd name="connsiteX11" fmla="*/ 187908 w 219930"/>
                <a:gd name="connsiteY11" fmla="*/ 100823 h 356251"/>
                <a:gd name="connsiteX12" fmla="*/ 198707 w 219930"/>
                <a:gd name="connsiteY12" fmla="*/ 118187 h 356251"/>
                <a:gd name="connsiteX13" fmla="*/ 219780 w 219930"/>
                <a:gd name="connsiteY13" fmla="*/ 158027 h 356251"/>
                <a:gd name="connsiteX14" fmla="*/ 203027 w 219930"/>
                <a:gd name="connsiteY14" fmla="*/ 179977 h 356251"/>
                <a:gd name="connsiteX15" fmla="*/ 43717 w 219930"/>
                <a:gd name="connsiteY15" fmla="*/ 291605 h 356251"/>
                <a:gd name="connsiteX16" fmla="*/ 151241 w 219930"/>
                <a:gd name="connsiteY16" fmla="*/ 346705 h 356251"/>
                <a:gd name="connsiteX17" fmla="*/ 198655 w 219930"/>
                <a:gd name="connsiteY17" fmla="*/ 175317 h 356251"/>
                <a:gd name="connsiteX18" fmla="*/ 199287 w 219930"/>
                <a:gd name="connsiteY18" fmla="*/ 174640 h 356251"/>
                <a:gd name="connsiteX19" fmla="*/ 214512 w 219930"/>
                <a:gd name="connsiteY19" fmla="*/ 156374 h 356251"/>
                <a:gd name="connsiteX20" fmla="*/ 194862 w 219930"/>
                <a:gd name="connsiteY20" fmla="*/ 123449 h 356251"/>
                <a:gd name="connsiteX21" fmla="*/ 183430 w 219930"/>
                <a:gd name="connsiteY21" fmla="*/ 104957 h 356251"/>
                <a:gd name="connsiteX22" fmla="*/ 183166 w 219930"/>
                <a:gd name="connsiteY22" fmla="*/ 84811 h 356251"/>
                <a:gd name="connsiteX23" fmla="*/ 184325 w 219930"/>
                <a:gd name="connsiteY23" fmla="*/ 63764 h 356251"/>
                <a:gd name="connsiteX24" fmla="*/ 160355 w 219930"/>
                <a:gd name="connsiteY24" fmla="*/ 14527 h 356251"/>
                <a:gd name="connsiteX25" fmla="*/ 39871 w 219930"/>
                <a:gd name="connsiteY25" fmla="*/ 39935 h 356251"/>
                <a:gd name="connsiteX26" fmla="*/ 5259 w 219930"/>
                <a:gd name="connsiteY26" fmla="*/ 167048 h 356251"/>
                <a:gd name="connsiteX27" fmla="*/ 56150 w 219930"/>
                <a:gd name="connsiteY27" fmla="*/ 238835 h 35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9930" h="356251">
                  <a:moveTo>
                    <a:pt x="154349" y="356251"/>
                  </a:moveTo>
                  <a:lnTo>
                    <a:pt x="37185" y="296115"/>
                  </a:lnTo>
                  <a:lnTo>
                    <a:pt x="50092" y="240790"/>
                  </a:lnTo>
                  <a:lnTo>
                    <a:pt x="44" y="170280"/>
                  </a:lnTo>
                  <a:lnTo>
                    <a:pt x="44" y="168852"/>
                  </a:lnTo>
                  <a:cubicBezTo>
                    <a:pt x="44" y="165620"/>
                    <a:pt x="-2748" y="89096"/>
                    <a:pt x="36184" y="34447"/>
                  </a:cubicBezTo>
                  <a:cubicBezTo>
                    <a:pt x="75116" y="-20201"/>
                    <a:pt x="158775" y="6259"/>
                    <a:pt x="162304" y="7386"/>
                  </a:cubicBezTo>
                  <a:lnTo>
                    <a:pt x="163042" y="7386"/>
                  </a:lnTo>
                  <a:lnTo>
                    <a:pt x="163621" y="8213"/>
                  </a:lnTo>
                  <a:cubicBezTo>
                    <a:pt x="166150" y="12047"/>
                    <a:pt x="188224" y="45798"/>
                    <a:pt x="189541" y="62636"/>
                  </a:cubicBezTo>
                  <a:cubicBezTo>
                    <a:pt x="189957" y="70394"/>
                    <a:pt x="189551" y="78204"/>
                    <a:pt x="188329" y="85789"/>
                  </a:cubicBezTo>
                  <a:cubicBezTo>
                    <a:pt x="187244" y="90652"/>
                    <a:pt x="187096" y="95847"/>
                    <a:pt x="187908" y="100823"/>
                  </a:cubicBezTo>
                  <a:cubicBezTo>
                    <a:pt x="188909" y="103153"/>
                    <a:pt x="193913" y="110820"/>
                    <a:pt x="198707" y="118187"/>
                  </a:cubicBezTo>
                  <a:cubicBezTo>
                    <a:pt x="217093" y="146376"/>
                    <a:pt x="220781" y="153442"/>
                    <a:pt x="219780" y="158027"/>
                  </a:cubicBezTo>
                  <a:cubicBezTo>
                    <a:pt x="218779" y="162613"/>
                    <a:pt x="208085" y="174790"/>
                    <a:pt x="203027" y="179977"/>
                  </a:cubicBezTo>
                  <a:close/>
                  <a:moveTo>
                    <a:pt x="43717" y="291605"/>
                  </a:moveTo>
                  <a:lnTo>
                    <a:pt x="151241" y="346705"/>
                  </a:lnTo>
                  <a:lnTo>
                    <a:pt x="198655" y="175317"/>
                  </a:lnTo>
                  <a:lnTo>
                    <a:pt x="199287" y="174640"/>
                  </a:lnTo>
                  <a:cubicBezTo>
                    <a:pt x="204834" y="169393"/>
                    <a:pt x="209939" y="163267"/>
                    <a:pt x="214512" y="156374"/>
                  </a:cubicBezTo>
                  <a:cubicBezTo>
                    <a:pt x="208585" y="144670"/>
                    <a:pt x="202016" y="133665"/>
                    <a:pt x="194862" y="123449"/>
                  </a:cubicBezTo>
                  <a:cubicBezTo>
                    <a:pt x="190800" y="117616"/>
                    <a:pt x="186980" y="111437"/>
                    <a:pt x="183430" y="104957"/>
                  </a:cubicBezTo>
                  <a:cubicBezTo>
                    <a:pt x="181723" y="98485"/>
                    <a:pt x="181628" y="91366"/>
                    <a:pt x="183166" y="84811"/>
                  </a:cubicBezTo>
                  <a:cubicBezTo>
                    <a:pt x="184246" y="77911"/>
                    <a:pt x="184636" y="70822"/>
                    <a:pt x="184325" y="63764"/>
                  </a:cubicBezTo>
                  <a:cubicBezTo>
                    <a:pt x="183377" y="51812"/>
                    <a:pt x="167204" y="24976"/>
                    <a:pt x="160355" y="14527"/>
                  </a:cubicBezTo>
                  <a:cubicBezTo>
                    <a:pt x="151821" y="11971"/>
                    <a:pt x="74958" y="-9377"/>
                    <a:pt x="39871" y="39935"/>
                  </a:cubicBezTo>
                  <a:cubicBezTo>
                    <a:pt x="5523" y="88119"/>
                    <a:pt x="5101" y="156449"/>
                    <a:pt x="5259" y="167048"/>
                  </a:cubicBezTo>
                  <a:lnTo>
                    <a:pt x="56150" y="238835"/>
                  </a:lnTo>
                  <a:close/>
                </a:path>
              </a:pathLst>
            </a:custGeom>
            <a:solidFill>
              <a:srgbClr val="263238"/>
            </a:solidFill>
            <a:ln w="5258" cap="flat">
              <a:noFill/>
              <a:prstDash val="solid"/>
              <a:miter/>
            </a:ln>
          </p:spPr>
          <p:txBody>
            <a:bodyPr rtlCol="0" anchor="ctr"/>
            <a:lstStyle/>
            <a:p>
              <a:endParaRPr lang="en-IN"/>
            </a:p>
          </p:txBody>
        </p:sp>
        <p:sp>
          <p:nvSpPr>
            <p:cNvPr id="270" name="Freeform: Shape 269">
              <a:extLst>
                <a:ext uri="{FF2B5EF4-FFF2-40B4-BE49-F238E27FC236}">
                  <a16:creationId xmlns:a16="http://schemas.microsoft.com/office/drawing/2014/main" id="{DBC3A575-1E0D-51F9-035A-028C91A6B047}"/>
                </a:ext>
              </a:extLst>
            </p:cNvPr>
            <p:cNvSpPr/>
            <p:nvPr/>
          </p:nvSpPr>
          <p:spPr>
            <a:xfrm>
              <a:off x="9000617" y="4536149"/>
              <a:ext cx="244485" cy="361571"/>
            </a:xfrm>
            <a:custGeom>
              <a:avLst/>
              <a:gdLst>
                <a:gd name="connsiteX0" fmla="*/ 134433 w 244485"/>
                <a:gd name="connsiteY0" fmla="*/ 106551 h 361571"/>
                <a:gd name="connsiteX1" fmla="*/ 205132 w 244485"/>
                <a:gd name="connsiteY1" fmla="*/ 42581 h 361571"/>
                <a:gd name="connsiteX2" fmla="*/ 105405 w 244485"/>
                <a:gd name="connsiteY2" fmla="*/ 4996 h 361571"/>
                <a:gd name="connsiteX3" fmla="*/ 41 w 244485"/>
                <a:gd name="connsiteY3" fmla="*/ 158118 h 361571"/>
                <a:gd name="connsiteX4" fmla="*/ 65683 w 244485"/>
                <a:gd name="connsiteY4" fmla="*/ 286884 h 361571"/>
                <a:gd name="connsiteX5" fmla="*/ 76220 w 244485"/>
                <a:gd name="connsiteY5" fmla="*/ 306654 h 361571"/>
                <a:gd name="connsiteX6" fmla="*/ 96449 w 244485"/>
                <a:gd name="connsiteY6" fmla="*/ 301242 h 361571"/>
                <a:gd name="connsiteX7" fmla="*/ 103983 w 244485"/>
                <a:gd name="connsiteY7" fmla="*/ 256140 h 361571"/>
                <a:gd name="connsiteX8" fmla="*/ 71794 w 244485"/>
                <a:gd name="connsiteY8" fmla="*/ 221937 h 361571"/>
                <a:gd name="connsiteX9" fmla="*/ 96449 w 244485"/>
                <a:gd name="connsiteY9" fmla="*/ 188637 h 361571"/>
                <a:gd name="connsiteX10" fmla="*/ 119788 w 244485"/>
                <a:gd name="connsiteY10" fmla="*/ 240880 h 361571"/>
                <a:gd name="connsiteX11" fmla="*/ 138700 w 244485"/>
                <a:gd name="connsiteY11" fmla="*/ 332738 h 361571"/>
                <a:gd name="connsiteX12" fmla="*/ 227680 w 244485"/>
                <a:gd name="connsiteY12" fmla="*/ 361528 h 361571"/>
                <a:gd name="connsiteX13" fmla="*/ 242853 w 244485"/>
                <a:gd name="connsiteY13" fmla="*/ 331460 h 361571"/>
                <a:gd name="connsiteX14" fmla="*/ 232316 w 244485"/>
                <a:gd name="connsiteY14" fmla="*/ 263807 h 361571"/>
                <a:gd name="connsiteX15" fmla="*/ 230420 w 244485"/>
                <a:gd name="connsiteY15" fmla="*/ 235017 h 361571"/>
                <a:gd name="connsiteX16" fmla="*/ 190065 w 244485"/>
                <a:gd name="connsiteY16" fmla="*/ 271925 h 361571"/>
                <a:gd name="connsiteX17" fmla="*/ 168571 w 244485"/>
                <a:gd name="connsiteY17" fmla="*/ 295303 h 361571"/>
                <a:gd name="connsiteX18" fmla="*/ 147498 w 244485"/>
                <a:gd name="connsiteY18" fmla="*/ 244037 h 361571"/>
                <a:gd name="connsiteX19" fmla="*/ 117838 w 244485"/>
                <a:gd name="connsiteY19" fmla="*/ 170145 h 361571"/>
                <a:gd name="connsiteX20" fmla="*/ 151291 w 244485"/>
                <a:gd name="connsiteY20" fmla="*/ 138648 h 361571"/>
                <a:gd name="connsiteX21" fmla="*/ 134433 w 244485"/>
                <a:gd name="connsiteY21" fmla="*/ 106551 h 36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485" h="361571">
                  <a:moveTo>
                    <a:pt x="134433" y="106551"/>
                  </a:moveTo>
                  <a:cubicBezTo>
                    <a:pt x="134433" y="106551"/>
                    <a:pt x="201971" y="75956"/>
                    <a:pt x="205132" y="42581"/>
                  </a:cubicBezTo>
                  <a:cubicBezTo>
                    <a:pt x="208293" y="9205"/>
                    <a:pt x="153399" y="-9588"/>
                    <a:pt x="105405" y="4996"/>
                  </a:cubicBezTo>
                  <a:cubicBezTo>
                    <a:pt x="57412" y="19579"/>
                    <a:pt x="1938" y="95200"/>
                    <a:pt x="41" y="158118"/>
                  </a:cubicBezTo>
                  <a:cubicBezTo>
                    <a:pt x="-1855" y="221035"/>
                    <a:pt x="61890" y="284178"/>
                    <a:pt x="65683" y="286884"/>
                  </a:cubicBezTo>
                  <a:cubicBezTo>
                    <a:pt x="69476" y="289590"/>
                    <a:pt x="68844" y="303046"/>
                    <a:pt x="76220" y="306654"/>
                  </a:cubicBezTo>
                  <a:cubicBezTo>
                    <a:pt x="83595" y="310262"/>
                    <a:pt x="86335" y="312968"/>
                    <a:pt x="96449" y="301242"/>
                  </a:cubicBezTo>
                  <a:cubicBezTo>
                    <a:pt x="106564" y="289515"/>
                    <a:pt x="103983" y="256140"/>
                    <a:pt x="103983" y="256140"/>
                  </a:cubicBezTo>
                  <a:cubicBezTo>
                    <a:pt x="103983" y="256140"/>
                    <a:pt x="75587" y="249900"/>
                    <a:pt x="71794" y="221937"/>
                  </a:cubicBezTo>
                  <a:cubicBezTo>
                    <a:pt x="68001" y="193974"/>
                    <a:pt x="85070" y="179616"/>
                    <a:pt x="96449" y="188637"/>
                  </a:cubicBezTo>
                  <a:cubicBezTo>
                    <a:pt x="107829" y="197657"/>
                    <a:pt x="117259" y="230957"/>
                    <a:pt x="119788" y="240880"/>
                  </a:cubicBezTo>
                  <a:cubicBezTo>
                    <a:pt x="122316" y="250802"/>
                    <a:pt x="122316" y="316501"/>
                    <a:pt x="138700" y="332738"/>
                  </a:cubicBezTo>
                  <a:cubicBezTo>
                    <a:pt x="155084" y="348975"/>
                    <a:pt x="210664" y="362430"/>
                    <a:pt x="227680" y="361528"/>
                  </a:cubicBezTo>
                  <a:cubicBezTo>
                    <a:pt x="244696" y="360626"/>
                    <a:pt x="246646" y="351606"/>
                    <a:pt x="242853" y="331460"/>
                  </a:cubicBezTo>
                  <a:cubicBezTo>
                    <a:pt x="239059" y="311315"/>
                    <a:pt x="232738" y="272903"/>
                    <a:pt x="232316" y="263807"/>
                  </a:cubicBezTo>
                  <a:cubicBezTo>
                    <a:pt x="231895" y="254711"/>
                    <a:pt x="237584" y="238625"/>
                    <a:pt x="230420" y="235017"/>
                  </a:cubicBezTo>
                  <a:cubicBezTo>
                    <a:pt x="223255" y="231409"/>
                    <a:pt x="207082" y="252080"/>
                    <a:pt x="190065" y="271925"/>
                  </a:cubicBezTo>
                  <a:cubicBezTo>
                    <a:pt x="183253" y="280352"/>
                    <a:pt x="176073" y="288162"/>
                    <a:pt x="168571" y="295303"/>
                  </a:cubicBezTo>
                  <a:cubicBezTo>
                    <a:pt x="168571" y="295303"/>
                    <a:pt x="168571" y="292672"/>
                    <a:pt x="147498" y="244037"/>
                  </a:cubicBezTo>
                  <a:cubicBezTo>
                    <a:pt x="126425" y="195402"/>
                    <a:pt x="117838" y="172851"/>
                    <a:pt x="117838" y="170145"/>
                  </a:cubicBezTo>
                  <a:cubicBezTo>
                    <a:pt x="117838" y="167439"/>
                    <a:pt x="155084" y="161199"/>
                    <a:pt x="151291" y="138648"/>
                  </a:cubicBezTo>
                  <a:cubicBezTo>
                    <a:pt x="148863" y="125193"/>
                    <a:pt x="142804" y="113654"/>
                    <a:pt x="134433" y="106551"/>
                  </a:cubicBezTo>
                  <a:close/>
                </a:path>
              </a:pathLst>
            </a:custGeom>
            <a:solidFill>
              <a:srgbClr val="263238"/>
            </a:solidFill>
            <a:ln w="5258" cap="flat">
              <a:noFill/>
              <a:prstDash val="solid"/>
              <a:miter/>
            </a:ln>
          </p:spPr>
          <p:txBody>
            <a:bodyPr rtlCol="0" anchor="ctr"/>
            <a:lstStyle/>
            <a:p>
              <a:endParaRPr lang="en-IN"/>
            </a:p>
          </p:txBody>
        </p:sp>
        <p:sp>
          <p:nvSpPr>
            <p:cNvPr id="271" name="Freeform: Shape 270">
              <a:extLst>
                <a:ext uri="{FF2B5EF4-FFF2-40B4-BE49-F238E27FC236}">
                  <a16:creationId xmlns:a16="http://schemas.microsoft.com/office/drawing/2014/main" id="{C0EC9AE4-6198-C6A2-3E20-AC9CC76B3C47}"/>
                </a:ext>
              </a:extLst>
            </p:cNvPr>
            <p:cNvSpPr/>
            <p:nvPr/>
          </p:nvSpPr>
          <p:spPr>
            <a:xfrm>
              <a:off x="8997666" y="4532147"/>
              <a:ext cx="249817" cy="369213"/>
            </a:xfrm>
            <a:custGeom>
              <a:avLst/>
              <a:gdLst>
                <a:gd name="connsiteX0" fmla="*/ 228999 w 249817"/>
                <a:gd name="connsiteY0" fmla="*/ 369213 h 369213"/>
                <a:gd name="connsiteX1" fmla="*/ 140335 w 249817"/>
                <a:gd name="connsiteY1" fmla="*/ 339672 h 369213"/>
                <a:gd name="connsiteX2" fmla="*/ 122002 w 249817"/>
                <a:gd name="connsiteY2" fmla="*/ 261720 h 369213"/>
                <a:gd name="connsiteX3" fmla="*/ 120421 w 249817"/>
                <a:gd name="connsiteY3" fmla="*/ 246009 h 369213"/>
                <a:gd name="connsiteX4" fmla="*/ 98242 w 249817"/>
                <a:gd name="connsiteY4" fmla="*/ 195796 h 369213"/>
                <a:gd name="connsiteX5" fmla="*/ 83807 w 249817"/>
                <a:gd name="connsiteY5" fmla="*/ 197600 h 369213"/>
                <a:gd name="connsiteX6" fmla="*/ 77538 w 249817"/>
                <a:gd name="connsiteY6" fmla="*/ 225112 h 369213"/>
                <a:gd name="connsiteX7" fmla="*/ 107514 w 249817"/>
                <a:gd name="connsiteY7" fmla="*/ 256308 h 369213"/>
                <a:gd name="connsiteX8" fmla="*/ 109516 w 249817"/>
                <a:gd name="connsiteY8" fmla="*/ 256759 h 369213"/>
                <a:gd name="connsiteX9" fmla="*/ 109516 w 249817"/>
                <a:gd name="connsiteY9" fmla="*/ 259615 h 369213"/>
                <a:gd name="connsiteX10" fmla="*/ 100982 w 249817"/>
                <a:gd name="connsiteY10" fmla="*/ 307950 h 369213"/>
                <a:gd name="connsiteX11" fmla="*/ 79909 w 249817"/>
                <a:gd name="connsiteY11" fmla="*/ 314865 h 369213"/>
                <a:gd name="connsiteX12" fmla="*/ 78223 w 249817"/>
                <a:gd name="connsiteY12" fmla="*/ 314039 h 369213"/>
                <a:gd name="connsiteX13" fmla="*/ 69109 w 249817"/>
                <a:gd name="connsiteY13" fmla="*/ 299004 h 369213"/>
                <a:gd name="connsiteX14" fmla="*/ 67107 w 249817"/>
                <a:gd name="connsiteY14" fmla="*/ 293743 h 369213"/>
                <a:gd name="connsiteX15" fmla="*/ 43 w 249817"/>
                <a:gd name="connsiteY15" fmla="*/ 161518 h 369213"/>
                <a:gd name="connsiteX16" fmla="*/ 107514 w 249817"/>
                <a:gd name="connsiteY16" fmla="*/ 4863 h 369213"/>
                <a:gd name="connsiteX17" fmla="*/ 203711 w 249817"/>
                <a:gd name="connsiteY17" fmla="*/ 23656 h 369213"/>
                <a:gd name="connsiteX18" fmla="*/ 210402 w 249817"/>
                <a:gd name="connsiteY18" fmla="*/ 46883 h 369213"/>
                <a:gd name="connsiteX19" fmla="*/ 142969 w 249817"/>
                <a:gd name="connsiteY19" fmla="*/ 111455 h 369213"/>
                <a:gd name="connsiteX20" fmla="*/ 156666 w 249817"/>
                <a:gd name="connsiteY20" fmla="*/ 141523 h 369213"/>
                <a:gd name="connsiteX21" fmla="*/ 127165 w 249817"/>
                <a:gd name="connsiteY21" fmla="*/ 174673 h 369213"/>
                <a:gd name="connsiteX22" fmla="*/ 123951 w 249817"/>
                <a:gd name="connsiteY22" fmla="*/ 175951 h 369213"/>
                <a:gd name="connsiteX23" fmla="*/ 152610 w 249817"/>
                <a:gd name="connsiteY23" fmla="*/ 245859 h 369213"/>
                <a:gd name="connsiteX24" fmla="*/ 172260 w 249817"/>
                <a:gd name="connsiteY24" fmla="*/ 293592 h 369213"/>
                <a:gd name="connsiteX25" fmla="*/ 190962 w 249817"/>
                <a:gd name="connsiteY25" fmla="*/ 272770 h 369213"/>
                <a:gd name="connsiteX26" fmla="*/ 196547 w 249817"/>
                <a:gd name="connsiteY26" fmla="*/ 266230 h 369213"/>
                <a:gd name="connsiteX27" fmla="*/ 233898 w 249817"/>
                <a:gd name="connsiteY27" fmla="*/ 235260 h 369213"/>
                <a:gd name="connsiteX28" fmla="*/ 238271 w 249817"/>
                <a:gd name="connsiteY28" fmla="*/ 257811 h 369213"/>
                <a:gd name="connsiteX29" fmla="*/ 237533 w 249817"/>
                <a:gd name="connsiteY29" fmla="*/ 267283 h 369213"/>
                <a:gd name="connsiteX30" fmla="*/ 248070 w 249817"/>
                <a:gd name="connsiteY30" fmla="*/ 334184 h 369213"/>
                <a:gd name="connsiteX31" fmla="*/ 247596 w 249817"/>
                <a:gd name="connsiteY31" fmla="*/ 360043 h 369213"/>
                <a:gd name="connsiteX32" fmla="*/ 230474 w 249817"/>
                <a:gd name="connsiteY32" fmla="*/ 368687 h 369213"/>
                <a:gd name="connsiteX33" fmla="*/ 92026 w 249817"/>
                <a:gd name="connsiteY33" fmla="*/ 186099 h 369213"/>
                <a:gd name="connsiteX34" fmla="*/ 100613 w 249817"/>
                <a:gd name="connsiteY34" fmla="*/ 189181 h 369213"/>
                <a:gd name="connsiteX35" fmla="*/ 125163 w 249817"/>
                <a:gd name="connsiteY35" fmla="*/ 243454 h 369213"/>
                <a:gd name="connsiteX36" fmla="*/ 127059 w 249817"/>
                <a:gd name="connsiteY36" fmla="*/ 260893 h 369213"/>
                <a:gd name="connsiteX37" fmla="*/ 143127 w 249817"/>
                <a:gd name="connsiteY37" fmla="*/ 333432 h 369213"/>
                <a:gd name="connsiteX38" fmla="*/ 230474 w 249817"/>
                <a:gd name="connsiteY38" fmla="*/ 361621 h 369213"/>
                <a:gd name="connsiteX39" fmla="*/ 243539 w 249817"/>
                <a:gd name="connsiteY39" fmla="*/ 356059 h 369213"/>
                <a:gd name="connsiteX40" fmla="*/ 243223 w 249817"/>
                <a:gd name="connsiteY40" fmla="*/ 336665 h 369213"/>
                <a:gd name="connsiteX41" fmla="*/ 232370 w 249817"/>
                <a:gd name="connsiteY41" fmla="*/ 268485 h 369213"/>
                <a:gd name="connsiteX42" fmla="*/ 233161 w 249817"/>
                <a:gd name="connsiteY42" fmla="*/ 256984 h 369213"/>
                <a:gd name="connsiteX43" fmla="*/ 232212 w 249817"/>
                <a:gd name="connsiteY43" fmla="*/ 242852 h 369213"/>
                <a:gd name="connsiteX44" fmla="*/ 200024 w 249817"/>
                <a:gd name="connsiteY44" fmla="*/ 272544 h 369213"/>
                <a:gd name="connsiteX45" fmla="*/ 194387 w 249817"/>
                <a:gd name="connsiteY45" fmla="*/ 279159 h 369213"/>
                <a:gd name="connsiteX46" fmla="*/ 172576 w 249817"/>
                <a:gd name="connsiteY46" fmla="*/ 302913 h 369213"/>
                <a:gd name="connsiteX47" fmla="*/ 168625 w 249817"/>
                <a:gd name="connsiteY47" fmla="*/ 306146 h 369213"/>
                <a:gd name="connsiteX48" fmla="*/ 168625 w 249817"/>
                <a:gd name="connsiteY48" fmla="*/ 300282 h 369213"/>
                <a:gd name="connsiteX49" fmla="*/ 148185 w 249817"/>
                <a:gd name="connsiteY49" fmla="*/ 250294 h 369213"/>
                <a:gd name="connsiteX50" fmla="*/ 118156 w 249817"/>
                <a:gd name="connsiteY50" fmla="*/ 174447 h 369213"/>
                <a:gd name="connsiteX51" fmla="*/ 125900 w 249817"/>
                <a:gd name="connsiteY51" fmla="*/ 167907 h 369213"/>
                <a:gd name="connsiteX52" fmla="*/ 151662 w 249817"/>
                <a:gd name="connsiteY52" fmla="*/ 143853 h 369213"/>
                <a:gd name="connsiteX53" fmla="*/ 135857 w 249817"/>
                <a:gd name="connsiteY53" fmla="*/ 113785 h 369213"/>
                <a:gd name="connsiteX54" fmla="*/ 130589 w 249817"/>
                <a:gd name="connsiteY54" fmla="*/ 109575 h 369213"/>
                <a:gd name="connsiteX55" fmla="*/ 136542 w 249817"/>
                <a:gd name="connsiteY55" fmla="*/ 106869 h 369213"/>
                <a:gd name="connsiteX56" fmla="*/ 205397 w 249817"/>
                <a:gd name="connsiteY56" fmla="*/ 46056 h 369213"/>
                <a:gd name="connsiteX57" fmla="*/ 200393 w 249817"/>
                <a:gd name="connsiteY57" fmla="*/ 29293 h 369213"/>
                <a:gd name="connsiteX58" fmla="*/ 108884 w 249817"/>
                <a:gd name="connsiteY58" fmla="*/ 12380 h 369213"/>
                <a:gd name="connsiteX59" fmla="*/ 5575 w 249817"/>
                <a:gd name="connsiteY59" fmla="*/ 161969 h 369213"/>
                <a:gd name="connsiteX60" fmla="*/ 69741 w 249817"/>
                <a:gd name="connsiteY60" fmla="*/ 287203 h 369213"/>
                <a:gd name="connsiteX61" fmla="*/ 74272 w 249817"/>
                <a:gd name="connsiteY61" fmla="*/ 296373 h 369213"/>
                <a:gd name="connsiteX62" fmla="*/ 80120 w 249817"/>
                <a:gd name="connsiteY62" fmla="*/ 306822 h 369213"/>
                <a:gd name="connsiteX63" fmla="*/ 81911 w 249817"/>
                <a:gd name="connsiteY63" fmla="*/ 307649 h 369213"/>
                <a:gd name="connsiteX64" fmla="*/ 97715 w 249817"/>
                <a:gd name="connsiteY64" fmla="*/ 302086 h 369213"/>
                <a:gd name="connsiteX65" fmla="*/ 104511 w 249817"/>
                <a:gd name="connsiteY65" fmla="*/ 263073 h 369213"/>
                <a:gd name="connsiteX66" fmla="*/ 72165 w 249817"/>
                <a:gd name="connsiteY66" fmla="*/ 226465 h 369213"/>
                <a:gd name="connsiteX67" fmla="*/ 80541 w 249817"/>
                <a:gd name="connsiteY67" fmla="*/ 191436 h 369213"/>
                <a:gd name="connsiteX68" fmla="*/ 92500 w 249817"/>
                <a:gd name="connsiteY68" fmla="*/ 186099 h 36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49817" h="369213">
                  <a:moveTo>
                    <a:pt x="228999" y="369213"/>
                  </a:moveTo>
                  <a:cubicBezTo>
                    <a:pt x="209243" y="369213"/>
                    <a:pt x="156772" y="355908"/>
                    <a:pt x="140335" y="339672"/>
                  </a:cubicBezTo>
                  <a:cubicBezTo>
                    <a:pt x="127112" y="326592"/>
                    <a:pt x="123898" y="286000"/>
                    <a:pt x="122002" y="261720"/>
                  </a:cubicBezTo>
                  <a:cubicBezTo>
                    <a:pt x="121728" y="256436"/>
                    <a:pt x="121201" y="251189"/>
                    <a:pt x="120421" y="246009"/>
                  </a:cubicBezTo>
                  <a:cubicBezTo>
                    <a:pt x="119368" y="241800"/>
                    <a:pt x="109885" y="204816"/>
                    <a:pt x="98242" y="195796"/>
                  </a:cubicBezTo>
                  <a:cubicBezTo>
                    <a:pt x="93590" y="192360"/>
                    <a:pt x="87969" y="193067"/>
                    <a:pt x="83807" y="197600"/>
                  </a:cubicBezTo>
                  <a:cubicBezTo>
                    <a:pt x="78018" y="204125"/>
                    <a:pt x="75547" y="214979"/>
                    <a:pt x="77538" y="225112"/>
                  </a:cubicBezTo>
                  <a:cubicBezTo>
                    <a:pt x="80910" y="250069"/>
                    <a:pt x="107251" y="256233"/>
                    <a:pt x="107514" y="256308"/>
                  </a:cubicBezTo>
                  <a:lnTo>
                    <a:pt x="109516" y="256759"/>
                  </a:lnTo>
                  <a:lnTo>
                    <a:pt x="109516" y="259615"/>
                  </a:lnTo>
                  <a:cubicBezTo>
                    <a:pt x="109516" y="261043"/>
                    <a:pt x="112098" y="295096"/>
                    <a:pt x="100982" y="307950"/>
                  </a:cubicBezTo>
                  <a:cubicBezTo>
                    <a:pt x="91025" y="319526"/>
                    <a:pt x="87126" y="318323"/>
                    <a:pt x="79909" y="314865"/>
                  </a:cubicBezTo>
                  <a:lnTo>
                    <a:pt x="78223" y="314039"/>
                  </a:lnTo>
                  <a:cubicBezTo>
                    <a:pt x="73719" y="311310"/>
                    <a:pt x="70352" y="305762"/>
                    <a:pt x="69109" y="299004"/>
                  </a:cubicBezTo>
                  <a:cubicBezTo>
                    <a:pt x="68725" y="297058"/>
                    <a:pt x="68040" y="295261"/>
                    <a:pt x="67107" y="293743"/>
                  </a:cubicBezTo>
                  <a:cubicBezTo>
                    <a:pt x="66422" y="293292"/>
                    <a:pt x="-1959" y="228871"/>
                    <a:pt x="43" y="161518"/>
                  </a:cubicBezTo>
                  <a:cubicBezTo>
                    <a:pt x="2045" y="94165"/>
                    <a:pt x="60838" y="18694"/>
                    <a:pt x="107514" y="4863"/>
                  </a:cubicBezTo>
                  <a:cubicBezTo>
                    <a:pt x="144392" y="-6187"/>
                    <a:pt x="187538" y="2232"/>
                    <a:pt x="203711" y="23656"/>
                  </a:cubicBezTo>
                  <a:cubicBezTo>
                    <a:pt x="208537" y="29301"/>
                    <a:pt x="211055" y="38028"/>
                    <a:pt x="210402" y="46883"/>
                  </a:cubicBezTo>
                  <a:cubicBezTo>
                    <a:pt x="207505" y="76951"/>
                    <a:pt x="159669" y="103261"/>
                    <a:pt x="142969" y="111455"/>
                  </a:cubicBezTo>
                  <a:cubicBezTo>
                    <a:pt x="149728" y="119054"/>
                    <a:pt x="154543" y="129623"/>
                    <a:pt x="156666" y="141523"/>
                  </a:cubicBezTo>
                  <a:cubicBezTo>
                    <a:pt x="160144" y="161969"/>
                    <a:pt x="137859" y="170538"/>
                    <a:pt x="127165" y="174673"/>
                  </a:cubicBezTo>
                  <a:lnTo>
                    <a:pt x="123951" y="175951"/>
                  </a:lnTo>
                  <a:cubicBezTo>
                    <a:pt x="125584" y="180912"/>
                    <a:pt x="131590" y="196848"/>
                    <a:pt x="152610" y="245859"/>
                  </a:cubicBezTo>
                  <a:cubicBezTo>
                    <a:pt x="164938" y="274574"/>
                    <a:pt x="170100" y="287579"/>
                    <a:pt x="172260" y="293592"/>
                  </a:cubicBezTo>
                  <a:cubicBezTo>
                    <a:pt x="175053" y="290736"/>
                    <a:pt x="180637" y="284797"/>
                    <a:pt x="190962" y="272770"/>
                  </a:cubicBezTo>
                  <a:lnTo>
                    <a:pt x="196547" y="266230"/>
                  </a:lnTo>
                  <a:cubicBezTo>
                    <a:pt x="215038" y="244581"/>
                    <a:pt x="226681" y="231502"/>
                    <a:pt x="233898" y="235260"/>
                  </a:cubicBezTo>
                  <a:cubicBezTo>
                    <a:pt x="241116" y="239019"/>
                    <a:pt x="239166" y="249768"/>
                    <a:pt x="238271" y="257811"/>
                  </a:cubicBezTo>
                  <a:cubicBezTo>
                    <a:pt x="237755" y="260916"/>
                    <a:pt x="237502" y="264095"/>
                    <a:pt x="237533" y="267283"/>
                  </a:cubicBezTo>
                  <a:cubicBezTo>
                    <a:pt x="238113" y="275852"/>
                    <a:pt x="244277" y="313888"/>
                    <a:pt x="248070" y="334184"/>
                  </a:cubicBezTo>
                  <a:cubicBezTo>
                    <a:pt x="249861" y="343656"/>
                    <a:pt x="251073" y="353277"/>
                    <a:pt x="247596" y="360043"/>
                  </a:cubicBezTo>
                  <a:cubicBezTo>
                    <a:pt x="244751" y="365530"/>
                    <a:pt x="239482" y="368236"/>
                    <a:pt x="230474" y="368687"/>
                  </a:cubicBezTo>
                  <a:close/>
                  <a:moveTo>
                    <a:pt x="92026" y="186099"/>
                  </a:moveTo>
                  <a:cubicBezTo>
                    <a:pt x="95029" y="186061"/>
                    <a:pt x="97984" y="187121"/>
                    <a:pt x="100613" y="189181"/>
                  </a:cubicBezTo>
                  <a:cubicBezTo>
                    <a:pt x="113415" y="199329"/>
                    <a:pt x="123319" y="236162"/>
                    <a:pt x="125163" y="243454"/>
                  </a:cubicBezTo>
                  <a:cubicBezTo>
                    <a:pt x="126148" y="249174"/>
                    <a:pt x="126780" y="255015"/>
                    <a:pt x="127059" y="260893"/>
                  </a:cubicBezTo>
                  <a:cubicBezTo>
                    <a:pt x="128745" y="282392"/>
                    <a:pt x="131853" y="322307"/>
                    <a:pt x="143127" y="333432"/>
                  </a:cubicBezTo>
                  <a:cubicBezTo>
                    <a:pt x="158458" y="348467"/>
                    <a:pt x="213352" y="362373"/>
                    <a:pt x="230474" y="361621"/>
                  </a:cubicBezTo>
                  <a:cubicBezTo>
                    <a:pt x="237533" y="361245"/>
                    <a:pt x="241801" y="359441"/>
                    <a:pt x="243539" y="356059"/>
                  </a:cubicBezTo>
                  <a:cubicBezTo>
                    <a:pt x="245278" y="352676"/>
                    <a:pt x="245172" y="346888"/>
                    <a:pt x="243223" y="336665"/>
                  </a:cubicBezTo>
                  <a:cubicBezTo>
                    <a:pt x="239588" y="317872"/>
                    <a:pt x="233055" y="278257"/>
                    <a:pt x="232370" y="268485"/>
                  </a:cubicBezTo>
                  <a:cubicBezTo>
                    <a:pt x="232307" y="264622"/>
                    <a:pt x="232576" y="260758"/>
                    <a:pt x="233161" y="256984"/>
                  </a:cubicBezTo>
                  <a:cubicBezTo>
                    <a:pt x="234267" y="248114"/>
                    <a:pt x="234425" y="243980"/>
                    <a:pt x="232212" y="242852"/>
                  </a:cubicBezTo>
                  <a:cubicBezTo>
                    <a:pt x="227418" y="240372"/>
                    <a:pt x="212246" y="257886"/>
                    <a:pt x="200024" y="272544"/>
                  </a:cubicBezTo>
                  <a:lnTo>
                    <a:pt x="194387" y="279159"/>
                  </a:lnTo>
                  <a:cubicBezTo>
                    <a:pt x="187464" y="287714"/>
                    <a:pt x="180184" y="295644"/>
                    <a:pt x="172576" y="302913"/>
                  </a:cubicBezTo>
                  <a:lnTo>
                    <a:pt x="168625" y="306146"/>
                  </a:lnTo>
                  <a:lnTo>
                    <a:pt x="168625" y="300282"/>
                  </a:lnTo>
                  <a:cubicBezTo>
                    <a:pt x="168099" y="298478"/>
                    <a:pt x="164990" y="289533"/>
                    <a:pt x="148185" y="250294"/>
                  </a:cubicBezTo>
                  <a:cubicBezTo>
                    <a:pt x="118156" y="180085"/>
                    <a:pt x="118156" y="176327"/>
                    <a:pt x="118156" y="174447"/>
                  </a:cubicBezTo>
                  <a:cubicBezTo>
                    <a:pt x="118156" y="170914"/>
                    <a:pt x="120105" y="170163"/>
                    <a:pt x="125900" y="167907"/>
                  </a:cubicBezTo>
                  <a:cubicBezTo>
                    <a:pt x="135014" y="164450"/>
                    <a:pt x="153927" y="157158"/>
                    <a:pt x="151662" y="143853"/>
                  </a:cubicBezTo>
                  <a:cubicBezTo>
                    <a:pt x="149386" y="131239"/>
                    <a:pt x="143707" y="120430"/>
                    <a:pt x="135857" y="113785"/>
                  </a:cubicBezTo>
                  <a:lnTo>
                    <a:pt x="130589" y="109575"/>
                  </a:lnTo>
                  <a:lnTo>
                    <a:pt x="136542" y="106869"/>
                  </a:lnTo>
                  <a:cubicBezTo>
                    <a:pt x="154875" y="98600"/>
                    <a:pt x="203027" y="71389"/>
                    <a:pt x="205397" y="46056"/>
                  </a:cubicBezTo>
                  <a:cubicBezTo>
                    <a:pt x="205835" y="39614"/>
                    <a:pt x="203949" y="33300"/>
                    <a:pt x="200393" y="29293"/>
                  </a:cubicBezTo>
                  <a:cubicBezTo>
                    <a:pt x="185325" y="9373"/>
                    <a:pt x="144286" y="1781"/>
                    <a:pt x="108884" y="12380"/>
                  </a:cubicBezTo>
                  <a:cubicBezTo>
                    <a:pt x="59468" y="27414"/>
                    <a:pt x="7366" y="102584"/>
                    <a:pt x="5575" y="161969"/>
                  </a:cubicBezTo>
                  <a:cubicBezTo>
                    <a:pt x="3784" y="221354"/>
                    <a:pt x="64104" y="283144"/>
                    <a:pt x="69741" y="287203"/>
                  </a:cubicBezTo>
                  <a:cubicBezTo>
                    <a:pt x="71980" y="289375"/>
                    <a:pt x="73592" y="292638"/>
                    <a:pt x="74272" y="296373"/>
                  </a:cubicBezTo>
                  <a:cubicBezTo>
                    <a:pt x="75536" y="300884"/>
                    <a:pt x="76748" y="305244"/>
                    <a:pt x="80120" y="306822"/>
                  </a:cubicBezTo>
                  <a:lnTo>
                    <a:pt x="81911" y="307649"/>
                  </a:lnTo>
                  <a:cubicBezTo>
                    <a:pt x="87864" y="310581"/>
                    <a:pt x="89655" y="311483"/>
                    <a:pt x="97715" y="302086"/>
                  </a:cubicBezTo>
                  <a:cubicBezTo>
                    <a:pt x="104406" y="294569"/>
                    <a:pt x="104933" y="273371"/>
                    <a:pt x="104511" y="263073"/>
                  </a:cubicBezTo>
                  <a:cubicBezTo>
                    <a:pt x="97557" y="260968"/>
                    <a:pt x="75694" y="252324"/>
                    <a:pt x="72165" y="226465"/>
                  </a:cubicBezTo>
                  <a:cubicBezTo>
                    <a:pt x="69863" y="213453"/>
                    <a:pt x="73145" y="199727"/>
                    <a:pt x="80541" y="191436"/>
                  </a:cubicBezTo>
                  <a:cubicBezTo>
                    <a:pt x="84013" y="187843"/>
                    <a:pt x="88212" y="185971"/>
                    <a:pt x="92500" y="186099"/>
                  </a:cubicBezTo>
                  <a:close/>
                </a:path>
              </a:pathLst>
            </a:custGeom>
            <a:solidFill>
              <a:srgbClr val="263238"/>
            </a:solidFill>
            <a:ln w="5258" cap="flat">
              <a:noFill/>
              <a:prstDash val="solid"/>
              <a:miter/>
            </a:ln>
          </p:spPr>
          <p:txBody>
            <a:bodyPr rtlCol="0" anchor="ctr"/>
            <a:lstStyle/>
            <a:p>
              <a:endParaRPr lang="en-IN"/>
            </a:p>
          </p:txBody>
        </p:sp>
        <p:sp>
          <p:nvSpPr>
            <p:cNvPr id="272" name="Freeform: Shape 271">
              <a:extLst>
                <a:ext uri="{FF2B5EF4-FFF2-40B4-BE49-F238E27FC236}">
                  <a16:creationId xmlns:a16="http://schemas.microsoft.com/office/drawing/2014/main" id="{D3F0741F-49D9-C37A-AF42-3A5D14BCEB7B}"/>
                </a:ext>
              </a:extLst>
            </p:cNvPr>
            <p:cNvSpPr/>
            <p:nvPr/>
          </p:nvSpPr>
          <p:spPr>
            <a:xfrm>
              <a:off x="9183834" y="4673625"/>
              <a:ext cx="24180" cy="21166"/>
            </a:xfrm>
            <a:custGeom>
              <a:avLst/>
              <a:gdLst>
                <a:gd name="connsiteX0" fmla="*/ 4689 w 24180"/>
                <a:gd name="connsiteY0" fmla="*/ 21167 h 21166"/>
                <a:gd name="connsiteX1" fmla="*/ 0 w 24180"/>
                <a:gd name="connsiteY1" fmla="*/ 17784 h 21166"/>
                <a:gd name="connsiteX2" fmla="*/ 12907 w 24180"/>
                <a:gd name="connsiteY2" fmla="*/ 420 h 21166"/>
                <a:gd name="connsiteX3" fmla="*/ 24181 w 24180"/>
                <a:gd name="connsiteY3" fmla="*/ 3953 h 21166"/>
                <a:gd name="connsiteX4" fmla="*/ 20967 w 24180"/>
                <a:gd name="connsiteY4" fmla="*/ 9891 h 21166"/>
                <a:gd name="connsiteX5" fmla="*/ 14013 w 24180"/>
                <a:gd name="connsiteY5" fmla="*/ 7787 h 21166"/>
                <a:gd name="connsiteX6" fmla="*/ 4689 w 24180"/>
                <a:gd name="connsiteY6" fmla="*/ 21167 h 2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0" h="21166">
                  <a:moveTo>
                    <a:pt x="4689" y="21167"/>
                  </a:moveTo>
                  <a:lnTo>
                    <a:pt x="0" y="17784"/>
                  </a:lnTo>
                  <a:cubicBezTo>
                    <a:pt x="2239" y="9508"/>
                    <a:pt x="6986" y="3126"/>
                    <a:pt x="12907" y="420"/>
                  </a:cubicBezTo>
                  <a:cubicBezTo>
                    <a:pt x="16848" y="-745"/>
                    <a:pt x="20946" y="540"/>
                    <a:pt x="24181" y="3953"/>
                  </a:cubicBezTo>
                  <a:lnTo>
                    <a:pt x="20967" y="9891"/>
                  </a:lnTo>
                  <a:cubicBezTo>
                    <a:pt x="18944" y="7869"/>
                    <a:pt x="16437" y="7110"/>
                    <a:pt x="14013" y="7787"/>
                  </a:cubicBezTo>
                  <a:cubicBezTo>
                    <a:pt x="10536" y="8914"/>
                    <a:pt x="7428" y="13424"/>
                    <a:pt x="4689" y="21167"/>
                  </a:cubicBezTo>
                  <a:close/>
                </a:path>
              </a:pathLst>
            </a:custGeom>
            <a:solidFill>
              <a:srgbClr val="263238"/>
            </a:solidFill>
            <a:ln w="5258" cap="flat">
              <a:noFill/>
              <a:prstDash val="solid"/>
              <a:miter/>
            </a:ln>
          </p:spPr>
          <p:txBody>
            <a:bodyPr rtlCol="0" anchor="ctr"/>
            <a:lstStyle/>
            <a:p>
              <a:endParaRPr lang="en-IN"/>
            </a:p>
          </p:txBody>
        </p:sp>
        <p:sp>
          <p:nvSpPr>
            <p:cNvPr id="273" name="Freeform: Shape 272">
              <a:extLst>
                <a:ext uri="{FF2B5EF4-FFF2-40B4-BE49-F238E27FC236}">
                  <a16:creationId xmlns:a16="http://schemas.microsoft.com/office/drawing/2014/main" id="{8CD0B04A-E03D-E715-17EC-62DF16897351}"/>
                </a:ext>
              </a:extLst>
            </p:cNvPr>
            <p:cNvSpPr/>
            <p:nvPr/>
          </p:nvSpPr>
          <p:spPr>
            <a:xfrm>
              <a:off x="9201904" y="4805142"/>
              <a:ext cx="25814" cy="13240"/>
            </a:xfrm>
            <a:custGeom>
              <a:avLst/>
              <a:gdLst>
                <a:gd name="connsiteX0" fmla="*/ 18913 w 25814"/>
                <a:gd name="connsiteY0" fmla="*/ 13230 h 13240"/>
                <a:gd name="connsiteX1" fmla="*/ 0 w 25814"/>
                <a:gd name="connsiteY1" fmla="*/ 6465 h 13240"/>
                <a:gd name="connsiteX2" fmla="*/ 2634 w 25814"/>
                <a:gd name="connsiteY2" fmla="*/ 0 h 13240"/>
                <a:gd name="connsiteX3" fmla="*/ 24813 w 25814"/>
                <a:gd name="connsiteY3" fmla="*/ 4961 h 13240"/>
                <a:gd name="connsiteX4" fmla="*/ 25814 w 25814"/>
                <a:gd name="connsiteY4" fmla="*/ 12478 h 13240"/>
                <a:gd name="connsiteX5" fmla="*/ 18913 w 25814"/>
                <a:gd name="connsiteY5" fmla="*/ 13230 h 1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4" h="13240">
                  <a:moveTo>
                    <a:pt x="18913" y="13230"/>
                  </a:moveTo>
                  <a:cubicBezTo>
                    <a:pt x="12317" y="13207"/>
                    <a:pt x="5827" y="10885"/>
                    <a:pt x="0" y="6465"/>
                  </a:cubicBezTo>
                  <a:lnTo>
                    <a:pt x="2634" y="0"/>
                  </a:lnTo>
                  <a:cubicBezTo>
                    <a:pt x="9462" y="5014"/>
                    <a:pt x="17237" y="6758"/>
                    <a:pt x="24813" y="4961"/>
                  </a:cubicBezTo>
                  <a:lnTo>
                    <a:pt x="25814" y="12478"/>
                  </a:lnTo>
                  <a:cubicBezTo>
                    <a:pt x="23538" y="13050"/>
                    <a:pt x="21226" y="13298"/>
                    <a:pt x="18913" y="13230"/>
                  </a:cubicBezTo>
                  <a:close/>
                </a:path>
              </a:pathLst>
            </a:custGeom>
            <a:solidFill>
              <a:srgbClr val="FFFFFF"/>
            </a:solidFill>
            <a:ln w="5258" cap="flat">
              <a:noFill/>
              <a:prstDash val="solid"/>
              <a:miter/>
            </a:ln>
          </p:spPr>
          <p:txBody>
            <a:bodyPr rtlCol="0" anchor="ctr"/>
            <a:lstStyle/>
            <a:p>
              <a:endParaRPr lang="en-IN"/>
            </a:p>
          </p:txBody>
        </p:sp>
        <p:sp>
          <p:nvSpPr>
            <p:cNvPr id="274" name="Freeform: Shape 273">
              <a:extLst>
                <a:ext uri="{FF2B5EF4-FFF2-40B4-BE49-F238E27FC236}">
                  <a16:creationId xmlns:a16="http://schemas.microsoft.com/office/drawing/2014/main" id="{3DED7ECD-A42B-E85C-3C5B-D6E68E38AE97}"/>
                </a:ext>
              </a:extLst>
            </p:cNvPr>
            <p:cNvSpPr/>
            <p:nvPr/>
          </p:nvSpPr>
          <p:spPr>
            <a:xfrm>
              <a:off x="9197707" y="4706062"/>
              <a:ext cx="8523" cy="27610"/>
            </a:xfrm>
            <a:custGeom>
              <a:avLst/>
              <a:gdLst>
                <a:gd name="connsiteX0" fmla="*/ 7938 w 8523"/>
                <a:gd name="connsiteY0" fmla="*/ 12484 h 27610"/>
                <a:gd name="connsiteX1" fmla="*/ 6357 w 8523"/>
                <a:gd name="connsiteY1" fmla="*/ 27518 h 27610"/>
                <a:gd name="connsiteX2" fmla="*/ 562 w 8523"/>
                <a:gd name="connsiteY2" fmla="*/ 15115 h 27610"/>
                <a:gd name="connsiteX3" fmla="*/ 2143 w 8523"/>
                <a:gd name="connsiteY3" fmla="*/ 81 h 27610"/>
                <a:gd name="connsiteX4" fmla="*/ 7938 w 8523"/>
                <a:gd name="connsiteY4" fmla="*/ 12484 h 2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3" h="27610">
                  <a:moveTo>
                    <a:pt x="7938" y="12484"/>
                  </a:moveTo>
                  <a:cubicBezTo>
                    <a:pt x="9149" y="20001"/>
                    <a:pt x="8412" y="26616"/>
                    <a:pt x="6357" y="27518"/>
                  </a:cubicBezTo>
                  <a:cubicBezTo>
                    <a:pt x="4302" y="28420"/>
                    <a:pt x="1721" y="22632"/>
                    <a:pt x="562" y="15115"/>
                  </a:cubicBezTo>
                  <a:cubicBezTo>
                    <a:pt x="-597" y="7598"/>
                    <a:pt x="88" y="907"/>
                    <a:pt x="2143" y="81"/>
                  </a:cubicBezTo>
                  <a:cubicBezTo>
                    <a:pt x="4197" y="-746"/>
                    <a:pt x="6779" y="4891"/>
                    <a:pt x="7938" y="12484"/>
                  </a:cubicBezTo>
                  <a:close/>
                </a:path>
              </a:pathLst>
            </a:custGeom>
            <a:solidFill>
              <a:srgbClr val="263238"/>
            </a:solidFill>
            <a:ln w="5258" cap="flat">
              <a:noFill/>
              <a:prstDash val="solid"/>
              <a:miter/>
            </a:ln>
          </p:spPr>
          <p:txBody>
            <a:bodyPr rtlCol="0" anchor="ctr"/>
            <a:lstStyle/>
            <a:p>
              <a:endParaRPr lang="en-IN"/>
            </a:p>
          </p:txBody>
        </p:sp>
        <p:sp>
          <p:nvSpPr>
            <p:cNvPr id="275" name="Freeform: Shape 274">
              <a:extLst>
                <a:ext uri="{FF2B5EF4-FFF2-40B4-BE49-F238E27FC236}">
                  <a16:creationId xmlns:a16="http://schemas.microsoft.com/office/drawing/2014/main" id="{0B392D6F-49FA-97FF-6682-8AF83A008FFE}"/>
                </a:ext>
              </a:extLst>
            </p:cNvPr>
            <p:cNvSpPr/>
            <p:nvPr/>
          </p:nvSpPr>
          <p:spPr>
            <a:xfrm>
              <a:off x="9058082" y="4868736"/>
              <a:ext cx="139449" cy="133201"/>
            </a:xfrm>
            <a:custGeom>
              <a:avLst/>
              <a:gdLst>
                <a:gd name="connsiteX0" fmla="*/ 11379 w 139449"/>
                <a:gd name="connsiteY0" fmla="*/ 0 h 133201"/>
                <a:gd name="connsiteX1" fmla="*/ 139449 w 139449"/>
                <a:gd name="connsiteY1" fmla="*/ 77425 h 133201"/>
                <a:gd name="connsiteX2" fmla="*/ 130019 w 139449"/>
                <a:gd name="connsiteY2" fmla="*/ 133202 h 133201"/>
                <a:gd name="connsiteX3" fmla="*/ 0 w 139449"/>
                <a:gd name="connsiteY3" fmla="*/ 36007 h 133201"/>
                <a:gd name="connsiteX4" fmla="*/ 11379 w 139449"/>
                <a:gd name="connsiteY4" fmla="*/ 0 h 13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49" h="133201">
                  <a:moveTo>
                    <a:pt x="11379" y="0"/>
                  </a:moveTo>
                  <a:lnTo>
                    <a:pt x="139449" y="77425"/>
                  </a:lnTo>
                  <a:lnTo>
                    <a:pt x="130019" y="133202"/>
                  </a:lnTo>
                  <a:lnTo>
                    <a:pt x="0" y="36007"/>
                  </a:lnTo>
                  <a:lnTo>
                    <a:pt x="11379" y="0"/>
                  </a:lnTo>
                  <a:close/>
                </a:path>
              </a:pathLst>
            </a:custGeom>
            <a:solidFill>
              <a:srgbClr val="FFFFFF"/>
            </a:solidFill>
            <a:ln w="5258" cap="flat">
              <a:noFill/>
              <a:prstDash val="solid"/>
              <a:miter/>
            </a:ln>
          </p:spPr>
          <p:txBody>
            <a:bodyPr rtlCol="0" anchor="ctr"/>
            <a:lstStyle/>
            <a:p>
              <a:endParaRPr lang="en-IN"/>
            </a:p>
          </p:txBody>
        </p:sp>
        <p:sp>
          <p:nvSpPr>
            <p:cNvPr id="276" name="Freeform: Shape 275">
              <a:extLst>
                <a:ext uri="{FF2B5EF4-FFF2-40B4-BE49-F238E27FC236}">
                  <a16:creationId xmlns:a16="http://schemas.microsoft.com/office/drawing/2014/main" id="{68A5753F-680B-4AA1-CAEF-D3BA1A3F9BEF}"/>
                </a:ext>
              </a:extLst>
            </p:cNvPr>
            <p:cNvSpPr/>
            <p:nvPr/>
          </p:nvSpPr>
          <p:spPr>
            <a:xfrm>
              <a:off x="9054658" y="4863775"/>
              <a:ext cx="146139" cy="143800"/>
            </a:xfrm>
            <a:custGeom>
              <a:avLst/>
              <a:gdLst>
                <a:gd name="connsiteX0" fmla="*/ 135182 w 146139"/>
                <a:gd name="connsiteY0" fmla="*/ 143801 h 143800"/>
                <a:gd name="connsiteX1" fmla="*/ 0 w 146139"/>
                <a:gd name="connsiteY1" fmla="*/ 42622 h 143800"/>
                <a:gd name="connsiteX2" fmla="*/ 13434 w 146139"/>
                <a:gd name="connsiteY2" fmla="*/ 0 h 143800"/>
                <a:gd name="connsiteX3" fmla="*/ 146140 w 146139"/>
                <a:gd name="connsiteY3" fmla="*/ 80132 h 143800"/>
                <a:gd name="connsiteX4" fmla="*/ 6849 w 146139"/>
                <a:gd name="connsiteY4" fmla="*/ 39239 h 143800"/>
                <a:gd name="connsiteX5" fmla="*/ 131652 w 146139"/>
                <a:gd name="connsiteY5" fmla="*/ 132600 h 143800"/>
                <a:gd name="connsiteX6" fmla="*/ 139818 w 146139"/>
                <a:gd name="connsiteY6" fmla="*/ 84567 h 143800"/>
                <a:gd name="connsiteX7" fmla="*/ 16121 w 146139"/>
                <a:gd name="connsiteY7" fmla="*/ 9847 h 14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139" h="143800">
                  <a:moveTo>
                    <a:pt x="135182" y="143801"/>
                  </a:moveTo>
                  <a:lnTo>
                    <a:pt x="0" y="42622"/>
                  </a:lnTo>
                  <a:lnTo>
                    <a:pt x="13434" y="0"/>
                  </a:lnTo>
                  <a:lnTo>
                    <a:pt x="146140" y="80132"/>
                  </a:lnTo>
                  <a:close/>
                  <a:moveTo>
                    <a:pt x="6849" y="39239"/>
                  </a:moveTo>
                  <a:lnTo>
                    <a:pt x="131652" y="132600"/>
                  </a:lnTo>
                  <a:lnTo>
                    <a:pt x="139818" y="84567"/>
                  </a:lnTo>
                  <a:lnTo>
                    <a:pt x="16121" y="9847"/>
                  </a:lnTo>
                  <a:close/>
                </a:path>
              </a:pathLst>
            </a:custGeom>
            <a:solidFill>
              <a:srgbClr val="263238"/>
            </a:solidFill>
            <a:ln w="5258" cap="flat">
              <a:noFill/>
              <a:prstDash val="solid"/>
              <a:miter/>
            </a:ln>
          </p:spPr>
          <p:txBody>
            <a:bodyPr rtlCol="0" anchor="ctr"/>
            <a:lstStyle/>
            <a:p>
              <a:endParaRPr lang="en-IN"/>
            </a:p>
          </p:txBody>
        </p:sp>
        <p:sp>
          <p:nvSpPr>
            <p:cNvPr id="277" name="Freeform: Shape 276">
              <a:extLst>
                <a:ext uri="{FF2B5EF4-FFF2-40B4-BE49-F238E27FC236}">
                  <a16:creationId xmlns:a16="http://schemas.microsoft.com/office/drawing/2014/main" id="{3AB55CFF-3B2D-A3B9-949B-0B7756544D4A}"/>
                </a:ext>
              </a:extLst>
            </p:cNvPr>
            <p:cNvSpPr/>
            <p:nvPr/>
          </p:nvSpPr>
          <p:spPr>
            <a:xfrm>
              <a:off x="9188101" y="5001938"/>
              <a:ext cx="74228" cy="581667"/>
            </a:xfrm>
            <a:custGeom>
              <a:avLst/>
              <a:gdLst>
                <a:gd name="connsiteX0" fmla="*/ 0 w 74228"/>
                <a:gd name="connsiteY0" fmla="*/ 0 h 581667"/>
                <a:gd name="connsiteX1" fmla="*/ 55790 w 74228"/>
                <a:gd name="connsiteY1" fmla="*/ 285271 h 581667"/>
                <a:gd name="connsiteX2" fmla="*/ 74229 w 74228"/>
                <a:gd name="connsiteY2" fmla="*/ 572347 h 581667"/>
                <a:gd name="connsiteX3" fmla="*/ 18966 w 74228"/>
                <a:gd name="connsiteY3" fmla="*/ 581668 h 581667"/>
              </a:gdLst>
              <a:ahLst/>
              <a:cxnLst>
                <a:cxn ang="0">
                  <a:pos x="connsiteX0" y="connsiteY0"/>
                </a:cxn>
                <a:cxn ang="0">
                  <a:pos x="connsiteX1" y="connsiteY1"/>
                </a:cxn>
                <a:cxn ang="0">
                  <a:pos x="connsiteX2" y="connsiteY2"/>
                </a:cxn>
                <a:cxn ang="0">
                  <a:pos x="connsiteX3" y="connsiteY3"/>
                </a:cxn>
              </a:cxnLst>
              <a:rect l="l" t="t" r="r" b="b"/>
              <a:pathLst>
                <a:path w="74228" h="581667">
                  <a:moveTo>
                    <a:pt x="0" y="0"/>
                  </a:moveTo>
                  <a:cubicBezTo>
                    <a:pt x="0" y="0"/>
                    <a:pt x="45306" y="105238"/>
                    <a:pt x="55790" y="285271"/>
                  </a:cubicBezTo>
                  <a:cubicBezTo>
                    <a:pt x="66274" y="465304"/>
                    <a:pt x="74229" y="572347"/>
                    <a:pt x="74229" y="572347"/>
                  </a:cubicBezTo>
                  <a:lnTo>
                    <a:pt x="18966" y="581668"/>
                  </a:lnTo>
                  <a:close/>
                </a:path>
              </a:pathLst>
            </a:custGeom>
            <a:solidFill>
              <a:srgbClr val="FFFFFF"/>
            </a:solidFill>
            <a:ln w="5258" cap="flat">
              <a:noFill/>
              <a:prstDash val="solid"/>
              <a:miter/>
            </a:ln>
          </p:spPr>
          <p:txBody>
            <a:bodyPr rtlCol="0" anchor="ctr"/>
            <a:lstStyle/>
            <a:p>
              <a:endParaRPr lang="en-IN"/>
            </a:p>
          </p:txBody>
        </p:sp>
        <p:sp>
          <p:nvSpPr>
            <p:cNvPr id="290" name="Freeform: Shape 289">
              <a:extLst>
                <a:ext uri="{FF2B5EF4-FFF2-40B4-BE49-F238E27FC236}">
                  <a16:creationId xmlns:a16="http://schemas.microsoft.com/office/drawing/2014/main" id="{EAB88B5A-28C8-B846-1CED-793C9243484C}"/>
                </a:ext>
              </a:extLst>
            </p:cNvPr>
            <p:cNvSpPr/>
            <p:nvPr/>
          </p:nvSpPr>
          <p:spPr>
            <a:xfrm>
              <a:off x="9184993" y="4987580"/>
              <a:ext cx="80181" cy="600234"/>
            </a:xfrm>
            <a:custGeom>
              <a:avLst/>
              <a:gdLst>
                <a:gd name="connsiteX0" fmla="*/ 19598 w 80181"/>
                <a:gd name="connsiteY0" fmla="*/ 600235 h 600234"/>
                <a:gd name="connsiteX1" fmla="*/ 0 w 80181"/>
                <a:gd name="connsiteY1" fmla="*/ 0 h 600234"/>
                <a:gd name="connsiteX2" fmla="*/ 5268 w 80181"/>
                <a:gd name="connsiteY2" fmla="*/ 12403 h 600234"/>
                <a:gd name="connsiteX3" fmla="*/ 61480 w 80181"/>
                <a:gd name="connsiteY3" fmla="*/ 299328 h 600234"/>
                <a:gd name="connsiteX4" fmla="*/ 79866 w 80181"/>
                <a:gd name="connsiteY4" fmla="*/ 586253 h 600234"/>
                <a:gd name="connsiteX5" fmla="*/ 80182 w 80181"/>
                <a:gd name="connsiteY5" fmla="*/ 589937 h 600234"/>
                <a:gd name="connsiteX6" fmla="*/ 6269 w 80181"/>
                <a:gd name="connsiteY6" fmla="*/ 30519 h 600234"/>
                <a:gd name="connsiteX7" fmla="*/ 24602 w 80181"/>
                <a:gd name="connsiteY7" fmla="*/ 591816 h 600234"/>
                <a:gd name="connsiteX8" fmla="*/ 74440 w 80181"/>
                <a:gd name="connsiteY8" fmla="*/ 583397 h 600234"/>
                <a:gd name="connsiteX9" fmla="*/ 56264 w 80181"/>
                <a:gd name="connsiteY9" fmla="*/ 299930 h 600234"/>
                <a:gd name="connsiteX10" fmla="*/ 6269 w 80181"/>
                <a:gd name="connsiteY10" fmla="*/ 30519 h 60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181" h="600234">
                  <a:moveTo>
                    <a:pt x="19598" y="600235"/>
                  </a:moveTo>
                  <a:lnTo>
                    <a:pt x="0" y="0"/>
                  </a:lnTo>
                  <a:lnTo>
                    <a:pt x="5268" y="12403"/>
                  </a:lnTo>
                  <a:cubicBezTo>
                    <a:pt x="5742" y="13456"/>
                    <a:pt x="51049" y="120348"/>
                    <a:pt x="61480" y="299328"/>
                  </a:cubicBezTo>
                  <a:cubicBezTo>
                    <a:pt x="71911" y="478309"/>
                    <a:pt x="79813" y="584975"/>
                    <a:pt x="79866" y="586253"/>
                  </a:cubicBezTo>
                  <a:lnTo>
                    <a:pt x="80182" y="589937"/>
                  </a:lnTo>
                  <a:close/>
                  <a:moveTo>
                    <a:pt x="6269" y="30519"/>
                  </a:moveTo>
                  <a:lnTo>
                    <a:pt x="24602" y="591816"/>
                  </a:lnTo>
                  <a:lnTo>
                    <a:pt x="74440" y="583397"/>
                  </a:lnTo>
                  <a:cubicBezTo>
                    <a:pt x="72965" y="563026"/>
                    <a:pt x="65642" y="459666"/>
                    <a:pt x="56264" y="299930"/>
                  </a:cubicBezTo>
                  <a:cubicBezTo>
                    <a:pt x="48099" y="160113"/>
                    <a:pt x="18544" y="65098"/>
                    <a:pt x="6269" y="30519"/>
                  </a:cubicBezTo>
                  <a:close/>
                </a:path>
              </a:pathLst>
            </a:custGeom>
            <a:solidFill>
              <a:srgbClr val="263238"/>
            </a:solidFill>
            <a:ln w="5258" cap="flat">
              <a:noFill/>
              <a:prstDash val="solid"/>
              <a:miter/>
            </a:ln>
          </p:spPr>
          <p:txBody>
            <a:bodyPr rtlCol="0" anchor="ctr"/>
            <a:lstStyle/>
            <a:p>
              <a:endParaRPr lang="en-IN"/>
            </a:p>
          </p:txBody>
        </p:sp>
        <p:sp>
          <p:nvSpPr>
            <p:cNvPr id="291" name="Freeform: Shape 290">
              <a:extLst>
                <a:ext uri="{FF2B5EF4-FFF2-40B4-BE49-F238E27FC236}">
                  <a16:creationId xmlns:a16="http://schemas.microsoft.com/office/drawing/2014/main" id="{909C33D1-3E35-F49C-98F6-CD4AC5218BCD}"/>
                </a:ext>
              </a:extLst>
            </p:cNvPr>
            <p:cNvSpPr/>
            <p:nvPr/>
          </p:nvSpPr>
          <p:spPr>
            <a:xfrm>
              <a:off x="8975372" y="4904743"/>
              <a:ext cx="254974" cy="971864"/>
            </a:xfrm>
            <a:custGeom>
              <a:avLst/>
              <a:gdLst>
                <a:gd name="connsiteX0" fmla="*/ 82711 w 254974"/>
                <a:gd name="connsiteY0" fmla="*/ 0 h 971864"/>
                <a:gd name="connsiteX1" fmla="*/ 68170 w 254974"/>
                <a:gd name="connsiteY1" fmla="*/ 45929 h 971864"/>
                <a:gd name="connsiteX2" fmla="*/ 26394 w 254974"/>
                <a:gd name="connsiteY2" fmla="*/ 215814 h 971864"/>
                <a:gd name="connsiteX3" fmla="*/ 50364 w 254974"/>
                <a:gd name="connsiteY3" fmla="*/ 558140 h 971864"/>
                <a:gd name="connsiteX4" fmla="*/ 0 w 254974"/>
                <a:gd name="connsiteY4" fmla="*/ 892121 h 971864"/>
                <a:gd name="connsiteX5" fmla="*/ 140345 w 254974"/>
                <a:gd name="connsiteY5" fmla="*/ 969772 h 971864"/>
                <a:gd name="connsiteX6" fmla="*/ 251767 w 254974"/>
                <a:gd name="connsiteY6" fmla="*/ 957820 h 971864"/>
                <a:gd name="connsiteX7" fmla="*/ 251767 w 254974"/>
                <a:gd name="connsiteY7" fmla="*/ 606023 h 971864"/>
                <a:gd name="connsiteX8" fmla="*/ 226585 w 254974"/>
                <a:gd name="connsiteY8" fmla="*/ 174771 h 971864"/>
                <a:gd name="connsiteX9" fmla="*/ 212624 w 254974"/>
                <a:gd name="connsiteY9" fmla="*/ 97195 h 97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974" h="971864">
                  <a:moveTo>
                    <a:pt x="82711" y="0"/>
                  </a:moveTo>
                  <a:lnTo>
                    <a:pt x="68170" y="45929"/>
                  </a:lnTo>
                  <a:cubicBezTo>
                    <a:pt x="68170" y="45929"/>
                    <a:pt x="25182" y="184994"/>
                    <a:pt x="26394" y="215814"/>
                  </a:cubicBezTo>
                  <a:cubicBezTo>
                    <a:pt x="27605" y="246634"/>
                    <a:pt x="50364" y="558140"/>
                    <a:pt x="50364" y="558140"/>
                  </a:cubicBezTo>
                  <a:lnTo>
                    <a:pt x="0" y="892121"/>
                  </a:lnTo>
                  <a:cubicBezTo>
                    <a:pt x="0" y="892121"/>
                    <a:pt x="71963" y="961203"/>
                    <a:pt x="140345" y="969772"/>
                  </a:cubicBezTo>
                  <a:cubicBezTo>
                    <a:pt x="208726" y="978341"/>
                    <a:pt x="251767" y="957820"/>
                    <a:pt x="251767" y="957820"/>
                  </a:cubicBezTo>
                  <a:cubicBezTo>
                    <a:pt x="251767" y="957820"/>
                    <a:pt x="258984" y="742983"/>
                    <a:pt x="251767" y="606023"/>
                  </a:cubicBezTo>
                  <a:cubicBezTo>
                    <a:pt x="244550" y="469063"/>
                    <a:pt x="234961" y="224383"/>
                    <a:pt x="226585" y="174771"/>
                  </a:cubicBezTo>
                  <a:cubicBezTo>
                    <a:pt x="218209" y="125159"/>
                    <a:pt x="212624" y="97195"/>
                    <a:pt x="212624" y="97195"/>
                  </a:cubicBezTo>
                  <a:close/>
                </a:path>
              </a:pathLst>
            </a:custGeom>
            <a:solidFill>
              <a:srgbClr val="BFBFBF"/>
            </a:solidFill>
            <a:ln w="5258" cap="flat">
              <a:noFill/>
              <a:prstDash val="solid"/>
              <a:miter/>
            </a:ln>
          </p:spPr>
          <p:txBody>
            <a:bodyPr rtlCol="0" anchor="ctr"/>
            <a:lstStyle/>
            <a:p>
              <a:endParaRPr lang="en-IN"/>
            </a:p>
          </p:txBody>
        </p:sp>
        <p:sp>
          <p:nvSpPr>
            <p:cNvPr id="292" name="Freeform: Shape 291">
              <a:extLst>
                <a:ext uri="{FF2B5EF4-FFF2-40B4-BE49-F238E27FC236}">
                  <a16:creationId xmlns:a16="http://schemas.microsoft.com/office/drawing/2014/main" id="{BE0E0E99-950C-328C-B7F2-0F06CA92FF49}"/>
                </a:ext>
              </a:extLst>
            </p:cNvPr>
            <p:cNvSpPr/>
            <p:nvPr/>
          </p:nvSpPr>
          <p:spPr>
            <a:xfrm>
              <a:off x="8972421" y="4899556"/>
              <a:ext cx="260564" cy="980823"/>
            </a:xfrm>
            <a:custGeom>
              <a:avLst/>
              <a:gdLst>
                <a:gd name="connsiteX0" fmla="*/ 176010 w 260564"/>
                <a:gd name="connsiteY0" fmla="*/ 980747 h 980823"/>
                <a:gd name="connsiteX1" fmla="*/ 143031 w 260564"/>
                <a:gd name="connsiteY1" fmla="*/ 978717 h 980823"/>
                <a:gd name="connsiteX2" fmla="*/ 1475 w 260564"/>
                <a:gd name="connsiteY2" fmla="*/ 900465 h 980823"/>
                <a:gd name="connsiteX3" fmla="*/ 0 w 260564"/>
                <a:gd name="connsiteY3" fmla="*/ 899037 h 980823"/>
                <a:gd name="connsiteX4" fmla="*/ 50627 w 260564"/>
                <a:gd name="connsiteY4" fmla="*/ 563101 h 980823"/>
                <a:gd name="connsiteX5" fmla="*/ 26710 w 260564"/>
                <a:gd name="connsiteY5" fmla="*/ 221226 h 980823"/>
                <a:gd name="connsiteX6" fmla="*/ 68855 w 260564"/>
                <a:gd name="connsiteY6" fmla="*/ 49612 h 980823"/>
                <a:gd name="connsiteX7" fmla="*/ 84660 w 260564"/>
                <a:gd name="connsiteY7" fmla="*/ 0 h 980823"/>
                <a:gd name="connsiteX8" fmla="*/ 217840 w 260564"/>
                <a:gd name="connsiteY8" fmla="*/ 99826 h 980823"/>
                <a:gd name="connsiteX9" fmla="*/ 218156 w 260564"/>
                <a:gd name="connsiteY9" fmla="*/ 101405 h 980823"/>
                <a:gd name="connsiteX10" fmla="*/ 232117 w 260564"/>
                <a:gd name="connsiteY10" fmla="*/ 179056 h 980823"/>
                <a:gd name="connsiteX11" fmla="*/ 251556 w 260564"/>
                <a:gd name="connsiteY11" fmla="*/ 491538 h 980823"/>
                <a:gd name="connsiteX12" fmla="*/ 257404 w 260564"/>
                <a:gd name="connsiteY12" fmla="*/ 610984 h 980823"/>
                <a:gd name="connsiteX13" fmla="*/ 257404 w 260564"/>
                <a:gd name="connsiteY13" fmla="*/ 963157 h 980823"/>
                <a:gd name="connsiteX14" fmla="*/ 257404 w 260564"/>
                <a:gd name="connsiteY14" fmla="*/ 965713 h 980823"/>
                <a:gd name="connsiteX15" fmla="*/ 255718 w 260564"/>
                <a:gd name="connsiteY15" fmla="*/ 966540 h 980823"/>
                <a:gd name="connsiteX16" fmla="*/ 176010 w 260564"/>
                <a:gd name="connsiteY16" fmla="*/ 980747 h 980823"/>
                <a:gd name="connsiteX17" fmla="*/ 5900 w 260564"/>
                <a:gd name="connsiteY17" fmla="*/ 895579 h 980823"/>
                <a:gd name="connsiteX18" fmla="*/ 143506 w 260564"/>
                <a:gd name="connsiteY18" fmla="*/ 971200 h 980823"/>
                <a:gd name="connsiteX19" fmla="*/ 252294 w 260564"/>
                <a:gd name="connsiteY19" fmla="*/ 960150 h 980823"/>
                <a:gd name="connsiteX20" fmla="*/ 252294 w 260564"/>
                <a:gd name="connsiteY20" fmla="*/ 611510 h 980823"/>
                <a:gd name="connsiteX21" fmla="*/ 246446 w 260564"/>
                <a:gd name="connsiteY21" fmla="*/ 492065 h 980823"/>
                <a:gd name="connsiteX22" fmla="*/ 227165 w 260564"/>
                <a:gd name="connsiteY22" fmla="*/ 180860 h 980823"/>
                <a:gd name="connsiteX23" fmla="*/ 213520 w 260564"/>
                <a:gd name="connsiteY23" fmla="*/ 105013 h 980823"/>
                <a:gd name="connsiteX24" fmla="*/ 87083 w 260564"/>
                <a:gd name="connsiteY24" fmla="*/ 10373 h 980823"/>
                <a:gd name="connsiteX25" fmla="*/ 73702 w 260564"/>
                <a:gd name="connsiteY25" fmla="*/ 52619 h 980823"/>
                <a:gd name="connsiteX26" fmla="*/ 32136 w 260564"/>
                <a:gd name="connsiteY26" fmla="*/ 220775 h 980823"/>
                <a:gd name="connsiteX27" fmla="*/ 56106 w 260564"/>
                <a:gd name="connsiteY27" fmla="*/ 562950 h 980823"/>
                <a:gd name="connsiteX28" fmla="*/ 56106 w 260564"/>
                <a:gd name="connsiteY28" fmla="*/ 563477 h 980823"/>
                <a:gd name="connsiteX29" fmla="*/ 56106 w 260564"/>
                <a:gd name="connsiteY29" fmla="*/ 564078 h 98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0564" h="980823">
                  <a:moveTo>
                    <a:pt x="176010" y="980747"/>
                  </a:moveTo>
                  <a:cubicBezTo>
                    <a:pt x="165790" y="980747"/>
                    <a:pt x="154938" y="980145"/>
                    <a:pt x="143031" y="978717"/>
                  </a:cubicBezTo>
                  <a:cubicBezTo>
                    <a:pt x="74545" y="970148"/>
                    <a:pt x="2213" y="901142"/>
                    <a:pt x="1475" y="900465"/>
                  </a:cubicBezTo>
                  <a:lnTo>
                    <a:pt x="0" y="899037"/>
                  </a:lnTo>
                  <a:lnTo>
                    <a:pt x="50627" y="563101"/>
                  </a:lnTo>
                  <a:cubicBezTo>
                    <a:pt x="49205" y="543707"/>
                    <a:pt x="27869" y="251370"/>
                    <a:pt x="26710" y="221226"/>
                  </a:cubicBezTo>
                  <a:cubicBezTo>
                    <a:pt x="25498" y="189880"/>
                    <a:pt x="66959" y="55250"/>
                    <a:pt x="68855" y="49612"/>
                  </a:cubicBezTo>
                  <a:lnTo>
                    <a:pt x="84660" y="0"/>
                  </a:lnTo>
                  <a:lnTo>
                    <a:pt x="217840" y="99826"/>
                  </a:lnTo>
                  <a:lnTo>
                    <a:pt x="218156" y="101405"/>
                  </a:lnTo>
                  <a:cubicBezTo>
                    <a:pt x="218156" y="101405"/>
                    <a:pt x="223846" y="129894"/>
                    <a:pt x="232117" y="179056"/>
                  </a:cubicBezTo>
                  <a:cubicBezTo>
                    <a:pt x="238491" y="216641"/>
                    <a:pt x="245392" y="362621"/>
                    <a:pt x="251556" y="491538"/>
                  </a:cubicBezTo>
                  <a:cubicBezTo>
                    <a:pt x="253611" y="534987"/>
                    <a:pt x="255560" y="576406"/>
                    <a:pt x="257404" y="610984"/>
                  </a:cubicBezTo>
                  <a:cubicBezTo>
                    <a:pt x="264516" y="746291"/>
                    <a:pt x="257404" y="960977"/>
                    <a:pt x="257404" y="963157"/>
                  </a:cubicBezTo>
                  <a:lnTo>
                    <a:pt x="257404" y="965713"/>
                  </a:lnTo>
                  <a:lnTo>
                    <a:pt x="255718" y="966540"/>
                  </a:lnTo>
                  <a:cubicBezTo>
                    <a:pt x="229767" y="976710"/>
                    <a:pt x="202920" y="981499"/>
                    <a:pt x="176010" y="980747"/>
                  </a:cubicBezTo>
                  <a:close/>
                  <a:moveTo>
                    <a:pt x="5900" y="895579"/>
                  </a:moveTo>
                  <a:cubicBezTo>
                    <a:pt x="16437" y="905351"/>
                    <a:pt x="81973" y="963232"/>
                    <a:pt x="143506" y="971200"/>
                  </a:cubicBezTo>
                  <a:cubicBezTo>
                    <a:pt x="202983" y="978717"/>
                    <a:pt x="243601" y="963683"/>
                    <a:pt x="252294" y="960150"/>
                  </a:cubicBezTo>
                  <a:cubicBezTo>
                    <a:pt x="253084" y="935043"/>
                    <a:pt x="258879" y="738473"/>
                    <a:pt x="252294" y="611510"/>
                  </a:cubicBezTo>
                  <a:cubicBezTo>
                    <a:pt x="250503" y="576932"/>
                    <a:pt x="248501" y="535513"/>
                    <a:pt x="246446" y="492065"/>
                  </a:cubicBezTo>
                  <a:cubicBezTo>
                    <a:pt x="240335" y="363373"/>
                    <a:pt x="233381" y="217618"/>
                    <a:pt x="227165" y="180860"/>
                  </a:cubicBezTo>
                  <a:cubicBezTo>
                    <a:pt x="220000" y="138313"/>
                    <a:pt x="214837" y="111478"/>
                    <a:pt x="213520" y="105013"/>
                  </a:cubicBezTo>
                  <a:lnTo>
                    <a:pt x="87083" y="10373"/>
                  </a:lnTo>
                  <a:lnTo>
                    <a:pt x="73702" y="52619"/>
                  </a:lnTo>
                  <a:cubicBezTo>
                    <a:pt x="73281" y="53972"/>
                    <a:pt x="30977" y="191233"/>
                    <a:pt x="32136" y="220775"/>
                  </a:cubicBezTo>
                  <a:cubicBezTo>
                    <a:pt x="33295" y="250317"/>
                    <a:pt x="55843" y="559793"/>
                    <a:pt x="56106" y="562950"/>
                  </a:cubicBezTo>
                  <a:lnTo>
                    <a:pt x="56106" y="563477"/>
                  </a:lnTo>
                  <a:lnTo>
                    <a:pt x="56106" y="564078"/>
                  </a:lnTo>
                  <a:close/>
                </a:path>
              </a:pathLst>
            </a:custGeom>
            <a:solidFill>
              <a:srgbClr val="263238"/>
            </a:solidFill>
            <a:ln w="5258" cap="flat">
              <a:noFill/>
              <a:prstDash val="solid"/>
              <a:miter/>
            </a:ln>
          </p:spPr>
          <p:txBody>
            <a:bodyPr rtlCol="0" anchor="ctr"/>
            <a:lstStyle/>
            <a:p>
              <a:endParaRPr lang="en-IN"/>
            </a:p>
          </p:txBody>
        </p:sp>
        <p:sp>
          <p:nvSpPr>
            <p:cNvPr id="293" name="Freeform: Shape 292">
              <a:extLst>
                <a:ext uri="{FF2B5EF4-FFF2-40B4-BE49-F238E27FC236}">
                  <a16:creationId xmlns:a16="http://schemas.microsoft.com/office/drawing/2014/main" id="{73B354FA-2B8C-AFC9-BC65-F08F585D94FD}"/>
                </a:ext>
              </a:extLst>
            </p:cNvPr>
            <p:cNvSpPr/>
            <p:nvPr/>
          </p:nvSpPr>
          <p:spPr>
            <a:xfrm>
              <a:off x="9042488" y="4947214"/>
              <a:ext cx="167265" cy="449292"/>
            </a:xfrm>
            <a:custGeom>
              <a:avLst/>
              <a:gdLst>
                <a:gd name="connsiteX0" fmla="*/ 162102 w 167265"/>
                <a:gd name="connsiteY0" fmla="*/ 449293 h 449292"/>
                <a:gd name="connsiteX1" fmla="*/ 106470 w 167265"/>
                <a:gd name="connsiteY1" fmla="*/ 73517 h 449292"/>
                <a:gd name="connsiteX2" fmla="*/ 0 w 167265"/>
                <a:gd name="connsiteY2" fmla="*/ 6841 h 449292"/>
                <a:gd name="connsiteX3" fmla="*/ 2160 w 167265"/>
                <a:gd name="connsiteY3" fmla="*/ 0 h 449292"/>
                <a:gd name="connsiteX4" fmla="*/ 111054 w 167265"/>
                <a:gd name="connsiteY4" fmla="*/ 68179 h 449292"/>
                <a:gd name="connsiteX5" fmla="*/ 167265 w 167265"/>
                <a:gd name="connsiteY5" fmla="*/ 447790 h 449292"/>
                <a:gd name="connsiteX6" fmla="*/ 162102 w 167265"/>
                <a:gd name="connsiteY6" fmla="*/ 449293 h 44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65" h="449292">
                  <a:moveTo>
                    <a:pt x="162102" y="449293"/>
                  </a:moveTo>
                  <a:lnTo>
                    <a:pt x="106470" y="73517"/>
                  </a:lnTo>
                  <a:lnTo>
                    <a:pt x="0" y="6841"/>
                  </a:lnTo>
                  <a:lnTo>
                    <a:pt x="2160" y="0"/>
                  </a:lnTo>
                  <a:lnTo>
                    <a:pt x="111054" y="68179"/>
                  </a:lnTo>
                  <a:lnTo>
                    <a:pt x="167265" y="447790"/>
                  </a:lnTo>
                  <a:lnTo>
                    <a:pt x="162102" y="449293"/>
                  </a:lnTo>
                  <a:close/>
                </a:path>
              </a:pathLst>
            </a:custGeom>
            <a:solidFill>
              <a:srgbClr val="263238"/>
            </a:solidFill>
            <a:ln w="5258" cap="flat">
              <a:no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1A3326B3-7953-3314-36D5-A29F20419903}"/>
                </a:ext>
              </a:extLst>
            </p:cNvPr>
            <p:cNvSpPr/>
            <p:nvPr/>
          </p:nvSpPr>
          <p:spPr>
            <a:xfrm>
              <a:off x="9080261" y="4808074"/>
              <a:ext cx="393902" cy="395019"/>
            </a:xfrm>
            <a:custGeom>
              <a:avLst/>
              <a:gdLst>
                <a:gd name="connsiteX0" fmla="*/ 0 w 393902"/>
                <a:gd name="connsiteY0" fmla="*/ 199502 h 395019"/>
                <a:gd name="connsiteX1" fmla="*/ 57318 w 393902"/>
                <a:gd name="connsiteY1" fmla="*/ 179732 h 395019"/>
                <a:gd name="connsiteX2" fmla="*/ 251556 w 393902"/>
                <a:gd name="connsiteY2" fmla="*/ 243928 h 395019"/>
                <a:gd name="connsiteX3" fmla="*/ 335584 w 393902"/>
                <a:gd name="connsiteY3" fmla="*/ 0 h 395019"/>
                <a:gd name="connsiteX4" fmla="*/ 393903 w 393902"/>
                <a:gd name="connsiteY4" fmla="*/ 29617 h 395019"/>
                <a:gd name="connsiteX5" fmla="*/ 307557 w 393902"/>
                <a:gd name="connsiteY5" fmla="*/ 380963 h 395019"/>
                <a:gd name="connsiteX6" fmla="*/ 295651 w 393902"/>
                <a:gd name="connsiteY6" fmla="*/ 395020 h 395019"/>
                <a:gd name="connsiteX7" fmla="*/ 23707 w 393902"/>
                <a:gd name="connsiteY7" fmla="*/ 389908 h 39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902" h="395019">
                  <a:moveTo>
                    <a:pt x="0" y="199502"/>
                  </a:moveTo>
                  <a:cubicBezTo>
                    <a:pt x="0" y="199502"/>
                    <a:pt x="44464" y="176951"/>
                    <a:pt x="57318" y="179732"/>
                  </a:cubicBezTo>
                  <a:cubicBezTo>
                    <a:pt x="70172" y="182513"/>
                    <a:pt x="251556" y="243928"/>
                    <a:pt x="251556" y="243928"/>
                  </a:cubicBezTo>
                  <a:lnTo>
                    <a:pt x="335584" y="0"/>
                  </a:lnTo>
                  <a:lnTo>
                    <a:pt x="393903" y="29617"/>
                  </a:lnTo>
                  <a:cubicBezTo>
                    <a:pt x="393903" y="29617"/>
                    <a:pt x="310507" y="367883"/>
                    <a:pt x="307557" y="380963"/>
                  </a:cubicBezTo>
                  <a:cubicBezTo>
                    <a:pt x="306430" y="389089"/>
                    <a:pt x="301457" y="394960"/>
                    <a:pt x="295651" y="395020"/>
                  </a:cubicBezTo>
                  <a:lnTo>
                    <a:pt x="23707" y="389908"/>
                  </a:lnTo>
                </a:path>
              </a:pathLst>
            </a:custGeom>
            <a:solidFill>
              <a:srgbClr val="BFBFBF"/>
            </a:solidFill>
            <a:ln w="5258" cap="flat">
              <a:noFill/>
              <a:prstDash val="solid"/>
              <a:miter/>
            </a:ln>
          </p:spPr>
          <p:txBody>
            <a:bodyPr rtlCol="0" anchor="ctr"/>
            <a:lstStyle/>
            <a:p>
              <a:endParaRPr lang="en-IN"/>
            </a:p>
          </p:txBody>
        </p:sp>
        <p:sp>
          <p:nvSpPr>
            <p:cNvPr id="295" name="Freeform: Shape 294">
              <a:extLst>
                <a:ext uri="{FF2B5EF4-FFF2-40B4-BE49-F238E27FC236}">
                  <a16:creationId xmlns:a16="http://schemas.microsoft.com/office/drawing/2014/main" id="{37EA6CE4-0748-D347-D126-A21760491F7A}"/>
                </a:ext>
              </a:extLst>
            </p:cNvPr>
            <p:cNvSpPr/>
            <p:nvPr/>
          </p:nvSpPr>
          <p:spPr>
            <a:xfrm>
              <a:off x="9079313" y="4803188"/>
              <a:ext cx="398486" cy="403440"/>
            </a:xfrm>
            <a:custGeom>
              <a:avLst/>
              <a:gdLst>
                <a:gd name="connsiteX0" fmla="*/ 296599 w 398486"/>
                <a:gd name="connsiteY0" fmla="*/ 403439 h 403440"/>
                <a:gd name="connsiteX1" fmla="*/ 24655 w 398486"/>
                <a:gd name="connsiteY1" fmla="*/ 398327 h 403440"/>
                <a:gd name="connsiteX2" fmla="*/ 24655 w 398486"/>
                <a:gd name="connsiteY2" fmla="*/ 390810 h 403440"/>
                <a:gd name="connsiteX3" fmla="*/ 296547 w 398486"/>
                <a:gd name="connsiteY3" fmla="*/ 395922 h 403440"/>
                <a:gd name="connsiteX4" fmla="*/ 305924 w 398486"/>
                <a:gd name="connsiteY4" fmla="*/ 384421 h 403440"/>
                <a:gd name="connsiteX5" fmla="*/ 391427 w 398486"/>
                <a:gd name="connsiteY5" fmla="*/ 36608 h 403440"/>
                <a:gd name="connsiteX6" fmla="*/ 337797 w 398486"/>
                <a:gd name="connsiteY6" fmla="*/ 9321 h 403440"/>
                <a:gd name="connsiteX7" fmla="*/ 253874 w 398486"/>
                <a:gd name="connsiteY7" fmla="*/ 252948 h 403440"/>
                <a:gd name="connsiteX8" fmla="*/ 251820 w 398486"/>
                <a:gd name="connsiteY8" fmla="*/ 252272 h 403440"/>
                <a:gd name="connsiteX9" fmla="*/ 57845 w 398486"/>
                <a:gd name="connsiteY9" fmla="*/ 188151 h 403440"/>
                <a:gd name="connsiteX10" fmla="*/ 1791 w 398486"/>
                <a:gd name="connsiteY10" fmla="*/ 207696 h 403440"/>
                <a:gd name="connsiteX11" fmla="*/ 0 w 398486"/>
                <a:gd name="connsiteY11" fmla="*/ 200630 h 403440"/>
                <a:gd name="connsiteX12" fmla="*/ 58635 w 398486"/>
                <a:gd name="connsiteY12" fmla="*/ 180709 h 403440"/>
                <a:gd name="connsiteX13" fmla="*/ 250977 w 398486"/>
                <a:gd name="connsiteY13" fmla="*/ 244228 h 403440"/>
                <a:gd name="connsiteX14" fmla="*/ 335268 w 398486"/>
                <a:gd name="connsiteY14" fmla="*/ 0 h 403440"/>
                <a:gd name="connsiteX15" fmla="*/ 398486 w 398486"/>
                <a:gd name="connsiteY15" fmla="*/ 32023 h 403440"/>
                <a:gd name="connsiteX16" fmla="*/ 397591 w 398486"/>
                <a:gd name="connsiteY16" fmla="*/ 35556 h 403440"/>
                <a:gd name="connsiteX17" fmla="*/ 311245 w 398486"/>
                <a:gd name="connsiteY17" fmla="*/ 386751 h 403440"/>
                <a:gd name="connsiteX18" fmla="*/ 296599 w 398486"/>
                <a:gd name="connsiteY18" fmla="*/ 403439 h 40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486" h="403440">
                  <a:moveTo>
                    <a:pt x="296599" y="403439"/>
                  </a:moveTo>
                  <a:lnTo>
                    <a:pt x="24655" y="398327"/>
                  </a:lnTo>
                  <a:lnTo>
                    <a:pt x="24655" y="390810"/>
                  </a:lnTo>
                  <a:lnTo>
                    <a:pt x="296547" y="395922"/>
                  </a:lnTo>
                  <a:cubicBezTo>
                    <a:pt x="300972" y="395922"/>
                    <a:pt x="304133" y="392088"/>
                    <a:pt x="305924" y="384421"/>
                  </a:cubicBezTo>
                  <a:cubicBezTo>
                    <a:pt x="308716" y="372544"/>
                    <a:pt x="382524" y="72765"/>
                    <a:pt x="391427" y="36608"/>
                  </a:cubicBezTo>
                  <a:lnTo>
                    <a:pt x="337797" y="9321"/>
                  </a:lnTo>
                  <a:lnTo>
                    <a:pt x="253874" y="252948"/>
                  </a:lnTo>
                  <a:lnTo>
                    <a:pt x="251820" y="252272"/>
                  </a:lnTo>
                  <a:cubicBezTo>
                    <a:pt x="250028" y="251670"/>
                    <a:pt x="70436" y="190933"/>
                    <a:pt x="57845" y="188151"/>
                  </a:cubicBezTo>
                  <a:cubicBezTo>
                    <a:pt x="47888" y="185896"/>
                    <a:pt x="13961" y="201532"/>
                    <a:pt x="1791" y="207696"/>
                  </a:cubicBezTo>
                  <a:lnTo>
                    <a:pt x="0" y="200630"/>
                  </a:lnTo>
                  <a:cubicBezTo>
                    <a:pt x="1844" y="199728"/>
                    <a:pt x="45254" y="178078"/>
                    <a:pt x="58635" y="180709"/>
                  </a:cubicBezTo>
                  <a:cubicBezTo>
                    <a:pt x="70857" y="183416"/>
                    <a:pt x="229957" y="237162"/>
                    <a:pt x="250977" y="244228"/>
                  </a:cubicBezTo>
                  <a:lnTo>
                    <a:pt x="335268" y="0"/>
                  </a:lnTo>
                  <a:lnTo>
                    <a:pt x="398486" y="32023"/>
                  </a:lnTo>
                  <a:lnTo>
                    <a:pt x="397591" y="35556"/>
                  </a:lnTo>
                  <a:cubicBezTo>
                    <a:pt x="396748" y="38938"/>
                    <a:pt x="314195" y="374273"/>
                    <a:pt x="311245" y="386751"/>
                  </a:cubicBezTo>
                  <a:cubicBezTo>
                    <a:pt x="309764" y="396576"/>
                    <a:pt x="303643" y="403552"/>
                    <a:pt x="296599" y="403439"/>
                  </a:cubicBezTo>
                  <a:close/>
                </a:path>
              </a:pathLst>
            </a:custGeom>
            <a:solidFill>
              <a:srgbClr val="263238"/>
            </a:solidFill>
            <a:ln w="5258" cap="flat">
              <a:noFill/>
              <a:prstDash val="solid"/>
              <a:miter/>
            </a:ln>
          </p:spPr>
          <p:txBody>
            <a:bodyPr rtlCol="0" anchor="ctr"/>
            <a:lstStyle/>
            <a:p>
              <a:endParaRPr lang="en-IN"/>
            </a:p>
          </p:txBody>
        </p:sp>
        <p:sp>
          <p:nvSpPr>
            <p:cNvPr id="296" name="Freeform: Shape 295">
              <a:extLst>
                <a:ext uri="{FF2B5EF4-FFF2-40B4-BE49-F238E27FC236}">
                  <a16:creationId xmlns:a16="http://schemas.microsoft.com/office/drawing/2014/main" id="{47BA6225-534A-942C-71A1-4E626B7B8565}"/>
                </a:ext>
              </a:extLst>
            </p:cNvPr>
            <p:cNvSpPr/>
            <p:nvPr/>
          </p:nvSpPr>
          <p:spPr>
            <a:xfrm>
              <a:off x="9415845" y="4771316"/>
              <a:ext cx="61058" cy="63443"/>
            </a:xfrm>
            <a:custGeom>
              <a:avLst/>
              <a:gdLst>
                <a:gd name="connsiteX0" fmla="*/ 0 w 61058"/>
                <a:gd name="connsiteY0" fmla="*/ 36533 h 63443"/>
                <a:gd name="connsiteX1" fmla="*/ 11643 w 61058"/>
                <a:gd name="connsiteY1" fmla="*/ 0 h 63443"/>
                <a:gd name="connsiteX2" fmla="*/ 61058 w 61058"/>
                <a:gd name="connsiteY2" fmla="*/ 24731 h 63443"/>
                <a:gd name="connsiteX3" fmla="*/ 52998 w 61058"/>
                <a:gd name="connsiteY3" fmla="*/ 63444 h 63443"/>
                <a:gd name="connsiteX4" fmla="*/ 0 w 61058"/>
                <a:gd name="connsiteY4" fmla="*/ 36533 h 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8" h="63443">
                  <a:moveTo>
                    <a:pt x="0" y="36533"/>
                  </a:moveTo>
                  <a:lnTo>
                    <a:pt x="11643" y="0"/>
                  </a:lnTo>
                  <a:lnTo>
                    <a:pt x="61058" y="24731"/>
                  </a:lnTo>
                  <a:lnTo>
                    <a:pt x="52998" y="63444"/>
                  </a:lnTo>
                  <a:lnTo>
                    <a:pt x="0" y="36533"/>
                  </a:lnTo>
                  <a:close/>
                </a:path>
              </a:pathLst>
            </a:custGeom>
            <a:solidFill>
              <a:srgbClr val="FFFFFF"/>
            </a:solidFill>
            <a:ln w="5258" cap="flat">
              <a:noFill/>
              <a:prstDash val="solid"/>
              <a:miter/>
            </a:ln>
          </p:spPr>
          <p:txBody>
            <a:bodyPr rtlCol="0" anchor="ctr"/>
            <a:lstStyle/>
            <a:p>
              <a:endParaRPr lang="en-IN"/>
            </a:p>
          </p:txBody>
        </p:sp>
        <p:sp>
          <p:nvSpPr>
            <p:cNvPr id="297" name="Freeform: Shape 296">
              <a:extLst>
                <a:ext uri="{FF2B5EF4-FFF2-40B4-BE49-F238E27FC236}">
                  <a16:creationId xmlns:a16="http://schemas.microsoft.com/office/drawing/2014/main" id="{76E34D6A-F8FD-859B-9DA5-7890094F0C01}"/>
                </a:ext>
              </a:extLst>
            </p:cNvPr>
            <p:cNvSpPr/>
            <p:nvPr/>
          </p:nvSpPr>
          <p:spPr>
            <a:xfrm>
              <a:off x="9412263" y="4766655"/>
              <a:ext cx="67748" cy="72990"/>
            </a:xfrm>
            <a:custGeom>
              <a:avLst/>
              <a:gdLst>
                <a:gd name="connsiteX0" fmla="*/ 58319 w 67748"/>
                <a:gd name="connsiteY0" fmla="*/ 72990 h 72990"/>
                <a:gd name="connsiteX1" fmla="*/ 0 w 67748"/>
                <a:gd name="connsiteY1" fmla="*/ 43373 h 72990"/>
                <a:gd name="connsiteX2" fmla="*/ 13803 w 67748"/>
                <a:gd name="connsiteY2" fmla="*/ 0 h 72990"/>
                <a:gd name="connsiteX3" fmla="*/ 67749 w 67748"/>
                <a:gd name="connsiteY3" fmla="*/ 26986 h 72990"/>
                <a:gd name="connsiteX4" fmla="*/ 7165 w 67748"/>
                <a:gd name="connsiteY4" fmla="*/ 39013 h 72990"/>
                <a:gd name="connsiteX5" fmla="*/ 54842 w 67748"/>
                <a:gd name="connsiteY5" fmla="*/ 63218 h 72990"/>
                <a:gd name="connsiteX6" fmla="*/ 61374 w 67748"/>
                <a:gd name="connsiteY6" fmla="*/ 31722 h 72990"/>
                <a:gd name="connsiteX7" fmla="*/ 16648 w 67748"/>
                <a:gd name="connsiteY7" fmla="*/ 9171 h 7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48" h="72990">
                  <a:moveTo>
                    <a:pt x="58319" y="72990"/>
                  </a:moveTo>
                  <a:lnTo>
                    <a:pt x="0" y="43373"/>
                  </a:lnTo>
                  <a:lnTo>
                    <a:pt x="13803" y="0"/>
                  </a:lnTo>
                  <a:lnTo>
                    <a:pt x="67749" y="26986"/>
                  </a:lnTo>
                  <a:close/>
                  <a:moveTo>
                    <a:pt x="7165" y="39013"/>
                  </a:moveTo>
                  <a:lnTo>
                    <a:pt x="54842" y="63218"/>
                  </a:lnTo>
                  <a:lnTo>
                    <a:pt x="61374" y="31722"/>
                  </a:lnTo>
                  <a:lnTo>
                    <a:pt x="16648" y="9171"/>
                  </a:lnTo>
                  <a:close/>
                </a:path>
              </a:pathLst>
            </a:custGeom>
            <a:solidFill>
              <a:srgbClr val="263238"/>
            </a:solidFill>
            <a:ln w="5258" cap="flat">
              <a:noFill/>
              <a:prstDash val="solid"/>
              <a:miter/>
            </a:ln>
          </p:spPr>
          <p:txBody>
            <a:bodyPr rtlCol="0" anchor="ctr"/>
            <a:lstStyle/>
            <a:p>
              <a:endParaRPr lang="en-IN"/>
            </a:p>
          </p:txBody>
        </p:sp>
        <p:sp>
          <p:nvSpPr>
            <p:cNvPr id="298" name="Freeform: Shape 297">
              <a:extLst>
                <a:ext uri="{FF2B5EF4-FFF2-40B4-BE49-F238E27FC236}">
                  <a16:creationId xmlns:a16="http://schemas.microsoft.com/office/drawing/2014/main" id="{7F1E9209-F5EC-9F55-DEB9-949DC0C47624}"/>
                </a:ext>
              </a:extLst>
            </p:cNvPr>
            <p:cNvSpPr/>
            <p:nvPr/>
          </p:nvSpPr>
          <p:spPr>
            <a:xfrm>
              <a:off x="9427330" y="4575438"/>
              <a:ext cx="125829" cy="220608"/>
            </a:xfrm>
            <a:custGeom>
              <a:avLst/>
              <a:gdLst>
                <a:gd name="connsiteX0" fmla="*/ 0 w 125829"/>
                <a:gd name="connsiteY0" fmla="*/ 195878 h 220608"/>
                <a:gd name="connsiteX1" fmla="*/ 14804 w 125829"/>
                <a:gd name="connsiteY1" fmla="*/ 74327 h 220608"/>
                <a:gd name="connsiteX2" fmla="*/ 58056 w 125829"/>
                <a:gd name="connsiteY2" fmla="*/ 12688 h 220608"/>
                <a:gd name="connsiteX3" fmla="*/ 71647 w 125829"/>
                <a:gd name="connsiteY3" fmla="*/ 360 h 220608"/>
                <a:gd name="connsiteX4" fmla="*/ 71015 w 125829"/>
                <a:gd name="connsiteY4" fmla="*/ 17950 h 220608"/>
                <a:gd name="connsiteX5" fmla="*/ 41355 w 125829"/>
                <a:gd name="connsiteY5" fmla="*/ 64631 h 220608"/>
                <a:gd name="connsiteX6" fmla="*/ 37668 w 125829"/>
                <a:gd name="connsiteY6" fmla="*/ 74327 h 220608"/>
                <a:gd name="connsiteX7" fmla="*/ 69277 w 125829"/>
                <a:gd name="connsiteY7" fmla="*/ 40877 h 220608"/>
                <a:gd name="connsiteX8" fmla="*/ 103204 w 125829"/>
                <a:gd name="connsiteY8" fmla="*/ 14417 h 220608"/>
                <a:gd name="connsiteX9" fmla="*/ 108156 w 125829"/>
                <a:gd name="connsiteY9" fmla="*/ 26745 h 220608"/>
                <a:gd name="connsiteX10" fmla="*/ 79760 w 125829"/>
                <a:gd name="connsiteY10" fmla="*/ 55836 h 220608"/>
                <a:gd name="connsiteX11" fmla="*/ 55053 w 125829"/>
                <a:gd name="connsiteY11" fmla="*/ 89286 h 220608"/>
                <a:gd name="connsiteX12" fmla="*/ 94564 w 125829"/>
                <a:gd name="connsiteY12" fmla="*/ 63729 h 220608"/>
                <a:gd name="connsiteX13" fmla="*/ 122380 w 125829"/>
                <a:gd name="connsiteY13" fmla="*/ 62000 h 220608"/>
                <a:gd name="connsiteX14" fmla="*/ 121748 w 125829"/>
                <a:gd name="connsiteY14" fmla="*/ 74327 h 220608"/>
                <a:gd name="connsiteX15" fmla="*/ 95407 w 125829"/>
                <a:gd name="connsiteY15" fmla="*/ 86655 h 220608"/>
                <a:gd name="connsiteX16" fmla="*/ 71331 w 125829"/>
                <a:gd name="connsiteY16" fmla="*/ 110484 h 220608"/>
                <a:gd name="connsiteX17" fmla="*/ 100359 w 125829"/>
                <a:gd name="connsiteY17" fmla="*/ 104320 h 220608"/>
                <a:gd name="connsiteX18" fmla="*/ 121432 w 125829"/>
                <a:gd name="connsiteY18" fmla="*/ 104320 h 220608"/>
                <a:gd name="connsiteX19" fmla="*/ 123276 w 125829"/>
                <a:gd name="connsiteY19" fmla="*/ 117475 h 220608"/>
                <a:gd name="connsiteX20" fmla="*/ 99832 w 125829"/>
                <a:gd name="connsiteY20" fmla="*/ 127172 h 220608"/>
                <a:gd name="connsiteX21" fmla="*/ 73755 w 125829"/>
                <a:gd name="connsiteY21" fmla="*/ 151828 h 220608"/>
                <a:gd name="connsiteX22" fmla="*/ 59531 w 125829"/>
                <a:gd name="connsiteY22" fmla="*/ 202944 h 220608"/>
                <a:gd name="connsiteX23" fmla="*/ 49679 w 125829"/>
                <a:gd name="connsiteY23" fmla="*/ 220609 h 22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829" h="220608">
                  <a:moveTo>
                    <a:pt x="0" y="195878"/>
                  </a:moveTo>
                  <a:cubicBezTo>
                    <a:pt x="0" y="195878"/>
                    <a:pt x="12960" y="78763"/>
                    <a:pt x="14804" y="74327"/>
                  </a:cubicBezTo>
                  <a:cubicBezTo>
                    <a:pt x="16648" y="69892"/>
                    <a:pt x="53103" y="21708"/>
                    <a:pt x="58056" y="12688"/>
                  </a:cubicBezTo>
                  <a:cubicBezTo>
                    <a:pt x="63008" y="3667"/>
                    <a:pt x="69171" y="-1444"/>
                    <a:pt x="71647" y="360"/>
                  </a:cubicBezTo>
                  <a:cubicBezTo>
                    <a:pt x="74124" y="2164"/>
                    <a:pt x="74071" y="10884"/>
                    <a:pt x="71015" y="17950"/>
                  </a:cubicBezTo>
                  <a:cubicBezTo>
                    <a:pt x="67960" y="25016"/>
                    <a:pt x="41355" y="64631"/>
                    <a:pt x="41355" y="64631"/>
                  </a:cubicBezTo>
                  <a:lnTo>
                    <a:pt x="37668" y="74327"/>
                  </a:lnTo>
                  <a:cubicBezTo>
                    <a:pt x="37668" y="74327"/>
                    <a:pt x="64009" y="47041"/>
                    <a:pt x="69277" y="40877"/>
                  </a:cubicBezTo>
                  <a:cubicBezTo>
                    <a:pt x="79750" y="30037"/>
                    <a:pt x="91150" y="21145"/>
                    <a:pt x="103204" y="14417"/>
                  </a:cubicBezTo>
                  <a:cubicBezTo>
                    <a:pt x="109368" y="12688"/>
                    <a:pt x="110632" y="20581"/>
                    <a:pt x="108156" y="26745"/>
                  </a:cubicBezTo>
                  <a:cubicBezTo>
                    <a:pt x="105680" y="32909"/>
                    <a:pt x="79760" y="55836"/>
                    <a:pt x="79760" y="55836"/>
                  </a:cubicBezTo>
                  <a:lnTo>
                    <a:pt x="55053" y="89286"/>
                  </a:lnTo>
                  <a:cubicBezTo>
                    <a:pt x="55053" y="89286"/>
                    <a:pt x="88400" y="66735"/>
                    <a:pt x="94564" y="63729"/>
                  </a:cubicBezTo>
                  <a:cubicBezTo>
                    <a:pt x="103778" y="61954"/>
                    <a:pt x="113092" y="61376"/>
                    <a:pt x="122380" y="62000"/>
                  </a:cubicBezTo>
                  <a:cubicBezTo>
                    <a:pt x="124224" y="62000"/>
                    <a:pt x="125436" y="71697"/>
                    <a:pt x="121748" y="74327"/>
                  </a:cubicBezTo>
                  <a:cubicBezTo>
                    <a:pt x="118060" y="76958"/>
                    <a:pt x="95407" y="86655"/>
                    <a:pt x="95407" y="86655"/>
                  </a:cubicBezTo>
                  <a:lnTo>
                    <a:pt x="71331" y="110484"/>
                  </a:lnTo>
                  <a:lnTo>
                    <a:pt x="100359" y="104320"/>
                  </a:lnTo>
                  <a:lnTo>
                    <a:pt x="121432" y="104320"/>
                  </a:lnTo>
                  <a:cubicBezTo>
                    <a:pt x="123908" y="104320"/>
                    <a:pt x="128860" y="113115"/>
                    <a:pt x="123276" y="117475"/>
                  </a:cubicBezTo>
                  <a:cubicBezTo>
                    <a:pt x="115684" y="121730"/>
                    <a:pt x="107840" y="124977"/>
                    <a:pt x="99832" y="127172"/>
                  </a:cubicBezTo>
                  <a:lnTo>
                    <a:pt x="73755" y="151828"/>
                  </a:lnTo>
                  <a:cubicBezTo>
                    <a:pt x="69624" y="169200"/>
                    <a:pt x="64878" y="186264"/>
                    <a:pt x="59531" y="202944"/>
                  </a:cubicBezTo>
                  <a:cubicBezTo>
                    <a:pt x="56475" y="209108"/>
                    <a:pt x="49679" y="220609"/>
                    <a:pt x="49679" y="220609"/>
                  </a:cubicBezTo>
                  <a:close/>
                </a:path>
              </a:pathLst>
            </a:custGeom>
            <a:solidFill>
              <a:srgbClr val="FFFFFF"/>
            </a:solidFill>
            <a:ln w="5258" cap="flat">
              <a:noFill/>
              <a:prstDash val="solid"/>
              <a:miter/>
            </a:ln>
          </p:spPr>
          <p:txBody>
            <a:bodyPr rtlCol="0" anchor="ctr"/>
            <a:lstStyle/>
            <a:p>
              <a:endParaRPr lang="en-IN"/>
            </a:p>
          </p:txBody>
        </p:sp>
        <p:sp>
          <p:nvSpPr>
            <p:cNvPr id="299" name="Freeform: Shape 298">
              <a:extLst>
                <a:ext uri="{FF2B5EF4-FFF2-40B4-BE49-F238E27FC236}">
                  <a16:creationId xmlns:a16="http://schemas.microsoft.com/office/drawing/2014/main" id="{3D62ECFC-414B-0F6F-8371-02E5416CA3C9}"/>
                </a:ext>
              </a:extLst>
            </p:cNvPr>
            <p:cNvSpPr/>
            <p:nvPr/>
          </p:nvSpPr>
          <p:spPr>
            <a:xfrm>
              <a:off x="9424538" y="4571707"/>
              <a:ext cx="130991" cy="228699"/>
            </a:xfrm>
            <a:custGeom>
              <a:avLst/>
              <a:gdLst>
                <a:gd name="connsiteX0" fmla="*/ 53209 w 130991"/>
                <a:gd name="connsiteY0" fmla="*/ 228700 h 228699"/>
                <a:gd name="connsiteX1" fmla="*/ 0 w 130991"/>
                <a:gd name="connsiteY1" fmla="*/ 202165 h 228699"/>
                <a:gd name="connsiteX2" fmla="*/ 369 w 130991"/>
                <a:gd name="connsiteY2" fmla="*/ 199083 h 228699"/>
                <a:gd name="connsiteX3" fmla="*/ 15489 w 130991"/>
                <a:gd name="connsiteY3" fmla="*/ 76104 h 228699"/>
                <a:gd name="connsiteX4" fmla="*/ 35824 w 130991"/>
                <a:gd name="connsiteY4" fmla="*/ 46938 h 228699"/>
                <a:gd name="connsiteX5" fmla="*/ 58951 w 130991"/>
                <a:gd name="connsiteY5" fmla="*/ 14013 h 228699"/>
                <a:gd name="connsiteX6" fmla="*/ 75757 w 130991"/>
                <a:gd name="connsiteY6" fmla="*/ 708 h 228699"/>
                <a:gd name="connsiteX7" fmla="*/ 78601 w 130991"/>
                <a:gd name="connsiteY7" fmla="*/ 6121 h 228699"/>
                <a:gd name="connsiteX8" fmla="*/ 76178 w 130991"/>
                <a:gd name="connsiteY8" fmla="*/ 23710 h 228699"/>
                <a:gd name="connsiteX9" fmla="*/ 53472 w 130991"/>
                <a:gd name="connsiteY9" fmla="*/ 60018 h 228699"/>
                <a:gd name="connsiteX10" fmla="*/ 70383 w 130991"/>
                <a:gd name="connsiteY10" fmla="*/ 41751 h 228699"/>
                <a:gd name="connsiteX11" fmla="*/ 105575 w 130991"/>
                <a:gd name="connsiteY11" fmla="*/ 14465 h 228699"/>
                <a:gd name="connsiteX12" fmla="*/ 113477 w 130991"/>
                <a:gd name="connsiteY12" fmla="*/ 18073 h 228699"/>
                <a:gd name="connsiteX13" fmla="*/ 113477 w 130991"/>
                <a:gd name="connsiteY13" fmla="*/ 32355 h 228699"/>
                <a:gd name="connsiteX14" fmla="*/ 84449 w 130991"/>
                <a:gd name="connsiteY14" fmla="*/ 62423 h 228699"/>
                <a:gd name="connsiteX15" fmla="*/ 71911 w 130991"/>
                <a:gd name="connsiteY15" fmla="*/ 79412 h 228699"/>
                <a:gd name="connsiteX16" fmla="*/ 96882 w 130991"/>
                <a:gd name="connsiteY16" fmla="*/ 63776 h 228699"/>
                <a:gd name="connsiteX17" fmla="*/ 124171 w 130991"/>
                <a:gd name="connsiteY17" fmla="*/ 61822 h 228699"/>
                <a:gd name="connsiteX18" fmla="*/ 125436 w 130991"/>
                <a:gd name="connsiteY18" fmla="*/ 61822 h 228699"/>
                <a:gd name="connsiteX19" fmla="*/ 129545 w 130991"/>
                <a:gd name="connsiteY19" fmla="*/ 67835 h 228699"/>
                <a:gd name="connsiteX20" fmla="*/ 125963 w 130991"/>
                <a:gd name="connsiteY20" fmla="*/ 81291 h 228699"/>
                <a:gd name="connsiteX21" fmla="*/ 99622 w 130991"/>
                <a:gd name="connsiteY21" fmla="*/ 93694 h 228699"/>
                <a:gd name="connsiteX22" fmla="*/ 85187 w 130991"/>
                <a:gd name="connsiteY22" fmla="*/ 107976 h 228699"/>
                <a:gd name="connsiteX23" fmla="*/ 102993 w 130991"/>
                <a:gd name="connsiteY23" fmla="*/ 104143 h 228699"/>
                <a:gd name="connsiteX24" fmla="*/ 123961 w 130991"/>
                <a:gd name="connsiteY24" fmla="*/ 104143 h 228699"/>
                <a:gd name="connsiteX25" fmla="*/ 130757 w 130991"/>
                <a:gd name="connsiteY25" fmla="*/ 113088 h 228699"/>
                <a:gd name="connsiteX26" fmla="*/ 127122 w 130991"/>
                <a:gd name="connsiteY26" fmla="*/ 124363 h 228699"/>
                <a:gd name="connsiteX27" fmla="*/ 103415 w 130991"/>
                <a:gd name="connsiteY27" fmla="*/ 134286 h 228699"/>
                <a:gd name="connsiteX28" fmla="*/ 78601 w 130991"/>
                <a:gd name="connsiteY28" fmla="*/ 157739 h 228699"/>
                <a:gd name="connsiteX29" fmla="*/ 64377 w 130991"/>
                <a:gd name="connsiteY29" fmla="*/ 208554 h 228699"/>
                <a:gd name="connsiteX30" fmla="*/ 54368 w 130991"/>
                <a:gd name="connsiteY30" fmla="*/ 226445 h 228699"/>
                <a:gd name="connsiteX31" fmla="*/ 5795 w 130991"/>
                <a:gd name="connsiteY31" fmla="*/ 197128 h 228699"/>
                <a:gd name="connsiteX32" fmla="*/ 51418 w 130991"/>
                <a:gd name="connsiteY32" fmla="*/ 219679 h 228699"/>
                <a:gd name="connsiteX33" fmla="*/ 60005 w 130991"/>
                <a:gd name="connsiteY33" fmla="*/ 204270 h 228699"/>
                <a:gd name="connsiteX34" fmla="*/ 73860 w 130991"/>
                <a:gd name="connsiteY34" fmla="*/ 154131 h 228699"/>
                <a:gd name="connsiteX35" fmla="*/ 74123 w 130991"/>
                <a:gd name="connsiteY35" fmla="*/ 152928 h 228699"/>
                <a:gd name="connsiteX36" fmla="*/ 101729 w 130991"/>
                <a:gd name="connsiteY36" fmla="*/ 126994 h 228699"/>
                <a:gd name="connsiteX37" fmla="*/ 124435 w 130991"/>
                <a:gd name="connsiteY37" fmla="*/ 117748 h 228699"/>
                <a:gd name="connsiteX38" fmla="*/ 125594 w 130991"/>
                <a:gd name="connsiteY38" fmla="*/ 115418 h 228699"/>
                <a:gd name="connsiteX39" fmla="*/ 123645 w 130991"/>
                <a:gd name="connsiteY39" fmla="*/ 111509 h 228699"/>
                <a:gd name="connsiteX40" fmla="*/ 102888 w 130991"/>
                <a:gd name="connsiteY40" fmla="*/ 111509 h 228699"/>
                <a:gd name="connsiteX41" fmla="*/ 63166 w 130991"/>
                <a:gd name="connsiteY41" fmla="*/ 120154 h 228699"/>
                <a:gd name="connsiteX42" fmla="*/ 97304 w 130991"/>
                <a:gd name="connsiteY42" fmla="*/ 86628 h 228699"/>
                <a:gd name="connsiteX43" fmla="*/ 123645 w 130991"/>
                <a:gd name="connsiteY43" fmla="*/ 74526 h 228699"/>
                <a:gd name="connsiteX44" fmla="*/ 124435 w 130991"/>
                <a:gd name="connsiteY44" fmla="*/ 72797 h 228699"/>
                <a:gd name="connsiteX45" fmla="*/ 124435 w 130991"/>
                <a:gd name="connsiteY45" fmla="*/ 69339 h 228699"/>
                <a:gd name="connsiteX46" fmla="*/ 123961 w 130991"/>
                <a:gd name="connsiteY46" fmla="*/ 69339 h 228699"/>
                <a:gd name="connsiteX47" fmla="*/ 98305 w 130991"/>
                <a:gd name="connsiteY47" fmla="*/ 70917 h 228699"/>
                <a:gd name="connsiteX48" fmla="*/ 59162 w 130991"/>
                <a:gd name="connsiteY48" fmla="*/ 96250 h 228699"/>
                <a:gd name="connsiteX49" fmla="*/ 43989 w 130991"/>
                <a:gd name="connsiteY49" fmla="*/ 106698 h 228699"/>
                <a:gd name="connsiteX50" fmla="*/ 81341 w 130991"/>
                <a:gd name="connsiteY50" fmla="*/ 56184 h 228699"/>
                <a:gd name="connsiteX51" fmla="*/ 108841 w 130991"/>
                <a:gd name="connsiteY51" fmla="*/ 28446 h 228699"/>
                <a:gd name="connsiteX52" fmla="*/ 109315 w 130991"/>
                <a:gd name="connsiteY52" fmla="*/ 22282 h 228699"/>
                <a:gd name="connsiteX53" fmla="*/ 106681 w 130991"/>
                <a:gd name="connsiteY53" fmla="*/ 21681 h 228699"/>
                <a:gd name="connsiteX54" fmla="*/ 73965 w 130991"/>
                <a:gd name="connsiteY54" fmla="*/ 47239 h 228699"/>
                <a:gd name="connsiteX55" fmla="*/ 42356 w 130991"/>
                <a:gd name="connsiteY55" fmla="*/ 80990 h 228699"/>
                <a:gd name="connsiteX56" fmla="*/ 32979 w 130991"/>
                <a:gd name="connsiteY56" fmla="*/ 90612 h 228699"/>
                <a:gd name="connsiteX57" fmla="*/ 42620 w 130991"/>
                <a:gd name="connsiteY57" fmla="*/ 65655 h 228699"/>
                <a:gd name="connsiteX58" fmla="*/ 71911 w 130991"/>
                <a:gd name="connsiteY58" fmla="*/ 19501 h 228699"/>
                <a:gd name="connsiteX59" fmla="*/ 73491 w 130991"/>
                <a:gd name="connsiteY59" fmla="*/ 7173 h 228699"/>
                <a:gd name="connsiteX60" fmla="*/ 63271 w 130991"/>
                <a:gd name="connsiteY60" fmla="*/ 18599 h 228699"/>
                <a:gd name="connsiteX61" fmla="*/ 39722 w 130991"/>
                <a:gd name="connsiteY61" fmla="*/ 52200 h 228699"/>
                <a:gd name="connsiteX62" fmla="*/ 20230 w 130991"/>
                <a:gd name="connsiteY62" fmla="*/ 79863 h 228699"/>
                <a:gd name="connsiteX63" fmla="*/ 5900 w 130991"/>
                <a:gd name="connsiteY63" fmla="*/ 197128 h 228699"/>
                <a:gd name="connsiteX64" fmla="*/ 125067 w 130991"/>
                <a:gd name="connsiteY64" fmla="*/ 69339 h 228699"/>
                <a:gd name="connsiteX65" fmla="*/ 125067 w 130991"/>
                <a:gd name="connsiteY65" fmla="*/ 69339 h 22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0991" h="228699">
                  <a:moveTo>
                    <a:pt x="53209" y="228700"/>
                  </a:moveTo>
                  <a:lnTo>
                    <a:pt x="0" y="202165"/>
                  </a:lnTo>
                  <a:lnTo>
                    <a:pt x="369" y="199083"/>
                  </a:lnTo>
                  <a:cubicBezTo>
                    <a:pt x="4267" y="163602"/>
                    <a:pt x="13592" y="80690"/>
                    <a:pt x="15489" y="76104"/>
                  </a:cubicBezTo>
                  <a:cubicBezTo>
                    <a:pt x="21916" y="65896"/>
                    <a:pt x="28706" y="56161"/>
                    <a:pt x="35824" y="46938"/>
                  </a:cubicBezTo>
                  <a:cubicBezTo>
                    <a:pt x="45517" y="33558"/>
                    <a:pt x="56528" y="18373"/>
                    <a:pt x="58951" y="14013"/>
                  </a:cubicBezTo>
                  <a:cubicBezTo>
                    <a:pt x="64219" y="5068"/>
                    <a:pt x="71384" y="-2374"/>
                    <a:pt x="75757" y="708"/>
                  </a:cubicBezTo>
                  <a:cubicBezTo>
                    <a:pt x="77211" y="1836"/>
                    <a:pt x="78248" y="3813"/>
                    <a:pt x="78601" y="6121"/>
                  </a:cubicBezTo>
                  <a:cubicBezTo>
                    <a:pt x="79439" y="12209"/>
                    <a:pt x="78570" y="18524"/>
                    <a:pt x="76178" y="23710"/>
                  </a:cubicBezTo>
                  <a:cubicBezTo>
                    <a:pt x="74018" y="28672"/>
                    <a:pt x="61691" y="47615"/>
                    <a:pt x="53472" y="60018"/>
                  </a:cubicBezTo>
                  <a:cubicBezTo>
                    <a:pt x="60532" y="52501"/>
                    <a:pt x="68012" y="44984"/>
                    <a:pt x="70383" y="41751"/>
                  </a:cubicBezTo>
                  <a:cubicBezTo>
                    <a:pt x="81199" y="30438"/>
                    <a:pt x="93036" y="21260"/>
                    <a:pt x="105575" y="14465"/>
                  </a:cubicBezTo>
                  <a:cubicBezTo>
                    <a:pt x="108477" y="13149"/>
                    <a:pt x="111649" y="14592"/>
                    <a:pt x="113477" y="18073"/>
                  </a:cubicBezTo>
                  <a:cubicBezTo>
                    <a:pt x="115421" y="22433"/>
                    <a:pt x="115421" y="27995"/>
                    <a:pt x="113477" y="32355"/>
                  </a:cubicBezTo>
                  <a:cubicBezTo>
                    <a:pt x="110948" y="38744"/>
                    <a:pt x="90929" y="56861"/>
                    <a:pt x="84449" y="62423"/>
                  </a:cubicBezTo>
                  <a:lnTo>
                    <a:pt x="71911" y="79412"/>
                  </a:lnTo>
                  <a:cubicBezTo>
                    <a:pt x="81710" y="72872"/>
                    <a:pt x="93352" y="65280"/>
                    <a:pt x="96882" y="63776"/>
                  </a:cubicBezTo>
                  <a:cubicBezTo>
                    <a:pt x="105891" y="61574"/>
                    <a:pt x="115052" y="60920"/>
                    <a:pt x="124171" y="61822"/>
                  </a:cubicBezTo>
                  <a:lnTo>
                    <a:pt x="125436" y="61822"/>
                  </a:lnTo>
                  <a:cubicBezTo>
                    <a:pt x="127385" y="61822"/>
                    <a:pt x="128913" y="64077"/>
                    <a:pt x="129545" y="67835"/>
                  </a:cubicBezTo>
                  <a:cubicBezTo>
                    <a:pt x="130646" y="72962"/>
                    <a:pt x="129171" y="78502"/>
                    <a:pt x="125963" y="81291"/>
                  </a:cubicBezTo>
                  <a:cubicBezTo>
                    <a:pt x="122327" y="83847"/>
                    <a:pt x="103099" y="92115"/>
                    <a:pt x="99622" y="93694"/>
                  </a:cubicBezTo>
                  <a:lnTo>
                    <a:pt x="85187" y="107976"/>
                  </a:lnTo>
                  <a:lnTo>
                    <a:pt x="102993" y="104143"/>
                  </a:lnTo>
                  <a:lnTo>
                    <a:pt x="123961" y="104143"/>
                  </a:lnTo>
                  <a:cubicBezTo>
                    <a:pt x="127285" y="104887"/>
                    <a:pt x="129966" y="108420"/>
                    <a:pt x="130757" y="113088"/>
                  </a:cubicBezTo>
                  <a:cubicBezTo>
                    <a:pt x="131610" y="117606"/>
                    <a:pt x="130082" y="122349"/>
                    <a:pt x="127122" y="124363"/>
                  </a:cubicBezTo>
                  <a:cubicBezTo>
                    <a:pt x="119467" y="128776"/>
                    <a:pt x="111528" y="132099"/>
                    <a:pt x="103415" y="134286"/>
                  </a:cubicBezTo>
                  <a:lnTo>
                    <a:pt x="78601" y="157739"/>
                  </a:lnTo>
                  <a:cubicBezTo>
                    <a:pt x="74550" y="175051"/>
                    <a:pt x="69804" y="192024"/>
                    <a:pt x="64377" y="208554"/>
                  </a:cubicBezTo>
                  <a:cubicBezTo>
                    <a:pt x="61269" y="214793"/>
                    <a:pt x="54631" y="225994"/>
                    <a:pt x="54368" y="226445"/>
                  </a:cubicBezTo>
                  <a:close/>
                  <a:moveTo>
                    <a:pt x="5795" y="197128"/>
                  </a:moveTo>
                  <a:lnTo>
                    <a:pt x="51418" y="219679"/>
                  </a:lnTo>
                  <a:cubicBezTo>
                    <a:pt x="53472" y="216146"/>
                    <a:pt x="57739" y="208705"/>
                    <a:pt x="60005" y="204270"/>
                  </a:cubicBezTo>
                  <a:cubicBezTo>
                    <a:pt x="65236" y="187920"/>
                    <a:pt x="69862" y="171179"/>
                    <a:pt x="73860" y="154131"/>
                  </a:cubicBezTo>
                  <a:lnTo>
                    <a:pt x="74123" y="152928"/>
                  </a:lnTo>
                  <a:lnTo>
                    <a:pt x="101729" y="126994"/>
                  </a:lnTo>
                  <a:cubicBezTo>
                    <a:pt x="109484" y="124927"/>
                    <a:pt x="117086" y="121838"/>
                    <a:pt x="124435" y="117748"/>
                  </a:cubicBezTo>
                  <a:cubicBezTo>
                    <a:pt x="125699" y="116696"/>
                    <a:pt x="125646" y="115794"/>
                    <a:pt x="125594" y="115418"/>
                  </a:cubicBezTo>
                  <a:cubicBezTo>
                    <a:pt x="125383" y="113764"/>
                    <a:pt x="124672" y="112336"/>
                    <a:pt x="123645" y="111509"/>
                  </a:cubicBezTo>
                  <a:lnTo>
                    <a:pt x="102888" y="111509"/>
                  </a:lnTo>
                  <a:lnTo>
                    <a:pt x="63166" y="120154"/>
                  </a:lnTo>
                  <a:lnTo>
                    <a:pt x="97304" y="86628"/>
                  </a:lnTo>
                  <a:cubicBezTo>
                    <a:pt x="106365" y="82794"/>
                    <a:pt x="120852" y="76405"/>
                    <a:pt x="123645" y="74526"/>
                  </a:cubicBezTo>
                  <a:cubicBezTo>
                    <a:pt x="124082" y="74157"/>
                    <a:pt x="124377" y="73518"/>
                    <a:pt x="124435" y="72797"/>
                  </a:cubicBezTo>
                  <a:cubicBezTo>
                    <a:pt x="124624" y="71662"/>
                    <a:pt x="124624" y="70474"/>
                    <a:pt x="124435" y="69339"/>
                  </a:cubicBezTo>
                  <a:lnTo>
                    <a:pt x="123961" y="69339"/>
                  </a:lnTo>
                  <a:cubicBezTo>
                    <a:pt x="115394" y="68429"/>
                    <a:pt x="106786" y="68963"/>
                    <a:pt x="98305" y="70917"/>
                  </a:cubicBezTo>
                  <a:cubicBezTo>
                    <a:pt x="93563" y="72947"/>
                    <a:pt x="70646" y="88432"/>
                    <a:pt x="59162" y="96250"/>
                  </a:cubicBezTo>
                  <a:lnTo>
                    <a:pt x="43989" y="106698"/>
                  </a:lnTo>
                  <a:lnTo>
                    <a:pt x="81341" y="56184"/>
                  </a:lnTo>
                  <a:cubicBezTo>
                    <a:pt x="91113" y="48223"/>
                    <a:pt x="100322" y="38932"/>
                    <a:pt x="108841" y="28446"/>
                  </a:cubicBezTo>
                  <a:cubicBezTo>
                    <a:pt x="109715" y="26635"/>
                    <a:pt x="109895" y="24319"/>
                    <a:pt x="109315" y="22282"/>
                  </a:cubicBezTo>
                  <a:cubicBezTo>
                    <a:pt x="108788" y="21230"/>
                    <a:pt x="107418" y="21455"/>
                    <a:pt x="106681" y="21681"/>
                  </a:cubicBezTo>
                  <a:cubicBezTo>
                    <a:pt x="95086" y="28258"/>
                    <a:pt x="84096" y="36843"/>
                    <a:pt x="73965" y="47239"/>
                  </a:cubicBezTo>
                  <a:cubicBezTo>
                    <a:pt x="68697" y="53478"/>
                    <a:pt x="43357" y="79863"/>
                    <a:pt x="42356" y="80990"/>
                  </a:cubicBezTo>
                  <a:lnTo>
                    <a:pt x="32979" y="90612"/>
                  </a:lnTo>
                  <a:lnTo>
                    <a:pt x="42620" y="65655"/>
                  </a:lnTo>
                  <a:cubicBezTo>
                    <a:pt x="53156" y="49795"/>
                    <a:pt x="69751" y="24462"/>
                    <a:pt x="71911" y="19501"/>
                  </a:cubicBezTo>
                  <a:cubicBezTo>
                    <a:pt x="73765" y="15975"/>
                    <a:pt x="74350" y="11405"/>
                    <a:pt x="73491" y="7173"/>
                  </a:cubicBezTo>
                  <a:cubicBezTo>
                    <a:pt x="69324" y="9353"/>
                    <a:pt x="65752" y="13352"/>
                    <a:pt x="63271" y="18599"/>
                  </a:cubicBezTo>
                  <a:cubicBezTo>
                    <a:pt x="60637" y="23259"/>
                    <a:pt x="49995" y="37993"/>
                    <a:pt x="39722" y="52200"/>
                  </a:cubicBezTo>
                  <a:cubicBezTo>
                    <a:pt x="31504" y="63551"/>
                    <a:pt x="21283" y="77683"/>
                    <a:pt x="20230" y="79863"/>
                  </a:cubicBezTo>
                  <a:cubicBezTo>
                    <a:pt x="18597" y="84824"/>
                    <a:pt x="10800" y="153079"/>
                    <a:pt x="5900" y="197128"/>
                  </a:cubicBezTo>
                  <a:close/>
                  <a:moveTo>
                    <a:pt x="125067" y="69339"/>
                  </a:moveTo>
                  <a:lnTo>
                    <a:pt x="125067" y="69339"/>
                  </a:lnTo>
                  <a:close/>
                </a:path>
              </a:pathLst>
            </a:custGeom>
            <a:solidFill>
              <a:srgbClr val="263238"/>
            </a:solidFill>
            <a:ln w="5258" cap="flat">
              <a:noFill/>
              <a:prstDash val="solid"/>
              <a:miter/>
            </a:ln>
          </p:spPr>
          <p:txBody>
            <a:bodyPr rtlCol="0" anchor="ctr"/>
            <a:lstStyle/>
            <a:p>
              <a:endParaRPr lang="en-IN"/>
            </a:p>
          </p:txBody>
        </p:sp>
      </p:grpSp>
      <p:sp>
        <p:nvSpPr>
          <p:cNvPr id="300" name="Google Shape;230;p29">
            <a:extLst>
              <a:ext uri="{FF2B5EF4-FFF2-40B4-BE49-F238E27FC236}">
                <a16:creationId xmlns:a16="http://schemas.microsoft.com/office/drawing/2014/main" id="{E1D94526-CF8D-CBC6-235F-A81131088A70}"/>
              </a:ext>
            </a:extLst>
          </p:cNvPr>
          <p:cNvSpPr txBox="1"/>
          <p:nvPr/>
        </p:nvSpPr>
        <p:spPr>
          <a:xfrm>
            <a:off x="2497966" y="262000"/>
            <a:ext cx="7196067" cy="49244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Poppins Medium"/>
              <a:buNone/>
            </a:pPr>
            <a:r>
              <a:rPr lang="en-US" sz="3200" b="1" dirty="0">
                <a:solidFill>
                  <a:srgbClr val="1A3260"/>
                </a:solidFill>
                <a:latin typeface="+mj-lt"/>
                <a:cs typeface="Poppins Medium"/>
                <a:sym typeface="Poppins Medium"/>
              </a:rPr>
              <a:t>Proactive Approach</a:t>
            </a:r>
            <a:endParaRPr lang="en-US" sz="3200" b="0" i="0" u="none" strike="noStrike" cap="none" dirty="0">
              <a:solidFill>
                <a:srgbClr val="1A3260"/>
              </a:solidFill>
              <a:latin typeface="+mj-lt"/>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32"/>
          <p:cNvGrpSpPr/>
          <p:nvPr/>
        </p:nvGrpSpPr>
        <p:grpSpPr>
          <a:xfrm>
            <a:off x="0" y="0"/>
            <a:ext cx="12192000" cy="6858000"/>
            <a:chOff x="0" y="0"/>
            <a:chExt cx="12192000" cy="6858000"/>
          </a:xfrm>
        </p:grpSpPr>
        <p:sp>
          <p:nvSpPr>
            <p:cNvPr id="295" name="Google Shape;295;p32"/>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6" name="Google Shape;296;p32"/>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97" name="Google Shape;297;p32"/>
          <p:cNvSpPr txBox="1"/>
          <p:nvPr/>
        </p:nvSpPr>
        <p:spPr>
          <a:xfrm>
            <a:off x="1864516" y="104923"/>
            <a:ext cx="8462967"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Poppins Medium"/>
              <a:buNone/>
            </a:pPr>
            <a:r>
              <a:rPr lang="en-US" sz="3200" b="1" i="0" u="none" strike="noStrike" cap="none" dirty="0">
                <a:solidFill>
                  <a:srgbClr val="1A3260"/>
                </a:solidFill>
                <a:latin typeface="+mj-lt"/>
                <a:ea typeface="Poppins Medium"/>
                <a:cs typeface="Poppins Medium"/>
                <a:sym typeface="Poppins Medium"/>
              </a:rPr>
              <a:t>Solution Methodology Reactive Approach </a:t>
            </a:r>
            <a:endParaRPr sz="3200" b="0" i="0" u="none" strike="noStrike" cap="none" dirty="0">
              <a:solidFill>
                <a:srgbClr val="1A3260"/>
              </a:solidFill>
              <a:latin typeface="+mj-lt"/>
              <a:ea typeface="Arial"/>
              <a:cs typeface="Arial"/>
              <a:sym typeface="Arial"/>
            </a:endParaRPr>
          </a:p>
        </p:txBody>
      </p:sp>
      <p:sp>
        <p:nvSpPr>
          <p:cNvPr id="298" name="Google Shape;298;p32"/>
          <p:cNvSpPr/>
          <p:nvPr/>
        </p:nvSpPr>
        <p:spPr>
          <a:xfrm>
            <a:off x="2816542" y="1714062"/>
            <a:ext cx="1397902" cy="554097"/>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299" name="Google Shape;299;p32"/>
          <p:cNvSpPr/>
          <p:nvPr/>
        </p:nvSpPr>
        <p:spPr>
          <a:xfrm>
            <a:off x="5754647" y="1714062"/>
            <a:ext cx="1397902" cy="554097"/>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300" name="Google Shape;300;p32"/>
          <p:cNvSpPr/>
          <p:nvPr/>
        </p:nvSpPr>
        <p:spPr>
          <a:xfrm>
            <a:off x="8233815" y="1724554"/>
            <a:ext cx="1397902" cy="554097"/>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301" name="Google Shape;301;p32"/>
          <p:cNvSpPr/>
          <p:nvPr/>
        </p:nvSpPr>
        <p:spPr>
          <a:xfrm>
            <a:off x="2321278" y="2416750"/>
            <a:ext cx="2494721"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a:solidFill>
                  <a:srgbClr val="FFFFFF"/>
                </a:solidFill>
                <a:latin typeface="Calibri"/>
                <a:ea typeface="Calibri"/>
                <a:cs typeface="Calibri"/>
                <a:sym typeface="Calibri"/>
              </a:rPr>
              <a:t>Data Preprocessing</a:t>
            </a:r>
            <a:endParaRPr sz="1350" b="0" i="0" u="none" strike="noStrike" cap="none">
              <a:solidFill>
                <a:srgbClr val="FFFFFF"/>
              </a:solidFill>
              <a:latin typeface="Calibri"/>
              <a:ea typeface="Calibri"/>
              <a:cs typeface="Calibri"/>
              <a:sym typeface="Calibri"/>
            </a:endParaRPr>
          </a:p>
        </p:txBody>
      </p:sp>
      <p:sp>
        <p:nvSpPr>
          <p:cNvPr id="302" name="Google Shape;302;p32"/>
          <p:cNvSpPr/>
          <p:nvPr/>
        </p:nvSpPr>
        <p:spPr>
          <a:xfrm>
            <a:off x="2321277" y="3378198"/>
            <a:ext cx="2494721"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FFFFFF"/>
                </a:solidFill>
                <a:latin typeface="Calibri"/>
                <a:ea typeface="Calibri"/>
                <a:cs typeface="Calibri"/>
                <a:sym typeface="Calibri"/>
              </a:rPr>
              <a:t>Exploratory Data Analysis</a:t>
            </a:r>
            <a:endParaRPr sz="1350" b="0" i="0" u="none" strike="noStrike" cap="none">
              <a:solidFill>
                <a:srgbClr val="FFFFFF"/>
              </a:solidFill>
              <a:latin typeface="Calibri"/>
              <a:ea typeface="Calibri"/>
              <a:cs typeface="Calibri"/>
              <a:sym typeface="Calibri"/>
            </a:endParaRPr>
          </a:p>
        </p:txBody>
      </p:sp>
      <p:sp>
        <p:nvSpPr>
          <p:cNvPr id="303" name="Google Shape;303;p32"/>
          <p:cNvSpPr/>
          <p:nvPr/>
        </p:nvSpPr>
        <p:spPr>
          <a:xfrm>
            <a:off x="2321277" y="5280143"/>
            <a:ext cx="2494721"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FFFFFF"/>
                </a:solidFill>
                <a:latin typeface="Calibri"/>
                <a:ea typeface="Calibri"/>
                <a:cs typeface="Calibri"/>
                <a:sym typeface="Calibri"/>
              </a:rPr>
              <a:t>Model Building (Classification):</a:t>
            </a:r>
            <a:endParaRPr/>
          </a:p>
          <a:p>
            <a:pPr marL="0" marR="0" lvl="0" indent="0" algn="ctr" rtl="0">
              <a:lnSpc>
                <a:spcPct val="100000"/>
              </a:lnSpc>
              <a:spcBef>
                <a:spcPts val="0"/>
              </a:spcBef>
              <a:spcAft>
                <a:spcPts val="0"/>
              </a:spcAft>
              <a:buClr>
                <a:srgbClr val="000000"/>
              </a:buClr>
              <a:buSzPts val="1350"/>
              <a:buFont typeface="Arial"/>
              <a:buNone/>
            </a:pPr>
            <a:r>
              <a:rPr lang="en-US" sz="1350">
                <a:solidFill>
                  <a:srgbClr val="FFFFFF"/>
                </a:solidFill>
                <a:latin typeface="Calibri"/>
                <a:ea typeface="Calibri"/>
                <a:cs typeface="Calibri"/>
                <a:sym typeface="Calibri"/>
              </a:rPr>
              <a:t>Model Selection and Evaluation</a:t>
            </a:r>
            <a:endParaRPr sz="1350" b="0" i="0" u="none" strike="noStrike" cap="none">
              <a:solidFill>
                <a:srgbClr val="FFFFFF"/>
              </a:solidFill>
              <a:latin typeface="Calibri"/>
              <a:ea typeface="Calibri"/>
              <a:cs typeface="Calibri"/>
              <a:sym typeface="Calibri"/>
            </a:endParaRPr>
          </a:p>
        </p:txBody>
      </p:sp>
      <p:sp>
        <p:nvSpPr>
          <p:cNvPr id="304" name="Google Shape;304;p32"/>
          <p:cNvSpPr/>
          <p:nvPr/>
        </p:nvSpPr>
        <p:spPr>
          <a:xfrm>
            <a:off x="3469242" y="3079888"/>
            <a:ext cx="198783" cy="288398"/>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305" name="Google Shape;305;p32"/>
          <p:cNvSpPr/>
          <p:nvPr/>
        </p:nvSpPr>
        <p:spPr>
          <a:xfrm>
            <a:off x="3469242" y="4002358"/>
            <a:ext cx="198783" cy="288398"/>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306" name="Google Shape;306;p32"/>
          <p:cNvSpPr/>
          <p:nvPr/>
        </p:nvSpPr>
        <p:spPr>
          <a:xfrm>
            <a:off x="2321277" y="4321779"/>
            <a:ext cx="2499915" cy="581439"/>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rgbClr val="FFFFFF"/>
                </a:solidFill>
                <a:latin typeface="Calibri"/>
                <a:ea typeface="Calibri"/>
                <a:cs typeface="Calibri"/>
                <a:sym typeface="Calibri"/>
              </a:rPr>
              <a:t>Feature Engineering:</a:t>
            </a:r>
            <a:endParaRPr/>
          </a:p>
          <a:p>
            <a:pPr marL="0" marR="0" lvl="0" indent="0" algn="ctr" rtl="0">
              <a:lnSpc>
                <a:spcPct val="100000"/>
              </a:lnSpc>
              <a:spcBef>
                <a:spcPts val="0"/>
              </a:spcBef>
              <a:spcAft>
                <a:spcPts val="0"/>
              </a:spcAft>
              <a:buClr>
                <a:srgbClr val="000000"/>
              </a:buClr>
              <a:buSzPts val="1350"/>
              <a:buFont typeface="Arial"/>
              <a:buNone/>
            </a:pPr>
            <a:r>
              <a:rPr lang="en-US" sz="1350">
                <a:solidFill>
                  <a:srgbClr val="FFFFFF"/>
                </a:solidFill>
                <a:latin typeface="Calibri"/>
                <a:ea typeface="Calibri"/>
                <a:cs typeface="Calibri"/>
                <a:sym typeface="Calibri"/>
              </a:rPr>
              <a:t>Feature Selection, Encodings and Scaling</a:t>
            </a:r>
            <a:endParaRPr sz="1350" b="0" i="0" u="none" strike="noStrike" cap="none">
              <a:solidFill>
                <a:srgbClr val="FFFFFF"/>
              </a:solidFill>
              <a:latin typeface="Calibri"/>
              <a:ea typeface="Calibri"/>
              <a:cs typeface="Calibri"/>
              <a:sym typeface="Calibri"/>
            </a:endParaRPr>
          </a:p>
        </p:txBody>
      </p:sp>
      <p:sp>
        <p:nvSpPr>
          <p:cNvPr id="307" name="Google Shape;307;p32"/>
          <p:cNvSpPr/>
          <p:nvPr/>
        </p:nvSpPr>
        <p:spPr>
          <a:xfrm>
            <a:off x="3494087" y="4961473"/>
            <a:ext cx="198783" cy="288398"/>
          </a:xfrm>
          <a:prstGeom prst="down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308" name="Google Shape;308;p32"/>
          <p:cNvSpPr txBox="1"/>
          <p:nvPr/>
        </p:nvSpPr>
        <p:spPr>
          <a:xfrm>
            <a:off x="2881798" y="1721665"/>
            <a:ext cx="1267391"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Calibri"/>
                <a:ea typeface="Calibri"/>
                <a:cs typeface="Calibri"/>
                <a:sym typeface="Calibri"/>
              </a:rPr>
              <a:t>Solution Methodology</a:t>
            </a:r>
            <a:endParaRPr sz="1500" b="1" i="0" u="none" strike="noStrike" cap="none">
              <a:solidFill>
                <a:srgbClr val="000000"/>
              </a:solidFill>
              <a:latin typeface="Calibri"/>
              <a:ea typeface="Calibri"/>
              <a:cs typeface="Calibri"/>
              <a:sym typeface="Calibri"/>
            </a:endParaRPr>
          </a:p>
        </p:txBody>
      </p:sp>
      <p:sp>
        <p:nvSpPr>
          <p:cNvPr id="309" name="Google Shape;309;p32"/>
          <p:cNvSpPr txBox="1"/>
          <p:nvPr/>
        </p:nvSpPr>
        <p:spPr>
          <a:xfrm>
            <a:off x="5808626" y="1747735"/>
            <a:ext cx="1243978"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Calibri"/>
                <a:ea typeface="Calibri"/>
                <a:cs typeface="Calibri"/>
                <a:sym typeface="Calibri"/>
              </a:rPr>
              <a:t>Technology Enablers</a:t>
            </a:r>
            <a:endParaRPr sz="1500" b="1" i="0" u="none" strike="noStrike" cap="none">
              <a:solidFill>
                <a:srgbClr val="000000"/>
              </a:solidFill>
              <a:latin typeface="Calibri"/>
              <a:ea typeface="Calibri"/>
              <a:cs typeface="Calibri"/>
              <a:sym typeface="Calibri"/>
            </a:endParaRPr>
          </a:p>
        </p:txBody>
      </p:sp>
      <p:sp>
        <p:nvSpPr>
          <p:cNvPr id="310" name="Google Shape;310;p32"/>
          <p:cNvSpPr txBox="1"/>
          <p:nvPr/>
        </p:nvSpPr>
        <p:spPr>
          <a:xfrm>
            <a:off x="8323312" y="1751973"/>
            <a:ext cx="1283600"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Calibri"/>
                <a:ea typeface="Calibri"/>
                <a:cs typeface="Calibri"/>
                <a:sym typeface="Calibri"/>
              </a:rPr>
              <a:t>Realized Objectives</a:t>
            </a:r>
            <a:endParaRPr sz="1500" b="1" i="0" u="none" strike="noStrike" cap="none">
              <a:solidFill>
                <a:srgbClr val="000000"/>
              </a:solidFill>
              <a:latin typeface="Calibri"/>
              <a:ea typeface="Calibri"/>
              <a:cs typeface="Calibri"/>
              <a:sym typeface="Calibri"/>
            </a:endParaRPr>
          </a:p>
        </p:txBody>
      </p:sp>
      <p:sp>
        <p:nvSpPr>
          <p:cNvPr id="311" name="Google Shape;311;p32"/>
          <p:cNvSpPr/>
          <p:nvPr/>
        </p:nvSpPr>
        <p:spPr>
          <a:xfrm>
            <a:off x="5272345" y="2416749"/>
            <a:ext cx="2301994" cy="3600986"/>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312" name="Google Shape;312;p32"/>
          <p:cNvSpPr txBox="1"/>
          <p:nvPr/>
        </p:nvSpPr>
        <p:spPr>
          <a:xfrm>
            <a:off x="5255353" y="2437916"/>
            <a:ext cx="2301994" cy="33316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400" b="1">
                <a:solidFill>
                  <a:srgbClr val="111111"/>
                </a:solidFill>
                <a:latin typeface="Arial"/>
                <a:ea typeface="Arial"/>
                <a:cs typeface="Arial"/>
                <a:sym typeface="Arial"/>
              </a:rPr>
              <a:t>x</a:t>
            </a:r>
            <a:r>
              <a:rPr lang="en-US" sz="1400" b="1" i="0">
                <a:solidFill>
                  <a:srgbClr val="111111"/>
                </a:solidFill>
                <a:latin typeface="Arial"/>
                <a:ea typeface="Arial"/>
                <a:cs typeface="Arial"/>
                <a:sym typeface="Arial"/>
              </a:rPr>
              <a:t>gboost</a:t>
            </a:r>
            <a:endParaRPr sz="1400" b="1" i="0">
              <a:solidFill>
                <a:srgbClr val="1111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Calibri"/>
                <a:ea typeface="Calibri"/>
                <a:cs typeface="Calibri"/>
                <a:sym typeface="Calibri"/>
              </a:rPr>
              <a:t>Libraries: </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350" b="0" i="0" u="none" strike="noStrike" cap="none">
                <a:solidFill>
                  <a:srgbClr val="000000"/>
                </a:solidFill>
                <a:latin typeface="Calibri"/>
                <a:ea typeface="Calibri"/>
                <a:cs typeface="Calibri"/>
                <a:sym typeface="Calibri"/>
              </a:rPr>
              <a:t>Pandas: Data Processing</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350" b="0" i="0" u="none" strike="noStrike" cap="none">
                <a:solidFill>
                  <a:srgbClr val="000000"/>
                </a:solidFill>
                <a:latin typeface="Calibri"/>
                <a:ea typeface="Calibri"/>
                <a:cs typeface="Calibri"/>
                <a:sym typeface="Calibri"/>
              </a:rPr>
              <a:t>Sklearn: Model Building</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350" b="0" i="0" u="none" strike="noStrike" cap="none">
                <a:solidFill>
                  <a:srgbClr val="000000"/>
                </a:solidFill>
                <a:latin typeface="Calibri"/>
                <a:ea typeface="Calibri"/>
                <a:cs typeface="Calibri"/>
                <a:sym typeface="Calibri"/>
              </a:rPr>
              <a:t>Matplotlib</a:t>
            </a:r>
            <a:r>
              <a:rPr lang="en-US" sz="1350" b="1" i="0" u="none" strike="noStrike" cap="none">
                <a:solidFill>
                  <a:srgbClr val="000000"/>
                </a:solidFill>
                <a:latin typeface="Calibri"/>
                <a:ea typeface="Calibri"/>
                <a:cs typeface="Calibri"/>
                <a:sym typeface="Calibri"/>
              </a:rPr>
              <a:t>,</a:t>
            </a:r>
            <a:r>
              <a:rPr lang="en-US" sz="1350">
                <a:solidFill>
                  <a:srgbClr val="000000"/>
                </a:solidFill>
                <a:latin typeface="Calibri"/>
                <a:ea typeface="Calibri"/>
                <a:cs typeface="Calibri"/>
                <a:sym typeface="Calibri"/>
              </a:rPr>
              <a:t> Seaborn </a:t>
            </a:r>
            <a:r>
              <a:rPr lang="en-US" sz="1350" b="1" i="0" u="none" strike="noStrike" cap="none">
                <a:solidFill>
                  <a:srgbClr val="000000"/>
                </a:solidFill>
                <a:latin typeface="Calibri"/>
                <a:ea typeface="Calibri"/>
                <a:cs typeface="Calibri"/>
                <a:sym typeface="Calibri"/>
              </a:rPr>
              <a:t>:</a:t>
            </a:r>
            <a:r>
              <a:rPr lang="en-US" sz="1350" b="0" i="0" u="none" strike="noStrike" cap="none">
                <a:solidFill>
                  <a:srgbClr val="000000"/>
                </a:solidFill>
                <a:latin typeface="Calibri"/>
                <a:ea typeface="Calibri"/>
                <a:cs typeface="Calibri"/>
                <a:sym typeface="Calibri"/>
              </a:rPr>
              <a:t> Exploratory Data Analysis</a:t>
            </a:r>
            <a:endParaRPr/>
          </a:p>
          <a:p>
            <a:pPr marL="214313" marR="0" lvl="0" indent="-214313" algn="l" rtl="0">
              <a:lnSpc>
                <a:spcPct val="100000"/>
              </a:lnSpc>
              <a:spcBef>
                <a:spcPts val="0"/>
              </a:spcBef>
              <a:spcAft>
                <a:spcPts val="0"/>
              </a:spcAft>
              <a:buClr>
                <a:srgbClr val="000000"/>
              </a:buClr>
              <a:buSzPts val="1350"/>
              <a:buFont typeface="Arial"/>
              <a:buChar char="•"/>
            </a:pPr>
            <a:r>
              <a:rPr lang="en-US" sz="1350">
                <a:solidFill>
                  <a:srgbClr val="000000"/>
                </a:solidFill>
                <a:latin typeface="Calibri"/>
                <a:ea typeface="Calibri"/>
                <a:cs typeface="Calibri"/>
                <a:sym typeface="Calibri"/>
              </a:rPr>
              <a:t>xgboost:  Model</a:t>
            </a:r>
            <a:endParaRPr/>
          </a:p>
          <a:p>
            <a:pPr marL="214313" marR="0" lvl="0" indent="-214313" algn="l" rtl="0">
              <a:lnSpc>
                <a:spcPct val="100000"/>
              </a:lnSpc>
              <a:spcBef>
                <a:spcPts val="0"/>
              </a:spcBef>
              <a:spcAft>
                <a:spcPts val="0"/>
              </a:spcAft>
              <a:buClr>
                <a:srgbClr val="000000"/>
              </a:buClr>
              <a:buSzPts val="1350"/>
              <a:buFont typeface="Arial"/>
              <a:buChar char="•"/>
            </a:pPr>
            <a:r>
              <a:rPr lang="en-US" sz="1350">
                <a:solidFill>
                  <a:srgbClr val="000000"/>
                </a:solidFill>
                <a:latin typeface="Calibri"/>
                <a:ea typeface="Calibri"/>
                <a:cs typeface="Calibri"/>
                <a:sym typeface="Calibri"/>
              </a:rPr>
              <a:t>datetime:  to deal with dates and time features</a:t>
            </a:r>
            <a:endParaRPr sz="135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000000"/>
                </a:solidFill>
                <a:latin typeface="Calibri"/>
                <a:ea typeface="Calibri"/>
                <a:cs typeface="Calibri"/>
                <a:sym typeface="Calibri"/>
              </a:rPr>
              <a:t>Algorithms:</a:t>
            </a:r>
            <a:endParaRPr sz="1400" b="0" i="0" u="none" strike="noStrike" cap="none">
              <a:solidFill>
                <a:srgbClr val="000000"/>
              </a:solidFill>
              <a:latin typeface="Arial"/>
              <a:ea typeface="Arial"/>
              <a:cs typeface="Arial"/>
              <a:sym typeface="Arial"/>
            </a:endParaRPr>
          </a:p>
          <a:p>
            <a:pPr marL="214313" marR="0" lvl="0" indent="-214313" algn="l" rtl="0">
              <a:lnSpc>
                <a:spcPct val="100000"/>
              </a:lnSpc>
              <a:spcBef>
                <a:spcPts val="0"/>
              </a:spcBef>
              <a:spcAft>
                <a:spcPts val="0"/>
              </a:spcAft>
              <a:buClr>
                <a:srgbClr val="000000"/>
              </a:buClr>
              <a:buSzPts val="1350"/>
              <a:buFont typeface="Arial"/>
              <a:buChar char="•"/>
            </a:pPr>
            <a:r>
              <a:rPr lang="en-US" sz="1200" b="1" i="0">
                <a:solidFill>
                  <a:srgbClr val="111111"/>
                </a:solidFill>
                <a:latin typeface="Arial"/>
                <a:ea typeface="Arial"/>
                <a:cs typeface="Arial"/>
                <a:sym typeface="Arial"/>
              </a:rPr>
              <a:t>Logistic Regression</a:t>
            </a:r>
            <a:endParaRPr/>
          </a:p>
          <a:p>
            <a:pPr marL="214313" marR="0" lvl="0" indent="-214313" algn="l" rtl="0">
              <a:lnSpc>
                <a:spcPct val="100000"/>
              </a:lnSpc>
              <a:spcBef>
                <a:spcPts val="0"/>
              </a:spcBef>
              <a:spcAft>
                <a:spcPts val="0"/>
              </a:spcAft>
              <a:buClr>
                <a:srgbClr val="000000"/>
              </a:buClr>
              <a:buSzPts val="1350"/>
              <a:buFont typeface="Arial"/>
              <a:buChar char="•"/>
            </a:pPr>
            <a:r>
              <a:rPr lang="en-US" sz="1200" b="1">
                <a:solidFill>
                  <a:srgbClr val="111111"/>
                </a:solidFill>
                <a:latin typeface="Arial"/>
                <a:ea typeface="Arial"/>
                <a:cs typeface="Arial"/>
                <a:sym typeface="Arial"/>
              </a:rPr>
              <a:t>Random Forest</a:t>
            </a:r>
            <a:endParaRPr/>
          </a:p>
          <a:p>
            <a:pPr marL="214313" marR="0" lvl="0" indent="-214313" algn="l" rtl="0">
              <a:lnSpc>
                <a:spcPct val="100000"/>
              </a:lnSpc>
              <a:spcBef>
                <a:spcPts val="0"/>
              </a:spcBef>
              <a:spcAft>
                <a:spcPts val="0"/>
              </a:spcAft>
              <a:buClr>
                <a:srgbClr val="000000"/>
              </a:buClr>
              <a:buSzPts val="1350"/>
              <a:buFont typeface="Arial"/>
              <a:buChar char="•"/>
            </a:pPr>
            <a:r>
              <a:rPr lang="en-US" sz="1200" b="1" i="0">
                <a:solidFill>
                  <a:srgbClr val="111111"/>
                </a:solidFill>
                <a:latin typeface="Arial"/>
                <a:ea typeface="Arial"/>
                <a:cs typeface="Arial"/>
                <a:sym typeface="Arial"/>
              </a:rPr>
              <a:t>Decision Tre</a:t>
            </a:r>
            <a:r>
              <a:rPr lang="en-US" sz="1200" b="1">
                <a:solidFill>
                  <a:srgbClr val="111111"/>
                </a:solidFill>
                <a:latin typeface="Arial"/>
                <a:ea typeface="Arial"/>
                <a:cs typeface="Arial"/>
                <a:sym typeface="Arial"/>
              </a:rPr>
              <a:t>e</a:t>
            </a:r>
            <a:endParaRPr/>
          </a:p>
          <a:p>
            <a:pPr marL="214313" marR="0" lvl="0" indent="-214313" algn="l" rtl="0">
              <a:lnSpc>
                <a:spcPct val="100000"/>
              </a:lnSpc>
              <a:spcBef>
                <a:spcPts val="0"/>
              </a:spcBef>
              <a:spcAft>
                <a:spcPts val="0"/>
              </a:spcAft>
              <a:buClr>
                <a:srgbClr val="000000"/>
              </a:buClr>
              <a:buSzPts val="1350"/>
              <a:buFont typeface="Arial"/>
              <a:buChar char="•"/>
            </a:pPr>
            <a:r>
              <a:rPr lang="en-US" sz="1200" b="1" i="0">
                <a:solidFill>
                  <a:srgbClr val="111111"/>
                </a:solidFill>
                <a:latin typeface="Arial"/>
                <a:ea typeface="Arial"/>
                <a:cs typeface="Arial"/>
                <a:sym typeface="Arial"/>
              </a:rPr>
              <a:t>xgboost </a:t>
            </a:r>
            <a:endParaRPr/>
          </a:p>
        </p:txBody>
      </p:sp>
      <p:cxnSp>
        <p:nvCxnSpPr>
          <p:cNvPr id="313" name="Google Shape;313;p32"/>
          <p:cNvCxnSpPr/>
          <p:nvPr/>
        </p:nvCxnSpPr>
        <p:spPr>
          <a:xfrm>
            <a:off x="5015880" y="1779980"/>
            <a:ext cx="0" cy="4326316"/>
          </a:xfrm>
          <a:prstGeom prst="straightConnector1">
            <a:avLst/>
          </a:prstGeom>
          <a:noFill/>
          <a:ln w="9525" cap="flat" cmpd="sng">
            <a:solidFill>
              <a:srgbClr val="4472C4"/>
            </a:solidFill>
            <a:prstDash val="solid"/>
            <a:miter lim="800000"/>
            <a:headEnd type="none" w="sm" len="sm"/>
            <a:tailEnd type="none" w="sm" len="sm"/>
          </a:ln>
        </p:spPr>
      </p:cxnSp>
      <p:cxnSp>
        <p:nvCxnSpPr>
          <p:cNvPr id="314" name="Google Shape;314;p32"/>
          <p:cNvCxnSpPr/>
          <p:nvPr/>
        </p:nvCxnSpPr>
        <p:spPr>
          <a:xfrm>
            <a:off x="7737930" y="1752958"/>
            <a:ext cx="0" cy="4353339"/>
          </a:xfrm>
          <a:prstGeom prst="straightConnector1">
            <a:avLst/>
          </a:prstGeom>
          <a:noFill/>
          <a:ln w="9525" cap="flat" cmpd="sng">
            <a:solidFill>
              <a:srgbClr val="4472C4"/>
            </a:solidFill>
            <a:prstDash val="solid"/>
            <a:miter lim="800000"/>
            <a:headEnd type="none" w="sm" len="sm"/>
            <a:tailEnd type="none" w="sm" len="sm"/>
          </a:ln>
        </p:spPr>
      </p:cxnSp>
      <p:sp>
        <p:nvSpPr>
          <p:cNvPr id="317" name="Google Shape;317;p32"/>
          <p:cNvSpPr/>
          <p:nvPr/>
        </p:nvSpPr>
        <p:spPr>
          <a:xfrm>
            <a:off x="202329" y="876827"/>
            <a:ext cx="7169142" cy="643165"/>
          </a:xfrm>
          <a:prstGeom prst="roundRect">
            <a:avLst>
              <a:gd name="adj" fmla="val 16667"/>
            </a:avLst>
          </a:prstGeom>
          <a:solidFill>
            <a:srgbClr val="184F95"/>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a:solidFill>
                  <a:schemeClr val="lt1"/>
                </a:solidFill>
                <a:latin typeface="Arial"/>
                <a:ea typeface="Arial"/>
                <a:cs typeface="Arial"/>
                <a:sym typeface="Arial"/>
              </a:rPr>
              <a:t>This approach is about identifying and flagging fraudulent transactions as they occur.</a:t>
            </a:r>
            <a:endParaRPr sz="2000">
              <a:solidFill>
                <a:schemeClr val="lt1"/>
              </a:solidFill>
              <a:latin typeface="Arial"/>
              <a:ea typeface="Arial"/>
              <a:cs typeface="Arial"/>
              <a:sym typeface="Arial"/>
            </a:endParaRPr>
          </a:p>
        </p:txBody>
      </p:sp>
      <p:sp>
        <p:nvSpPr>
          <p:cNvPr id="318" name="Google Shape;318;p32"/>
          <p:cNvSpPr/>
          <p:nvPr/>
        </p:nvSpPr>
        <p:spPr>
          <a:xfrm>
            <a:off x="8114226" y="2546252"/>
            <a:ext cx="2162334" cy="822034"/>
          </a:xfrm>
          <a:prstGeom prst="rect">
            <a:avLst/>
          </a:prstGeom>
          <a:solidFill>
            <a:schemeClr val="lt1"/>
          </a:solidFill>
          <a:ln w="25400" cap="flat" cmpd="sng">
            <a:solidFill>
              <a:srgbClr val="2641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0" dirty="0">
                <a:solidFill>
                  <a:srgbClr val="111111"/>
                </a:solidFill>
                <a:latin typeface="Arial"/>
                <a:ea typeface="Arial"/>
                <a:cs typeface="Arial"/>
                <a:sym typeface="Arial"/>
              </a:rPr>
              <a:t>Cut down on</a:t>
            </a:r>
            <a:r>
              <a:rPr lang="en-US" sz="1600" i="0" u="none" strike="noStrike" cap="none" dirty="0">
                <a:solidFill>
                  <a:srgbClr val="000000"/>
                </a:solidFill>
                <a:latin typeface="Arial"/>
                <a:ea typeface="Arial"/>
                <a:cs typeface="Arial"/>
                <a:sym typeface="Arial"/>
              </a:rPr>
              <a:t> Organizational Loss</a:t>
            </a:r>
            <a:endParaRPr sz="1600" dirty="0"/>
          </a:p>
        </p:txBody>
      </p:sp>
      <p:sp>
        <p:nvSpPr>
          <p:cNvPr id="319" name="Google Shape;319;p32"/>
          <p:cNvSpPr/>
          <p:nvPr/>
        </p:nvSpPr>
        <p:spPr>
          <a:xfrm>
            <a:off x="8114226" y="3660774"/>
            <a:ext cx="2162334" cy="1242443"/>
          </a:xfrm>
          <a:prstGeom prst="rect">
            <a:avLst/>
          </a:prstGeom>
          <a:solidFill>
            <a:schemeClr val="lt1"/>
          </a:solidFill>
          <a:ln w="25400" cap="flat" cmpd="sng">
            <a:solidFill>
              <a:srgbClr val="2641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dirty="0">
                <a:solidFill>
                  <a:srgbClr val="111111"/>
                </a:solidFill>
                <a:latin typeface="Arial"/>
                <a:ea typeface="Arial"/>
                <a:cs typeface="Arial"/>
                <a:sym typeface="Arial"/>
              </a:rPr>
              <a:t>Minimizing time and manpower used for fraud detection and prevention.</a:t>
            </a:r>
            <a:endParaRPr sz="1600" dirty="0"/>
          </a:p>
        </p:txBody>
      </p:sp>
      <p:sp>
        <p:nvSpPr>
          <p:cNvPr id="320" name="Google Shape;320;p32"/>
          <p:cNvSpPr/>
          <p:nvPr/>
        </p:nvSpPr>
        <p:spPr>
          <a:xfrm>
            <a:off x="8114226" y="5160745"/>
            <a:ext cx="2162334" cy="946701"/>
          </a:xfrm>
          <a:prstGeom prst="rect">
            <a:avLst/>
          </a:prstGeom>
          <a:solidFill>
            <a:schemeClr val="lt1"/>
          </a:solidFill>
          <a:ln w="25400" cap="flat" cmpd="sng">
            <a:solidFill>
              <a:srgbClr val="2641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dirty="0">
                <a:solidFill>
                  <a:srgbClr val="111111"/>
                </a:solidFill>
                <a:latin typeface="Arial"/>
                <a:ea typeface="Arial"/>
                <a:cs typeface="Arial"/>
                <a:sym typeface="Arial"/>
              </a:rPr>
              <a:t>Ensuring customers are only billed for their purchases.</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7"/>
          <p:cNvGrpSpPr/>
          <p:nvPr/>
        </p:nvGrpSpPr>
        <p:grpSpPr>
          <a:xfrm>
            <a:off x="0" y="15498"/>
            <a:ext cx="12192000" cy="6858000"/>
            <a:chOff x="0" y="0"/>
            <a:chExt cx="12192000" cy="6858000"/>
          </a:xfrm>
        </p:grpSpPr>
        <p:sp>
          <p:nvSpPr>
            <p:cNvPr id="391" name="Google Shape;391;p37"/>
            <p:cNvSpPr/>
            <p:nvPr/>
          </p:nvSpPr>
          <p:spPr>
            <a:xfrm>
              <a:off x="0" y="0"/>
              <a:ext cx="12192000" cy="6858000"/>
            </a:xfrm>
            <a:prstGeom prst="rect">
              <a:avLst/>
            </a:prstGeom>
            <a:blipFill rotWithShape="1">
              <a:blip r:embed="rId3">
                <a:alphaModFix amt="39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37"/>
            <p:cNvSpPr/>
            <p:nvPr/>
          </p:nvSpPr>
          <p:spPr>
            <a:xfrm>
              <a:off x="0" y="0"/>
              <a:ext cx="12192000" cy="1857829"/>
            </a:xfrm>
            <a:prstGeom prst="rect">
              <a:avLst/>
            </a:prstGeom>
            <a:gradFill>
              <a:gsLst>
                <a:gs pos="0">
                  <a:srgbClr val="F6F9FC">
                    <a:alpha val="3921"/>
                  </a:srgbClr>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95" name="Google Shape;395;p37"/>
          <p:cNvSpPr/>
          <p:nvPr/>
        </p:nvSpPr>
        <p:spPr>
          <a:xfrm>
            <a:off x="248153" y="1016001"/>
            <a:ext cx="3882137" cy="400775"/>
          </a:xfrm>
          <a:prstGeom prst="roundRect">
            <a:avLst>
              <a:gd name="adj" fmla="val 16667"/>
            </a:avLst>
          </a:prstGeom>
          <a:solidFill>
            <a:srgbClr val="31538F"/>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Model Selection</a:t>
            </a:r>
            <a:endParaRPr/>
          </a:p>
        </p:txBody>
      </p:sp>
      <p:sp>
        <p:nvSpPr>
          <p:cNvPr id="396" name="Google Shape;396;p37"/>
          <p:cNvSpPr/>
          <p:nvPr/>
        </p:nvSpPr>
        <p:spPr>
          <a:xfrm>
            <a:off x="341000" y="1610300"/>
            <a:ext cx="10912200" cy="833700"/>
          </a:xfrm>
          <a:prstGeom prst="roundRect">
            <a:avLst>
              <a:gd name="adj" fmla="val 16667"/>
            </a:avLst>
          </a:prstGeom>
          <a:solidFill>
            <a:srgbClr val="31538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After selecting the features, we did hyper parameter tuning to find the best fit model.</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dirty="0">
                <a:solidFill>
                  <a:schemeClr val="lt1"/>
                </a:solidFill>
                <a:latin typeface="Calibri"/>
                <a:ea typeface="Calibri"/>
                <a:cs typeface="Calibri"/>
                <a:sym typeface="Calibri"/>
              </a:rPr>
              <a:t>Out of which we finalized </a:t>
            </a:r>
            <a:r>
              <a:rPr lang="en-US" sz="1700" dirty="0" err="1">
                <a:solidFill>
                  <a:schemeClr val="lt1"/>
                </a:solidFill>
                <a:latin typeface="Calibri"/>
                <a:ea typeface="Calibri"/>
                <a:cs typeface="Calibri"/>
                <a:sym typeface="Calibri"/>
              </a:rPr>
              <a:t>XGBclassifier</a:t>
            </a:r>
            <a:r>
              <a:rPr lang="en-US" sz="1700" dirty="0">
                <a:solidFill>
                  <a:schemeClr val="lt1"/>
                </a:solidFill>
                <a:latin typeface="Calibri"/>
                <a:ea typeface="Calibri"/>
                <a:cs typeface="Calibri"/>
                <a:sym typeface="Calibri"/>
              </a:rPr>
              <a:t> with 90 trees which is giving good f1 score without overfitting on train data</a:t>
            </a:r>
            <a:endParaRPr sz="1700" dirty="0">
              <a:solidFill>
                <a:schemeClr val="lt1"/>
              </a:solidFill>
              <a:latin typeface="Calibri"/>
              <a:ea typeface="Calibri"/>
              <a:cs typeface="Calibri"/>
              <a:sym typeface="Calibri"/>
            </a:endParaRPr>
          </a:p>
        </p:txBody>
      </p:sp>
      <p:pic>
        <p:nvPicPr>
          <p:cNvPr id="397" name="Google Shape;397;p37"/>
          <p:cNvPicPr preferRelativeResize="0"/>
          <p:nvPr/>
        </p:nvPicPr>
        <p:blipFill>
          <a:blip r:embed="rId4">
            <a:alphaModFix/>
          </a:blip>
          <a:stretch>
            <a:fillRect/>
          </a:stretch>
        </p:blipFill>
        <p:spPr>
          <a:xfrm>
            <a:off x="1319213" y="2733488"/>
            <a:ext cx="9401175" cy="3324225"/>
          </a:xfrm>
          <a:prstGeom prst="rect">
            <a:avLst/>
          </a:prstGeom>
          <a:noFill/>
          <a:ln>
            <a:noFill/>
          </a:ln>
        </p:spPr>
      </p:pic>
      <p:sp>
        <p:nvSpPr>
          <p:cNvPr id="2" name="Google Shape;297;p32">
            <a:extLst>
              <a:ext uri="{FF2B5EF4-FFF2-40B4-BE49-F238E27FC236}">
                <a16:creationId xmlns:a16="http://schemas.microsoft.com/office/drawing/2014/main" id="{95038636-205F-3275-88FF-73BDD73172AD}"/>
              </a:ext>
            </a:extLst>
          </p:cNvPr>
          <p:cNvSpPr txBox="1"/>
          <p:nvPr/>
        </p:nvSpPr>
        <p:spPr>
          <a:xfrm>
            <a:off x="2698656" y="183608"/>
            <a:ext cx="6794688" cy="49244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Poppins Medium"/>
              <a:buNone/>
            </a:pPr>
            <a:r>
              <a:rPr lang="en-US" sz="3200" b="1" i="0" u="none" strike="noStrike" cap="none" dirty="0">
                <a:solidFill>
                  <a:srgbClr val="1A3260"/>
                </a:solidFill>
                <a:latin typeface="+mj-lt"/>
                <a:ea typeface="Poppins Medium"/>
                <a:cs typeface="Poppins Medium"/>
                <a:sym typeface="Poppins Medium"/>
              </a:rPr>
              <a:t>Reactive Approach </a:t>
            </a:r>
            <a:endParaRPr sz="3200" b="0" i="0" u="none" strike="noStrike" cap="none" dirty="0">
              <a:solidFill>
                <a:srgbClr val="1A3260"/>
              </a:solidFill>
              <a:latin typeface="+mj-lt"/>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69825bb2-b3f9-4a53-83ba-a018d56990fe</TitusGUID>
  <TitusMetadata xmlns="">eyJucyI6Imh0dHA6XC9cL3d3dy50aXR1cy5jb21cL25zXC9MYXRlbnRWaWV3IiwicHJvcHMiOlt7Im4iOiJDbGFzc2lmaWNhdGlvbiIsInZhbHMiOlt7InZhbHVlIjoiTFZfUjNTVFIxQ1QzRCJ9XX0seyJuIjoiQ29udGFpbnNQSUkiLCJ2YWxzIjpbeyJ2YWx1ZSI6Ik5vIn1dfV19</TitusMetadata>
</titus>
</file>

<file path=customXml/itemProps1.xml><?xml version="1.0" encoding="utf-8"?>
<ds:datastoreItem xmlns:ds="http://schemas.openxmlformats.org/officeDocument/2006/customXml" ds:itemID="{CD50A1D7-112A-426B-AABC-1312508C0D72}">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otalTime>407</TotalTime>
  <Words>951</Words>
  <Application>Microsoft Office PowerPoint</Application>
  <PresentationFormat>Widescreen</PresentationFormat>
  <Paragraphs>155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Poppins Black</vt:lpstr>
      <vt:lpstr>Microsoft Sans Serif</vt:lpstr>
      <vt:lpstr>Calibri</vt:lpstr>
      <vt:lpstr>Noto Sans Symbols</vt:lpstr>
      <vt:lpstr>Poppins Medium</vt:lpstr>
      <vt:lpstr>Helvetica Neue</vt:lpstr>
      <vt:lpstr>Office Theme</vt:lpstr>
      <vt:lpstr>PowerPoint Presentation</vt:lpstr>
      <vt:lpstr>PowerPoint Presentation</vt:lpstr>
      <vt:lpstr>PowerPoint Presentation</vt:lpstr>
      <vt:lpstr>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keywords>Classification=LV_R3STR1CT3D</cp:keywords>
  <cp:lastModifiedBy>Adireddy Vasu</cp:lastModifiedBy>
  <cp:revision>33</cp:revision>
  <dcterms:created xsi:type="dcterms:W3CDTF">2020-10-23T11:51:57Z</dcterms:created>
  <dcterms:modified xsi:type="dcterms:W3CDTF">2024-02-13T05:41:30Z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69825bb2-b3f9-4a53-83ba-a018d56990fe</vt:lpwstr>
  </property>
  <property fmtid="{D5CDD505-2E9C-101B-9397-08002B2CF9AE}" pid="3" name="Classification">
    <vt:lpwstr>LV_R3STR1CT3D</vt:lpwstr>
  </property>
  <property fmtid="{D5CDD505-2E9C-101B-9397-08002B2CF9AE}" pid="4" name="ContainsPII">
    <vt:lpwstr>No</vt:lpwstr>
  </property>
</Properties>
</file>