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webextensions/webextension4.xml" ContentType="application/vnd.ms-office.webextension+xml"/>
  <Override PartName="/ppt/webextensions/webextension5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  <p:custDataLst>
    <p:tags r:id="rId1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82" d="100"/>
          <a:sy n="82" d="100"/>
        </p:scale>
        <p:origin x="6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gs" Target="tags/tag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microsoft.com/office/2011/relationships/webextension" Target="../webextensions/webextension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microsoft.com/office/2011/relationships/webextension" Target="../webextensions/webextension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microsoft.com/office/2011/relationships/webextension" Target="../webextensions/webextension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Content Placeholder 3" title="Microsoft Power BI">
                <a:extLst>
                  <a:ext uri="{FF2B5EF4-FFF2-40B4-BE49-F238E27FC236}">
                    <a16:creationId xmlns:a16="http://schemas.microsoft.com/office/drawing/2014/main" id="{3F06A9F5-2721-5338-9680-1BC8F07AD248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500285018"/>
                  </p:ext>
                </p:extLst>
              </p:nvPr>
            </p:nvGraphicFramePr>
            <p:xfrm>
              <a:off x="737118" y="690465"/>
              <a:ext cx="10616682" cy="5486498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Content Placeholder 3" title="Microsoft Power BI">
                <a:extLst>
                  <a:ext uri="{FF2B5EF4-FFF2-40B4-BE49-F238E27FC236}">
                    <a16:creationId xmlns:a16="http://schemas.microsoft.com/office/drawing/2014/main" id="{3F06A9F5-2721-5338-9680-1BC8F07AD24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7118" y="690465"/>
                <a:ext cx="10616682" cy="548649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0925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Content Placeholder 3" title="Microsoft Power BI">
                <a:extLst>
                  <a:ext uri="{FF2B5EF4-FFF2-40B4-BE49-F238E27FC236}">
                    <a16:creationId xmlns:a16="http://schemas.microsoft.com/office/drawing/2014/main" id="{976E4EAB-4B52-2546-FFA1-DE74D53AF087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198809483"/>
                  </p:ext>
                </p:extLst>
              </p:nvPr>
            </p:nvGraphicFramePr>
            <p:xfrm>
              <a:off x="838200" y="727788"/>
              <a:ext cx="10515600" cy="544917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Content Placeholder 3" title="Microsoft Power BI">
                <a:extLst>
                  <a:ext uri="{FF2B5EF4-FFF2-40B4-BE49-F238E27FC236}">
                    <a16:creationId xmlns:a16="http://schemas.microsoft.com/office/drawing/2014/main" id="{976E4EAB-4B52-2546-FFA1-DE74D53AF08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8200" y="727788"/>
                <a:ext cx="10515600" cy="544917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42403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Content Placeholder 3" title="Microsoft Power BI">
                <a:extLst>
                  <a:ext uri="{FF2B5EF4-FFF2-40B4-BE49-F238E27FC236}">
                    <a16:creationId xmlns:a16="http://schemas.microsoft.com/office/drawing/2014/main" id="{86CF0D9F-9489-CEA7-9857-04F4D33AD82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225918835"/>
                  </p:ext>
                </p:extLst>
              </p:nvPr>
            </p:nvGraphicFramePr>
            <p:xfrm>
              <a:off x="838200" y="699796"/>
              <a:ext cx="10515600" cy="5477167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Content Placeholder 3" title="Microsoft Power BI">
                <a:extLst>
                  <a:ext uri="{FF2B5EF4-FFF2-40B4-BE49-F238E27FC236}">
                    <a16:creationId xmlns:a16="http://schemas.microsoft.com/office/drawing/2014/main" id="{86CF0D9F-9489-CEA7-9857-04F4D33AD82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8200" y="699796"/>
                <a:ext cx="10515600" cy="547716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36305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Content Placeholder 3" title="Microsoft Power BI">
                <a:extLst>
                  <a:ext uri="{FF2B5EF4-FFF2-40B4-BE49-F238E27FC236}">
                    <a16:creationId xmlns:a16="http://schemas.microsoft.com/office/drawing/2014/main" id="{24F0D151-2E1F-7846-4C93-5746FCEAB205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231492598"/>
                  </p:ext>
                </p:extLst>
              </p:nvPr>
            </p:nvGraphicFramePr>
            <p:xfrm>
              <a:off x="838200" y="690465"/>
              <a:ext cx="10515600" cy="5486498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Content Placeholder 3" title="Microsoft Power BI">
                <a:extLst>
                  <a:ext uri="{FF2B5EF4-FFF2-40B4-BE49-F238E27FC236}">
                    <a16:creationId xmlns:a16="http://schemas.microsoft.com/office/drawing/2014/main" id="{24F0D151-2E1F-7846-4C93-5746FCEAB20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8200" y="690465"/>
                <a:ext cx="10515600" cy="548649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52980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Product ID">
            <a:extLst>
              <a:ext uri="{FF2B5EF4-FFF2-40B4-BE49-F238E27FC236}">
                <a16:creationId xmlns:a16="http://schemas.microsoft.com/office/drawing/2014/main" id="{45EAAEE1-4310-6734-2845-9EBDBF9A50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548" y="1509468"/>
            <a:ext cx="5253452" cy="3839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Picture 1" descr="Average of Shelf Life (days)">
            <a:extLst>
              <a:ext uri="{FF2B5EF4-FFF2-40B4-BE49-F238E27FC236}">
                <a16:creationId xmlns:a16="http://schemas.microsoft.com/office/drawing/2014/main" id="{0A238EF3-8BBC-469A-D862-0956F4718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475642"/>
            <a:ext cx="5953567" cy="3906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669234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webextensions/_rels/webextension4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webextensions/_rels/webextension5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webextensions/webextension1.xml><?xml version="1.0" encoding="utf-8"?>
<we:webextension xmlns:we="http://schemas.microsoft.com/office/webextensions/webextension/2010/11" id="{755afce8-f0fc-4e83-97ca-bd2877056def}">
  <we:reference id="WA200003233" version="2.0.0.3" store="en-US" storeType="OMEX"/>
  <we:alternateReferences/>
  <we:properties>
    <we:property name="Microsoft.Office.CampaignId" value="&quot;none&quot;"/>
    <we:property name="reportUrl" value="&quot;/groups/me/reports/f407ffd5-7380-4a71-b7a3-a6ee5d20c28a/ReportSection?bookmarkGuid=ae37407d-6a0c-4e22-8f09-44a87b5e20d3&amp;bookmarkUsage=1&amp;ctid=e14e73eb-5251-4388-8d67-8f9f2e2d5a46&amp;fromEntryPoint=export&quot;"/>
    <we:property name="reportState" value="&quot;CONNECTED&quot;"/>
    <we:property name="reportEmbeddedTime" value="&quot;2023-07-19T17:27:15.166Z&quot;"/>
    <we:property name="creatorSessionId" value="&quot;bf514c82-4a14-414b-87ef-e65e55701f63&quot;"/>
    <we:property name="creatorUserId" value="&quot;1003200081C1EA27&quot;"/>
    <we:property name="creatorTenantId" value="&quot;e14e73eb-5251-4388-8d67-8f9f2e2d5a46&quot;"/>
    <we:property name="reportName" value="&quot;p_file&quot;"/>
    <we:property name="isFiltersActionButtonVisible" value="true"/>
    <we:property name="initialStateBookmark" value="&quot;H4sIAAAAAAAAA+1a227bOBD9FUMv3QWMhWXJF+XNcRPsork1DrJYLIxiRI1sNrLopSi3buF/3yEl5epLHMStkdJP4nA0nDkkZw5NfXcink0TmJ/BBJ0D51CImwnIm5rr1J20lJ2ffzjtXX74dNY7PSKxmCou0sw5+O4okCNU1zzLIdEWSPjvsO5AklzASLdiSDKsO1OUmUgh4d+wUKYuJXNc1B38Ok2EBG1yoEChNjsjdWrT2O4fHo0ITPEZDpCpQnqJUyFV1a47WfFkXHrYp42ZAfsiVcBTMqxlvttpxg0XIuZ3PTd243bY0vKYJ6pUCedHX6eS4qEo51ONQy+aQcowcozTErOsHKEnuRpPUHGmWycYKyMdjSSOoHLj6MErfZHkkyXygcglw0uMTVequJrTyBFwOf8UgYIMlbMg1C6kIExN55VQkNROII1qPYlQ+w0YGfzdqB3naYlDQzcv+WhsfBswej06mkHy1IU99Nu4q5eWbpyTAVCCpsbTzbH40qfXFc3Lgbuo385Wn0QjITmjGB9P2CtGcSJYAdVjXxr3fFm9cvYP672N4SyfhChrIq71xZdss+tDkmQ8HSVlyrnLBVdFRAmlA0o57Aajws2+mISiPwapdJYLP1MO0amA7AgZoTycm2zwnssquTTr+753FsMqe9Lbn++lyXJ7FCHtZj/QbqW+CJsRAx88H1qe2w2aQQs2ptorMT2jOSh0tMp1VREI8mMpJka5rFlZHv6XI4XyeDYGVQc9f6we1lnSi3tFmHWnWDUNjegAE4Ly+dAVDTPASrjqlRMxx4T0aJjzH7bqVju41UqjaXMOWmbaC7SaOoFsCe7fY5RYYptGvIrqr0cxZK8Lv3EfwgRXv327zhb6N1z8jKriPisjWz7yy/KRY5CT2oB49hJCsrEiZglnlG/vFz9ngkTx9YMe0Oy5aTEax6JfRKYbTQqn5cYpZRe2ryHJtdl3h5Bx9q7cN5quJ1Uue2IuUwSRGhgvqzS71rg5YVRbcrGi2hnlLTLG9lgXxY657U67G/vtbqcRdaLA8xqBLXa22Nlit7sjlC12+1fstpytU4Qsl/gqkZlwqFFj1SnxWcDv1oVXxXC3rm5JGeI8TTF56Xl5l6H8/KNvx23EUbcdeaHfdjHwvZBZNmDZgGUD9uhr2YD27k9O70s2np/gDJfEf9v/tKvy/hokLy6PyrX6UjjKrXprz3mA0Ht9M6XV7rlkhLU7ge4uA3H+QZBr+ey6vwPeLiwfc5C6rO31RYO9LFnC84B0l16NbKZYb3c5V7v8Lcd4t2ULUtsOvMDveHHYbbcgDNwWC31Lai2ptaTWktpfidT+oPsceoxypmpm070pyrFHrr+Y8W2+USu+L+mtYk/2w5IXboSCjLSwE8RRsxG0OrEft7uhG3YsGbFkxJIRS0YsGXn1KA4lBWA/LNn5hyUVzkMz+mI5bCJX2RQYXkCKS+KlyMiInp+1Ueqv8B0zBk0YL1PUM/RL5/4HDCFq3kAwAAA=&quot;"/>
    <we:property name="bookmark" value="&quot;H4sIAAAAAAAAA+1abW/bNhD+K4K+dAOMwbJky8q3xE2wAVmaxkGGYTCGE3Wy2ciiR1Fp3cL/fUdKyqsdx4HdGin9SSRPx7uHvLuHpr65CS9mGczPYIrugXskxPUU5LXjuS03f9gXsajrs3Y/8DFlnTDqxH5KUmKmuMgL9+Cbq0COUV3xooRMK6TOf0YtF7LsHMa6lUJWYMudoSxEDhn/ipUwDSlZ4qLl4pdZJiRolUMFCrXaGxKnNpni/ebTjMAUv8EhMlX1XuBMSNW0W25RPRmTHo5pZWbCgcgV8JwU677ACztp24OEBX3fS720F3d1f8ozVYvE8+MvM0n+kJfzmYblMLmBnGHiGqMlFkU9w6HkajJFxZlunWKqTO94LHEMjRnHD14ZiKycLukfilIyvMDUDOWKqznNnACX838TUFCgcheE2rkUhKkZvBQKMucU8sQ5lAjOL8BI4a9G7KTMaxzaunnBxxNj25DR68nxDWRPTdhDu425emvpxgdSAErQ0vi6ORGfB/S6onU58Bat29UaUNdYSM7Ix8cLtkUvTgWroHpsS/ueLat3zv5hvbc+nJXTGKUjUmcgPhfrTR9RT8HzcVannLtccFl5lFE6oJTDrjGpzByIaSwGE5BKZ7n4E+UQnQpIj5AJyqO5yQbvuWySS6e177GzGDXZk97+dC9N1uFRubSbeKBopbEEOwmDAPwAur7XjzpRF9am2ksxO6M1qGS0yFVTEQjyEymmRrguYUUZ/1ciufJ4NYbNAD1/bB6e06Q39wo3W261a9oa0SFmBOXLoasaZoKVcLUaI1KOGcnRNB++265bbeBGO42WzT3ommWv0OroBLIhuH9NUGKNbZ7wxqs/HvlQbBd+Yz7EGa5++3afLfRvtPgRVcV7UUa2fOSn5SMnIKfOkHj2EkKytiIWGWeUb+8XP3eKRPH1g57QxNysmo1jNS4SM4wmhdN245SyK91XkJVa7bsjKDh7V8eNputZk8ueqCsUQaSGxsomzT6r3JwwmpBcrKh2RniDjLE51lWxY14v7PXToNcP20mYRL7fjmyxs8XOFrvdHaFssdu/Yrfhav2JUJQSt+KZcYcaDmtOiS8CfrcmbBXD3Zq6IWVIyzzH7LXn5V268uOPvqHXTpN+L/HjoOdhFPgxs2zAsgHLBuzR17IBbd3vnN6XbDI/xRtc4v/t+NOhxvorkLy6PKr36mvhqEP1Vp/7AKH3+mZKi90zyXQ6dx16uHbE/RtBPstnn/s74O3C8rEEqcvaXl802MuSJTwPSHbp1ch6ivV2t3MT5W/Zx7uQrUhtL/KjIPTTuN/rQhx5XRYHltRaUmtJrSW1PxOp/U73OfSYlEw5JujeFOXYI9NfzfjW36hV35ccrmJP9sOSVwZCRUa6GEZp0mlH3TAN0l4/9uLQkhFLRiwZsWTEkpGte3EkyQH7YcnOPyxpcB6Z2RfLYROlKmbA8BxyXOIveUZK9Pps4OVi8T9UyJdbIDAAAA==&quot;"/>
    <we:property name="embedUrl" value="&quot;/reportEmbed?reportId=f407ffd5-7380-4a71-b7a3-a6ee5d20c28a&amp;config=eyJjbHVzdGVyVXJsIjoiaHR0cHM6Ly9XQUJJLVNPVVRILUVBU1QtQVNJQS1yZWRpcmVjdC5hbmFseXNpcy53aW5kb3dzLm5ldCIsImVtYmVkRmVhdHVyZXMiOnsibW9kZXJuRW1iZWQiOnRydWUsInVzYWdlTWV0cmljc1ZOZXh0Ijp0cnVlfX0%3D&amp;disableSensitivityBanner=true&quot;"/>
    <we:property name="datasetId" value="&quot;a676e592-63fc-4648-ab5f-dfe964ccf535&quot;"/>
    <we:property name="pageName" value="&quot;ReportSection&quot;"/>
    <we:property name="pageDisplayName" value="&quot;Area &amp; Cows&quot;"/>
    <we:property name="backgroundColor" value="&quot;#F0E199&quot;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938EBEAC-9DA5-41F6-B7D0-9063EB08217C}">
  <we:reference id="wa200003233" version="2.0.0.3" store="en-US" storeType="OMEX"/>
  <we:alternateReferences>
    <we:reference id="WA200003233" version="2.0.0.3" store="WA200003233" storeType="OMEX"/>
  </we:alternateReferences>
  <we:properties>
    <we:property name="pptInsertionSessionID" value="&quot;9D1CCB6C-8BC7-4C8E-9E68-E3A655CB4C9D&quot;"/>
    <we:property name="reportUrl" value="&quot;/groups/me/reports/f407ffd5-7380-4a71-b7a3-a6ee5d20c28a/ReportSectionf140c47085c9e79fb72d?bookmarkGuid=220e8619-1ff9-46f5-8705-bb6f25c218a4&amp;bookmarkUsage=1&amp;ctid=e14e73eb-5251-4388-8d67-8f9f2e2d5a46&amp;fromEntryPoint=export&quot;"/>
    <we:property name="reportName" value="&quot;p_file&quot;"/>
    <we:property name="reportState" value="&quot;CONNECTED&quot;"/>
    <we:property name="embedUrl" value="&quot;/reportEmbed?reportId=f407ffd5-7380-4a71-b7a3-a6ee5d20c28a&amp;config=eyJjbHVzdGVyVXJsIjoiaHR0cHM6Ly9XQUJJLVNPVVRILUVBU1QtQVNJQS1yZWRpcmVjdC5hbmFseXNpcy53aW5kb3dzLm5ldCIsImVtYmVkRmVhdHVyZXMiOnsibW9kZXJuRW1iZWQiOnRydWUsInVzYWdlTWV0cmljc1ZOZXh0Ijp0cnVlfX0%3D&amp;disableSensitivityBanner=true&quot;"/>
    <we:property name="pageName" value="&quot;ReportSectionf140c47085c9e79fb72d&quot;"/>
    <we:property name="pageDisplayName" value="&quot;Revenue&quot;"/>
    <we:property name="datasetId" value="&quot;a676e592-63fc-4648-ab5f-dfe964ccf535&quot;"/>
    <we:property name="backgroundColor" value="&quot;#FFFFFF&quot;"/>
    <we:property name="bookmark" value="&quot;H4sIAAAAAAAAA+1Y32/TOhT+VyI/gVRBkyZtsrdRQEKaYNAxHq4mdOKcZKZuHGxnUKb+7xw76cbtvaNUjKmVyJN/HNvf+c45X11fs0KYRsLyNSyQHbFnSs0XoOdByAas/vdYOsRRGpeTUZLmfBwOJxBGZKUaK1Rt2NE1s6ArtOfCtCDdhjT4z8WAgZSnULleCdLggDWojapBim/YGdOU1S2uBgy/NlJpcFvOLFh0216ROfUJSvhkRCcCt+IKZ8htN/oOG6Vt3y/DeMjjyTBNeIaTrMwnUUFrTDfrYW63d4d6YFNVWxA1AXBjSTQZFaMUMMoxgjSOkzG48VJI25vkyxdfG01+ExvLxtF3pprXBKCzcSbna3eiAXup1cIb9/ybNv/col7SArcPms7yms3WE9R+u278bCfn9IvaCrt0HRB6+bEACwYtTZx5aMMVBWeGkojwK6dKtgt/2sbZqtUc32F52/EHrChep1pRNP0hJ4r7uDEa7kGUAiXZ0TFvdIH62dKf81zodeyiTT+Pq0pj1e3zHyC/CfBMWZDBOcgW/dTLtu5hDFcrB5JCxY5C11lTFK0GOzP64RI19oTWhVi78moDuLlfzj1+yCXevfomuVbuu+iqbVd672DgblwDdqm+TDVSMReOocFNZRwXV1BzdLziPSfBr6H8aUJs4nZ8GVFXstesW5HoYs8agdNL0C4bVP6JMtwJAi1SD5b69+C1S6NOX2nFpx9Ec0o8VEovfz1rd86UC194aR5DlpAij/LxKCnGRRrGW0W2Ryc4xeUPpjU1i5bbwCvCXqf2KXGBAfWC97WwG3EO9xy6KoV9eqKM2V6Ve4X7R8qDR0bJ4vF25rfqiqT7x0EIy7ace3Bt2SjXTl9glCYhz/JJkvM0xTjiWflXX/7oT+ce4X7bgrcLHknhwv10Xm3W6IE4MCN5OXwvRB3MrOLz3TzZqpnGAp9jcUxLDkI69+tO9r+6mfM4zng4yRKIM4yiZJzxg9PNB8IzA4kmoMyra5T7LeS7XhS3lh4cSs0dwnXFV94ti2yBuvL/8FVrTQMcT6Hu3hqabh+B3o5yCeoCi77t351OnMB2AeuE5oj597j1cwB93wHTV+dCDxQAAA==&quot;"/>
    <we:property name="initialStateBookmark" value="&quot;H4sIAAAAAAAAA+1YbU/bMBD+K5E/bVI1aJrQhm9dB9I03svYhwmhi3MNXt04sx22DvW/7+ykA3VjpRqgVhqf/HL2Pffc3VOTW5YJU0qYHsEE2S57q9R4AnoctFmLFc3a8fGHw/7Zh6uj/uEeLavSClUYtnvLLOgc7YUwFUh3Ay1+vmwxkPIEcjcbgTTYYiVqowqQ4gfWxrRldYWzFsPvpVQa3JVDCxbdtTdkTnPy3X7TIY/ArbjBIXJbr55hqbRt5qN2tM2j7nYv5gl2k1HaDTM6Y+pdD3O5vXPqgQ1UYUEUBMCtxWG3k3V6gGGKIfSiKN4Btz4S0jYm6XTve6kpbmJjWjq+zlV5RABqG2dyMQ8nbLF9rSbeuCHcVOnXCvWUDrh70NSWt2w436Dx6Xzwt5tc0HuFFXbqJiD09CoDCwYtbZx7aNszSs4QJRHhTw6UrCbe24JvVWmOZzi6m3gHM8rXiVaUTe/kQHGfN0bLDYiRQEl25OZYZ6jfTr2fd0LPcxcuxtnPc415fc9vQP4R4LmyIIMLkBX6rf2qaGBsz2YOJKWK7bbdZE5ROGutzOina9TYEFpkYh7K+wXg5mk59/ghlfjw6V/FNXN/l3W3rUrvAww8jKvFrtW3gUZq5swx1PrVGf3sBgqOjld84iJ4HMq/FsQibseXEUUuG826E4k696wUOLgG7apBpV+owp0g0CH1YqX/BFG7Mqr1lU58uSeaA+IhV3r6+KpduVIufeP10giSmBS5k+504mwn67WjpSLboBOc8vKMZU3DrOI28Iqw1qV9QlxgQLPgYyHsQp7baw5djYTdOlDGLO/KtcJ9n/LglVEye72c+aW6Iun9sRHCsqzmXlxbFtq11hfo9OI2T9JunPJeD6OQJ6P/+vKsP51rhPu0Am8XvJLCpXtrnC/26IYEMCR52fwoRBEMreLj1SJZqpnGAh9j1qcjGyGd6/Um+6NupjyKEt7uJjFECYZhvJPwjdPNF8IzBIkmoMorCpTrLeSrPhSXth5sSs9twnPFd94di2yCOvf/4avKmhI4nkBRf2so63sEejuqJSgyzJqx/+504AS2TlgtNLvMfXRj3gelUDQfDx5h34D7Ce8rrTcvFAAA&quot;"/>
    <we:property name="isFiltersActionButtonVisible" value="true"/>
    <we:property name="reportEmbeddedTime" value="&quot;2023-07-19T17:31:02.126Z&quot;"/>
    <we:property name="creatorTenantId" value="&quot;e14e73eb-5251-4388-8d67-8f9f2e2d5a46&quot;"/>
    <we:property name="creatorUserId" value="&quot;1003200081C1EA27&quot;"/>
    <we:property name="creatorSessionId" value="&quot;aad70b93-aa45-4238-be26-b0ce7688c7b9&quot;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95972DFD-BE45-4AA5-BE3A-3C525F892490}">
  <we:reference id="wa200003233" version="2.0.0.3" store="en-US" storeType="OMEX"/>
  <we:alternateReferences>
    <we:reference id="WA200003233" version="2.0.0.3" store="WA200003233" storeType="OMEX"/>
  </we:alternateReferences>
  <we:properties>
    <we:property name="pptInsertionSessionID" value="&quot;9D1CCB6C-8BC7-4C8E-9E68-E3A655CB4C9D&quot;"/>
    <we:property name="reportUrl" value="&quot;/groups/me/reports/f407ffd5-7380-4a71-b7a3-a6ee5d20c28a/ReportSection5e1a5a3c850d6f0a85d2?bookmarkGuid=64492ff3-e4d1-4aec-a303-1c2702e7ca87&amp;bookmarkUsage=1&amp;ctid=e14e73eb-5251-4388-8d67-8f9f2e2d5a46&amp;fromEntryPoint=export&quot;"/>
    <we:property name="reportName" value="&quot;p_file&quot;"/>
    <we:property name="reportState" value="&quot;CONNECTED&quot;"/>
    <we:property name="embedUrl" value="&quot;/reportEmbed?reportId=f407ffd5-7380-4a71-b7a3-a6ee5d20c28a&amp;config=eyJjbHVzdGVyVXJsIjoiaHR0cHM6Ly9XQUJJLVNPVVRILUVBU1QtQVNJQS1yZWRpcmVjdC5hbmFseXNpcy53aW5kb3dzLm5ldCIsImVtYmVkRmVhdHVyZXMiOnsibW9kZXJuRW1iZWQiOnRydWUsInVzYWdlTWV0cmljc1ZOZXh0Ijp0cnVlfX0%3D&amp;disableSensitivityBanner=true&quot;"/>
    <we:property name="pageName" value="&quot;ReportSection5e1a5a3c850d6f0a85d2&quot;"/>
    <we:property name="pageDisplayName" value="&quot;Customer&quot;"/>
    <we:property name="datasetId" value="&quot;a676e592-63fc-4648-ab5f-dfe964ccf535&quot;"/>
    <we:property name="backgroundColor" value="&quot;#FFFFFF&quot;"/>
    <we:property name="bookmark" value="&quot;H4sIAAAAAAAAA+1XUU/bMBD+K5WfNinakjRumr5Bxp7QxCjiZaqmS3wJpm4cOQ6jQ/3vOztlDJjENgGCwVPi85fzd+fvc5ILJmTXKlh/ghWyGdvVerkCsxxFLGDN9ViRlllYpFlUjZN0XIQiDZFQurVSNx2bXTALpkZ7LLselEtIwS+LgIFSB1C7UQWqw4C1aDrdgJLfcQDTlDU9bgKG563SBlzKuQWLLu0ZwWlMVKJ3Y1oRSivPcI6lHaKH2Gpjt2OOEXAYl1MeikkVwpSLmJ7phllP8268W9QTy3VjQTZEwMUiSMS0QgxDLorJOIpjnrp4JZXdQor13nlrqG7qxrp17cupilobWYJivj6D3VDOBcu16lf+bu9afK57U+IhVn6qsdKuKZMAadZfBVjo0LINdevAaOqln8z7zuoVmtG+Ln37POBEf8sNEgPBZuEm+ElqR5xBU1L0JqOdujZYDwlu0bpHukfaghodg+rRT33sm+12hk+a9+/bfMWe32a/oEgnm1ptxX6lrqOhKEUCI7GXSxQD01yvCp2fgLHOX8UpKdWJi/JoI9Dsrr2+PkhzaYE4uFHZk9jGzeLSq/TE6S8G3FpiKOOBN2excaAsEUk2CQUvsziKkPNITO507nMUW/DY586ugUb8R2fNnW4Fwj4Lb/6Beh7doZdqGVyJVRlHYVyUUZIlWcaL6SR5deV9cJyDwm5EMm0aVC/Jna/v0gdS0ODYsEqECHGaCs55WqUTjKPXL+B/onuIXoCjzz14/OiNkq6H75f125dthL/rzJP5yvQGuWosI0jt/191b7sWSjyABj2Zdkgm0eNIfvRSdNvq74277ruCh10dDoQZ8//OzC/jV/sBPB71cLsPAAA=&quot;"/>
    <we:property name="initialStateBookmark" value="&quot;H4sIAAAAAAAAA+1XTU/cMBD9KyufWilqk5Ds121J6YXP7iIu1QpN4kkw640jx6FsV/vfO3ZCaaEStAIEhVPimcn4zcx7TrJmXNSVhNUBLJGN2bZSiyXoRS9gHis72+Hh7v5kunt6MNnfIbOqjFBlzcZrZkAXaE5E3YC0Gcj4de4xkPIICrvKQdbosQp1rUqQ4ju2weQyusGNx/CykkqDTTkzYNCmvaBwWtPewYct2hEyIy5whplprVOslDbdOsYAYtjKhrHP+7kPw5iH9Ezdeh3Mu+Ptpg5YokoDoiQA1hZAxIc5ou/HPO1vBWEYD6w9F9J0Ielq57LSVDd1Y1XZfiVURaG0yEAyV5/Gui1nzRIlm6W72/nNPlONznCKuXOVRpgVZeIg9OqUg4EaDdtQt460ol46Z9LURi1R9/ZU5trnAs7Ut0QjIeBs7G+8n6Am/ALKjKw3EU2KQmPRJrgF6wHhHisDsncCskHn+tyU3Tj9Z437z22+Rh/fRj8nSy3KQnZkv2bXcVuUJIIR2bMF8hZpopapSs5AG6uv9JyYaslFeZTmqLdXjl+fhL6SQOjdqOxZjHEzv9IqPXH+iwA7SbRlPPJw5hsbNIp4NOr7PM5GYRBgHAe8f6dyXyLZvKc+d7Y1lPw/OmvuVCtQ7IvQ5j3Y8+QKvWJLq0rMszDwwzQLolE0GsXpsB+9qfIhMM5AYt0jmpYlytekzrd36SMxqFWsn0ec+zgc8DiOB/mgj2Hw9gX8T3Cn6AjY+9KAi++9k8L28OOieP+6hfB3nXk2X5lOINeNZRRSuP9X1Zi6ggyPoEQHpmqTCXRxRD96Kdqxunttr3u24Haq7YEwZvYHmbk9aM4ilXjP+A7cDy3IdcvbDwAA&quot;"/>
    <we:property name="isFiltersActionButtonVisible" value="true"/>
    <we:property name="reportEmbeddedTime" value="&quot;2023-07-19T17:32:21.306Z&quot;"/>
    <we:property name="creatorTenantId" value="&quot;e14e73eb-5251-4388-8d67-8f9f2e2d5a46&quot;"/>
    <we:property name="creatorUserId" value="&quot;1003200081C1EA27&quot;"/>
    <we:property name="creatorSessionId" value="&quot;4c49ca9d-2560-4087-9588-fa2301702c8e&quot;"/>
  </we:properties>
  <we:bindings/>
  <we:snapshot xmlns:r="http://schemas.openxmlformats.org/officeDocument/2006/relationships" r:embed="rId1"/>
</we:webextension>
</file>

<file path=ppt/webextensions/webextension4.xml><?xml version="1.0" encoding="utf-8"?>
<we:webextension xmlns:we="http://schemas.microsoft.com/office/webextensions/webextension/2010/11" id="{107F249F-343A-47E4-A5B9-95C7382067A2}">
  <we:reference id="wa200003233" version="2.0.0.3" store="en-US" storeType="OMEX"/>
  <we:alternateReferences>
    <we:reference id="WA200003233" version="2.0.0.3" store="WA200003233" storeType="OMEX"/>
  </we:alternateReferences>
  <we:properties>
    <we:property name="pptInsertionSessionID" value="&quot;9D1CCB6C-8BC7-4C8E-9E68-E3A655CB4C9D&quot;"/>
    <we:property name="reportUrl" value="&quot;/groups/me/reports/f407ffd5-7380-4a71-b7a3-a6ee5d20c28a/ReportSection4e9ed84d77f7e5ae3947?bookmarkGuid=f19637ed-8c02-4c01-b2ff-e078aea61911&amp;bookmarkUsage=1&amp;ctid=e14e73eb-5251-4388-8d67-8f9f2e2d5a46&amp;fromEntryPoint=export&quot;"/>
    <we:property name="reportName" value="&quot;p_file&quot;"/>
    <we:property name="reportState" value="&quot;CONNECTED&quot;"/>
    <we:property name="embedUrl" value="&quot;/reportEmbed?reportId=f407ffd5-7380-4a71-b7a3-a6ee5d20c28a&amp;config=eyJjbHVzdGVyVXJsIjoiaHR0cHM6Ly9XQUJJLVNPVVRILUVBU1QtQVNJQS1yZWRpcmVjdC5hbmFseXNpcy53aW5kb3dzLm5ldCIsImVtYmVkRmVhdHVyZXMiOnsibW9kZXJuRW1iZWQiOnRydWUsInVzYWdlTWV0cmljc1ZOZXh0Ijp0cnVlfX0%3D&amp;disableSensitivityBanner=true&quot;"/>
    <we:property name="pageName" value="&quot;ReportSection4e9ed84d77f7e5ae3947&quot;"/>
    <we:property name="pageDisplayName" value="&quot;Page 2&quot;"/>
    <we:property name="datasetId" value="&quot;a676e592-63fc-4648-ab5f-dfe964ccf535&quot;"/>
    <we:property name="backgroundColor" value="&quot;#FFFFFF&quot;"/>
    <we:property name="bookmark" value="&quot;H4sIAAAAAAAAA+1YbU/bMBD+K5E/Mana+pJXvkEB7QNCrEVI04SmS3IJpm4cOQ7Qof73nZ3Q8jbKmNYVtE84d+fzcy/P2eWGpbwqBcyOYIpsm+1KOZmCmjg91mHFfZkXxj74gdtNfehBhgM/88hKlprLomLbN0yDylGf8qoGYRyS8NtZh4EQx5CbrwxEhR1WoqpkAYL/wMaYVFrVOO8wvC6FVGBcjjVoNG4vyZy+CUrv44BOhETzSxxjohvpCEupdPvtYoRp6KZBkAXoAQ4iN6A9VaO1MFfbm0MtsKEsNPCCABhZLw6j0I0iN4xSN8QoDCMLMONCtybxbP+6VBQ3ZWNWmvQNKYpcKp6AYDY+hVUTzg0bSlFP7Wr/nnwsa5XgCDOrKjTXM/KUAlez7yloqFCzOWXrWEnKpVUegJo6Y8qoVZzLq6FCOjll2915ZwFmJ72EIiHpQyQ7ea4wB91+7q8H5kFdtEX0Nhr1idQgnEMoUmeHADpbkJDDDw9i6G50DEf1NEblyMwZyqtqNfQzklS8yEXL0SUpTpqIprXQfER7QJmoZHxBjDIkoI1Spah2Z5YHe1zdUrXXWU9nEXhSel7qRYjg9wLfS6P+oNftrqTrP68TLTOuPx3K6gVFekF/feaoQCXns0O8RPEY4kL/WHWL6hQUb0ayDef1Yba3zMIfuxf5npn3xuwOJCt0lgKjbgNhXxHUs9PuudH7ftPypQZF/f1EZlZSOhF1RVsxbfp5eE6eHlK7uX0J38WdK7XNdEP495va2457zzEu24eGKMkDPwrjzHXjsJ8NIBgkQRRuyqOHlmmdaMdmYKNvX8qqtXO2BDdp+zTJ39bzYRHAWIr096JYOXYEvbDptZ9MFoNHTmP55PT5xcOi//BhsVl1nZ+9ZG7+PWI0TAY/6/te4Hlx5MZB5va6Hmz+e2iEtubOnzJoTSNpV9GvhDcyi3jhjLVMJv/p/LpmWzutb5vL8NlSeplMNkWV20eErHVVQoLHUKAFUDYOOFo76jlyYkpp18r8PTRBNpU8BVGbItp/1TB7jD3tJ7Mkq0sqEgAA&quot;"/>
    <we:property name="initialStateBookmark" value="&quot;H4sIAAAAAAAAA+1YbU/bMBD+K5E/MakaLU2ahG+lgCbxuhYhTRNCl+QSTN04chygQ/3vOzuhvI4yprGC9gnn7nx+7uU5u1yzhJeFgOk+TJCtsw0pxxNQY6fDWixvZAcHO3v94c7pfn9vi8Sy0FzmJVu/ZhpUhvqYlxUI44GE309aDIQ4hMx8pSBKbLECVSlzEPwH1sak0qrCWYvhVSGkAuNypEGjcXtB5vRNZ3c+d+lEiDW/wBHGupYOsZBKN98uhpgEbuL7qY8eYDd0fdpT1loLc7G9OdQCG8hcA88JgJF1oiAM3DB0gzBxAwyDILQAUy50YxJNt64KRXFTNqaFydeAosik4jEIZuNTWNbhXLOBFNXErrbuyUeyUjEOMbWqXHM9JU8JcDU9TUBDiZrNKFuHSlIurXIb1MQZUUat4kxeDhTSyQlbb89aczD95ALymKQPkfSzTGEGuvncehuY21XeFNFbatRHUoNwdiFPnD4BdFYgJoefHsTQXuoY9qtJhMqRqTOQl+Vi6CckKXmeiYajt6Q4qiOaVELzIe0BZaKS0TkxypCANkqVoNqYWh5scnVD1U7rbTqLwJPS8xIvRIRex+95SbjW7bTbC+n6z+tEy5Tr1V1ZvqBIL+ivLxwVqPhsuosXKB5DnOsfq25QHYPi9Ui24bw+zOZamftj9yLfNPPemN2BZIXOrcCom0DYNwT17LR7bvR+3LR8rUBRfz+RmYWUjkVV0lZM6n4enJGnh9Sub1/Cd37nSm0yXRP+46b2puM+coy37UNDlOR+Lwyi1HWjYC3tgt+N/TBYlkcPLZMq1o7NwFLfvpRVa+esCG7StjrO3tfzYR7ASIrk96JYOHYEvbDptR+P54NHTiL55PT5xcNi7eHDYrnqOjt5ydz8e8SomQy9dK3n+Z4XhW7kp26n7cHyv4eGaGvu/CmD3mgkbSj6lfBOZhHPnZGW8fg/nV/XbG9O65vmMny2lL5NJpugyuwjQla6LCDGQ8jRAihqBxytHfUcOTGltGtl/u6aIOtKHoOoTBHN/2OYPYNqyyOBL7RvwP0Emkrt5EoSAAA=&quot;"/>
    <we:property name="isFiltersActionButtonVisible" value="true"/>
    <we:property name="reportEmbeddedTime" value="&quot;2023-07-19T17:33:12.100Z&quot;"/>
    <we:property name="creatorTenantId" value="&quot;e14e73eb-5251-4388-8d67-8f9f2e2d5a46&quot;"/>
    <we:property name="creatorUserId" value="&quot;1003200081C1EA27&quot;"/>
    <we:property name="creatorSessionId" value="&quot;001a9aad-81a4-4f13-b284-8e4632eab335&quot;"/>
  </we:properties>
  <we:bindings/>
  <we:snapshot xmlns:r="http://schemas.openxmlformats.org/officeDocument/2006/relationships" r:embed="rId1"/>
</we:webextension>
</file>

<file path=ppt/webextensions/webextension5.xml><?xml version="1.0" encoding="utf-8"?>
<we:webextension xmlns:we="http://schemas.microsoft.com/office/webextensions/webextension/2010/11" id="{44275A86-BC69-4A5D-A964-E3C9D77C4B39}">
  <we:reference id="wa200003233" version="2.0.0.3" store="en-US" storeType="OMEX"/>
  <we:alternateReferences>
    <we:reference id="WA200003233" version="2.0.0.3" store="WA200003233" storeType="OMEX"/>
  </we:alternateReferences>
  <we:properties>
    <we:property name="pptInsertionSessionID" value="&quot;9D1CCB6C-8BC7-4C8E-9E68-E3A655CB4C9D&quot;"/>
    <we:property name="reportUrl" value="&quot;/groups/me/reports/f407ffd5-7380-4a71-b7a3-a6ee5d20c28a/ReportSection0958077c84c20b4823cf?bookmarkGuid=a06c86eb-ef1f-4b8f-8359-be8e688ed235&amp;bookmarkUsage=1&amp;ctid=e14e73eb-5251-4388-8d67-8f9f2e2d5a46&amp;fromEntryPoint=export&quot;"/>
    <we:property name="reportName" value="&quot;p_file&quot;"/>
    <we:property name="reportState" value="&quot;CONNECTED&quot;"/>
    <we:property name="embedUrl" value="&quot;/reportEmbed?reportId=f407ffd5-7380-4a71-b7a3-a6ee5d20c28a&amp;config=eyJjbHVzdGVyVXJsIjoiaHR0cHM6Ly9XQUJJLVNPVVRILUVBU1QtQVNJQS1yZWRpcmVjdC5hbmFseXNpcy53aW5kb3dzLm5ldCIsImVtYmVkRmVhdHVyZXMiOnsibW9kZXJuRW1iZWQiOnRydWUsInVzYWdlTWV0cmljc1ZOZXh0Ijp0cnVlfX0%3D&amp;disableSensitivityBanner=true&quot;"/>
    <we:property name="pageName" value="&quot;ReportSection0958077c84c20b4823cf&quot;"/>
    <we:property name="pageDisplayName" value="&quot;Page 1&quot;"/>
    <we:property name="datasetId" value="&quot;a676e592-63fc-4648-ab5f-dfe964ccf535&quot;"/>
    <we:property name="backgroundColor" value="&quot;#FFFFFF&quot;"/>
    <we:property name="bookmark" value="&quot;H4sIAAAAAAAAA91VTU/cMBD9K8gXLqsqyX5l9waBqgdUIaiQKrSqJs4kGLxxZDtb0lX+e8d2+OoupT1w4eg345l5z2+SLSuEaSR0X2GNbMmOlbpbg747iNmI1S+xCBOYl3EMkM5gki9glqSUpRorVG3Ycsss6ArtlTAtSFeQwOvViIGU51C5UwnS4Ig1qI2qQYpfGJIpZHWL/YjhfSOVBlfy0oJFV3ZD6XSmUeJPY+oI3IoNXiK3Ab3ARmk7nKPFNI3mc55OeBLlkzQZ85LumBD1Y76d75r6wTJVWxA1DeCwcoERJ97jBPlkVqb5tBh7XEg7pOTd6X2jiTep0TVOvqNiAzXHgnlyGk3gsmVfBGrQ/KY7ww1Kh5zuj++GzrUiDW13BVoErVSrOe4mBvwCPaXT2gpL1VgBQnc/CrBg0LKeZB+e/7EeDfvQg+AT9xAu7dlIHjx4Alx4IMK+I2gP3KifmUZKLNgy6kdva3JUVRqrMMIOmUzJdr0H/1eSzxhlrbFqjfrgTPHQzSV8buvBU9Pd6VeEGFFXcvDsk0m+BVKSfJJJKowaizBrpta5ym5AW7co+S1ZzrmEKildoD7uvFFOhH7wcjx6zQQf1ST96mGhqdbtsy3N6GqldJDow8uw6h1YTuNkHk3iMk1m9I1ZpPEkf/MDMwglOHnyz31695X5zx0xUnDUL5aBUc3KP4dr7Ik1oavAEFeFD6PnvWVngrQIta9Atq7s4TEYwQ+dnbyUr1jKpxvf4p2FWflJ+v08VWtNAxzPocY9fIkn1IUT9K+c/b/0kXHf/wYOxmX5ywcAAA==&quot;"/>
    <we:property name="initialStateBookmark" value="&quot;H4sIAAAAAAAAA91VTU8bMRD9K8gXLlGVT0i4hSVVJT4FFVJVRWjWO1kMzno19qZso/x3xvam0CY07YELR78Zz8x7frO7FJmypYb6AuYojsSxMY9zoMe9jmiJosEuL0/Px9endxfj8wnDpnTKFFYcLYUDytHdKluB9hUY/D5tCdD6CnJ/moG22BIlkjUFaPUTYzKHHFW4agl8KrUh8CVvHDj0ZReczmfu3fnU444gnVrgDUoX0WssDbnm3B4Nhu3DQznsy2477Q+7PTnjOzZGw5i7833TMFhiCgeq4AE8NhthW47goNdF2T+YDdNB1gu40q5JSevJU0nMm9WoS6/XOFtAITETgRyhjVyW4otCApL39RkuUHtksj2+Gboiwxq6+hZIRa1MRRI3EyN+jYHSpHDKcTWRgaL6LgMHFp1YsezNe/+qx8OuezB84h/Cp70aKYB7L4APN0TENwQKwL35kRByYiaO2qvWbk3GeU6YxxE2yCRGV/Mt+L+SfMUoqawzc6S9MyNjN5/wuSoaTw02p58yYlWR68azLyb5Gklp9kmiuTASZnHWxMxTk9wDOb8o6QNbzruEKxnKkI7rYJQTRWsvd1pvmeCjmmQ1XS8013p4taUJX80NRYk+vAzTlQdng073sN3vzIbdA/7GjIadfrrzA9MIpSR78s99eveV+c8dsVpJpN+WQXDNPDyHbxyIlbGrwhg3WQhj4L0UZ4q1iLVvQVe+7P4xWCX3vZ2ClG9YKqTb0OKdhZmGSVbbeZrK2RIkXkGBW/gyTygyL+hfOfsfpgg9WGGV6l0arfOb4Z4Bw62CtusHAAA=&quot;"/>
    <we:property name="isFiltersActionButtonVisible" value="true"/>
    <we:property name="reportEmbeddedTime" value="&quot;2023-07-19T17:33:50.187Z&quot;"/>
    <we:property name="creatorTenantId" value="&quot;e14e73eb-5251-4388-8d67-8f9f2e2d5a46&quot;"/>
    <we:property name="creatorUserId" value="&quot;1003200081C1EA27&quot;"/>
    <we:property name="creatorSessionId" value="&quot;6f498a41-3546-45ec-b88e-8ff4536bf425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1529</TotalTime>
  <Words>3</Words>
  <Application>Microsoft Office PowerPoint</Application>
  <PresentationFormat>Widescreen</PresentationFormat>
  <Paragraphs>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Segoe UI Light</vt:lpstr>
      <vt:lpstr>Office Theme</vt:lpstr>
      <vt:lpstr>Microsoft Power BI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vasu adireddy</cp:lastModifiedBy>
  <cp:revision>4</cp:revision>
  <dcterms:created xsi:type="dcterms:W3CDTF">2018-06-07T21:39:02Z</dcterms:created>
  <dcterms:modified xsi:type="dcterms:W3CDTF">2023-07-19T18:03:38Z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