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 of Cows per Area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Land Area VS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Sum of Total Revenue by Location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Produced and Quantity Sold by Product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 of Customers Forecast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Forecast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 of Cows Forecast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Produced and Quantity Sold by Product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Product vs Average Self Life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 of Products with various storage conditions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&amp; Top Brands vs Production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407ffd5-7380-4a71-b7a3-a6ee5d20c28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a8eb9ff8ae5403e" /><Relationship Type="http://schemas.openxmlformats.org/officeDocument/2006/relationships/slideLayout" Target="/ppt/slideLayouts/slideLayout8.xml" Id="Reced320494a94a4d" /><Relationship Type="http://schemas.openxmlformats.org/officeDocument/2006/relationships/hyperlink" Target="https://app.powerbi.com/groups/me/reports/f407ffd5-7380-4a71-b7a3-a6ee5d20c28a/?pbi_source=PowerPoint" TargetMode="External" Id="RelId0" /><Relationship Type="http://schemas.openxmlformats.org/officeDocument/2006/relationships/image" Target="/ppt/media/image4.png" Id="imgId19285993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5a802ccbe7d40d0" /><Relationship Type="http://schemas.openxmlformats.org/officeDocument/2006/relationships/slideLayout" Target="/ppt/slideLayouts/slideLayout8.xml" Id="R4d2144901fcf45f9" /><Relationship Type="http://schemas.openxmlformats.org/officeDocument/2006/relationships/hyperlink" Target="https://app.powerbi.com/groups/me/reports/f407ffd5-7380-4a71-b7a3-a6ee5d20c28a/?pbi_source=PowerPoint" TargetMode="External" Id="RelId1" /><Relationship Type="http://schemas.openxmlformats.org/officeDocument/2006/relationships/image" Target="/ppt/media/image5.png" Id="imgId19285993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be3668cf7d74cf9" /><Relationship Type="http://schemas.openxmlformats.org/officeDocument/2006/relationships/slideLayout" Target="/ppt/slideLayouts/slideLayout8.xml" Id="Rcc36abd2c73949b4" /><Relationship Type="http://schemas.openxmlformats.org/officeDocument/2006/relationships/hyperlink" Target="https://app.powerbi.com/groups/me/reports/f407ffd5-7380-4a71-b7a3-a6ee5d20c28a/?pbi_source=PowerPoint" TargetMode="External" Id="RelId2" /><Relationship Type="http://schemas.openxmlformats.org/officeDocument/2006/relationships/image" Target="/ppt/media/image6.png" Id="imgId19285993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6d13719b322a4a75" /><Relationship Type="http://schemas.openxmlformats.org/officeDocument/2006/relationships/slideLayout" Target="/ppt/slideLayouts/slideLayout8.xml" Id="R85d878186b914656" /><Relationship Type="http://schemas.openxmlformats.org/officeDocument/2006/relationships/hyperlink" Target="https://app.powerbi.com/groups/me/reports/f407ffd5-7380-4a71-b7a3-a6ee5d20c28a/?pbi_source=PowerPoint" TargetMode="External" Id="RelId3" /><Relationship Type="http://schemas.openxmlformats.org/officeDocument/2006/relationships/image" Target="/ppt/media/image7.png" Id="imgId19285993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550544c4eb0f48ba" /><Relationship Type="http://schemas.openxmlformats.org/officeDocument/2006/relationships/slideLayout" Target="/ppt/slideLayouts/slideLayout8.xml" Id="Rc1616bfdfaf24c39" /><Relationship Type="http://schemas.openxmlformats.org/officeDocument/2006/relationships/hyperlink" Target="https://app.powerbi.com/groups/me/reports/f407ffd5-7380-4a71-b7a3-a6ee5d20c28a/?pbi_source=PowerPoint" TargetMode="External" Id="RelId4" /><Relationship Type="http://schemas.openxmlformats.org/officeDocument/2006/relationships/image" Target="/ppt/media/image8.png" Id="imgId19285993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8d4642f7d8e44abc" /><Relationship Type="http://schemas.openxmlformats.org/officeDocument/2006/relationships/slideLayout" Target="/ppt/slideLayouts/slideLayout8.xml" Id="R0232b39dc7c94823" /><Relationship Type="http://schemas.openxmlformats.org/officeDocument/2006/relationships/hyperlink" Target="https://app.powerbi.com/groups/me/reports/f407ffd5-7380-4a71-b7a3-a6ee5d20c28a/?pbi_source=PowerPoint" TargetMode="External" Id="RelId5" /><Relationship Type="http://schemas.openxmlformats.org/officeDocument/2006/relationships/image" Target="/ppt/media/image9.png" Id="imgId19285993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p_file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7/20/2023 4:35:54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7/20/2023 4:20:51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StackedColumnComboChart ,slicer ,No of Cows per Area ,Land Area VS Year ,stackedAreaChart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28599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Area &amp; Cows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um of Total Revenue by Location ,lineChart ,Quantity Produced and Quantity Sold by Product Name ,area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28599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Revenue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StackedColumnComboChart ,areaChart ,lineStackedColumnComboChart ,lineStackedColumnCombo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28599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Customer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Count of Customers Forecast ,Revenue Forecast ,No of Cows Forecast ,textbox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28599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Forecast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ultiRowCard ,clusteredColumnChart ,Quantity Produced and Quantity Sold by Product Name ,lineStackedColumnComboChart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28599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Miscellaneous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oduct vs Average Self Life ,No of Products with various storage conditions ,Product &amp; Top Brands vs Production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28599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Miscellaneous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