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6A3E8893-6110-04BC-2766-35615653D4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6A3E8893-6110-04BC-2766-35615653D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4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7E7F866-362F-AC0B-1BA0-A18C5D6FAF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27E7F866-362F-AC0B-1BA0-A18C5D6FAF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2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2D41163-34BE-B65B-183C-F045A9003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E2D41163-34BE-B65B-183C-F045A9003C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1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85C639BC-6E8C-B22E-9AB6-E0843F8D0B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85C639BC-6E8C-B22E-9AB6-E0843F8D0B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05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E3F26CC3-4FC0-8395-3128-27277AC17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E3F26CC3-4FC0-8395-3128-27277AC17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931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b63837b5-3e07-4995-b02b-dfc27c973d6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407ffd5-7380-4a71-b7a3-a6ee5d20c28a/ReportSection?bookmarkGuid=efa371e3-cfc4-48f0-94bb-f8085d8e69ad&amp;bookmarkUsage=1&amp;ctid=e14e73eb-5251-4388-8d67-8f9f2e2d5a46&amp;fromEntryPoint=export&quot;"/>
    <we:property name="reportState" value="&quot;CONNECTED&quot;"/>
    <we:property name="reportEmbeddedTime" value="&quot;2023-07-20T04:40:18.968Z&quot;"/>
    <we:property name="creatorSessionId" value="&quot;8482bcde-ec22-4091-80db-4f0c916ce1d7&quot;"/>
    <we:property name="creatorUserId" value="&quot;1003200081C1EA27&quot;"/>
    <we:property name="creatorTenantId" value="&quot;e14e73eb-5251-4388-8d67-8f9f2e2d5a46&quot;"/>
    <we:property name="reportName" value="&quot;p_file&quot;"/>
    <we:property name="isFiltersActionButtonVisible" value="true"/>
    <we:property name="initialStateBookmark" value="&quot;H4sIAAAAAAAAA+1a227bOBD9FUMv3QWMhWXJF+XNcRPsork1DrJYLIxiRI1sNrLopSi3buF/3yEl5epLHMStkdJP4nA0nDkkZw5NfXcink0TmJ/BBJ0D51CImwnIm5rr1J20lJ2ffzjtXX74dNY7PSKxmCou0sw5+O4okCNU1zzLIdEWSPjvsO5AklzASLdiSDKsO1OUmUgh4d+wUKYuJXNc1B38Ok2EBG1yoEChNjsjdWrT2O4fHo0ITPEZDpCpQnqJUyFV1a47WfFkXHrYp42ZAfsiVcBTMqxlvttpxg0XIuZ3PTd243bY0vKYJ6pUCedHX6eS4qEo51ONQy+aQcowcozTErOsHKEnuRpPUHGmWycYKyMdjSSOoHLj6MErfZHkkyXygcglw0uMTVequJrTyBFwOf8UgYIMlbMg1C6kIExN55VQkNROII1qPYlQ+w0YGfzdqB3naYlDQzcv+WhsfBswej06mkHy1IU99Nu4q5eWbpyTAVCCpsbTzbH40qfXFc3Lgbuo385Wn0QjITmjGB9P2CtGcSJYAdVjXxr3fFm9cvYP672N4SyfhChrIq71xZdss+tDkmQ8HSVlyrnLBVdFRAmlA0o57Aajws2+mISiPwapdJYLP1MO0amA7AgZoTycm2zwnssquTTr+753FsMqe9Lbn++lyXJ7FCHtZj/QbqW+CJsRAx88H1qe2w2aQQs2ptorMT2jOSh0tMp1VREI8mMpJka5rFlZHv6XI4XyeDYGVQc9f6we1lnSi3tFmHWnWDUNjegAE4Ly+dAVDTPASrjqlRMxx4T0aJjzH7bqVju41UqjaXMOWmbaC7SaOoFsCe7fY5RYYptGvIrqr0cxZK8Lv3EfwgRXv327zhb6N1z8jKriPisjWz7yy/KRY5CT2oB49hJCsrEiZglnlG/vFz9ngkTx9YMe0Oy5aTEax6JfRKYbTQqn5cYpZRe2ryHJtdl3h5Bx9q7cN5quJ1Uue2IuUwSRGhgvqzS71rg5YVRbcrGi2hnlLTLG9lgXxY657U67G/vtbqcRdaLA8xqBLXa22Nlit7sjlC12+1fstpytU4Qsl/gqkZlwqFFj1SnxWcDv1oVXxXC3rm5JGeI8TTF56Xl5l6H8/KNvx23EUbcdeaHfdjHwvZBZNmDZgGUD9uhr2YD27k9O70s2np/gDJfEf9v/tKvy/hokLy6PyrX6UjjKrXprz3mA0Ht9M6XV7rlkhLU7ge4uA3H+QZBr+ey6vwPeLiwfc5C6rO31RYO9LFnC84B0l16NbKZYb3c5V7v8Lcd4t2ULUtsOvMDveHHYbbcgDNwWC31Lai2ptaTWktpfidT+oPsceoxypmpm070pyrFHrr+Y8W2+USu+L+mtYk/2w5IXboSCjLSwE8RRsxG0OrEft7uhG3YsGbFkxJIRS0YsGXn1KA4lBWA/LNn5hyUVzkMz+mI5bCJX2RQYXkCKS+KlyMiInp+1Ueqv8B0zBk0YL1PUM/RL5/4HDCFq3kAwAAA=&quot;"/>
    <we:property name="bookmark" value="&quot;H4sIAAAAAAAAA+1abW/bNhD+K4a+dAOMwbLkF+Vb4ibYgCxN4yDDMBjDiTzZbGTRo6i0buH/viMl5dWO48BujZT+JJKn491D3t1DU988LvJZCvMzmKJ34B1JeT0Fdd3wvaaXPewLOtiDMO70OfbjAFvtpN8mKTnTQma5d/DN06DGqK9EXkBqFFLnP6OmB2l6DmPTSiDNsenNUOUyg1R8xVKYhrQqcNH08MsslQqMyqEGjUbtDYlTm0zxfwtoRmBa3OAQmS57L3Amla7bTS8vn6xJD8eMMjvhQGYaREaKTV/o99pJywfOwn7gJ37SjTumPxGprkTi+fGXmSJ/yMv5zMByyG8gY8g9a7TCPK9mOFRCT6aoBTOtU0y07R2PFY6hNuP4wSsDmRbTJf1DWSiGF5jYoUwLPaeZOQg1/5eDhhy1tyDUzpUkTO3gpdSQNk4h441DhdD4BRgp/NWKnRRZhUPLNC/EeGJtGzJ6nR/fQPrUhD2025prtpZpfCAFoCUtTWCaE/l5QK9rWpcDf9G8Xa0BdY2lEox8fLxgW/TiVLISqse2tO7Zsnrn7B/We+vDWTGNUTVk0hjIz/l600fUk4tsnFYp5y4XXJYepZQOKOWwa+SlmQM5jeVgAkqbLBd/ohxiUgHpkYqjOprbbPBeqDq5tJv7HjuLUZ096e1P99JkFR6lS7uJB4pWGuPY5gxCCELoBH4/akcdWJtqL+XsjNaglDEiV3VFIMhPlJxa4aqE5UX8X4HkyuPVGNYD9PyxfnhOk9ncK9xseuWuaRlEh5gSlC+HrmzYCVbC1ayNSASmJEfTfPhuu261gRvtNFo276Bjl71Eq20SyIbg/jVBhRW2GRe1V3888iHfLvzWfIhTXP327T5bmN9o8SOqiv+ijOz4yE/LR05ATRtD4tlLCMnaipinglG+vV/8vCkSxTcPZkIbc7NyNoHluOR2GG0Kp+0mKGWXuq8gLYzad0eQC/auihtD19M6lz1Rl2uCSA+tlXWafVa5PWHUIblYUe2s8AYZY3Osy2LH/G6v20/Cbr/X4j0eBUErcsXOFTtX7HZ3hHLFbv+K3Yar9SdCXijcimfWHWo0WH1KfBHwuzVhqxju1tQNKUNSZBmmrz0v79KVH3/07fmthPe7PIjDro9RGMTMsQHHBhwbcEdfxwaMdb8Lel+xyfwUb3CJ/7fjT4dq669AifLyqNqrr4WjCtVbfd4DhN6bmykjds8k29m46zDDlSPe3wjqWT773N8BbxeWjwUoU9b2+qLBXZYs4XlAskuvRtZTrLe7nesof8s+3oVsSWq7URCFvSCJ+90OxJHfYXHoSK0jtY7UOlL7M5Ha73SfQ4+8YLphg+5NUY49Mv3VjG/9jVr5fcnhKvbkPix5ZSCUZKSDvSjh7VbU6SVh0u3HftxzZMSREUdGHBlxZGTrXhwpcsB9WLLzD0tqnEd29sVy2GSh8xkwPIcMl/hLnpESsz4beLlY/A8fheYFIDAAAA==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a676e592-63fc-4648-ab5f-dfe964ccf535&quot;"/>
    <we:property name="pageName" value="&quot;ReportSection&quot;"/>
    <we:property name="pageDisplayName" value="&quot;Area &amp; Cows&quot;"/>
    <we:property name="backgroundColor" value="&quot;#F0E19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D71B67C-5C16-4B33-ADC8-D29A5C5D2DC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6930518-E471-44F7-9EAD-206C3CDE9BEC&quot;"/>
    <we:property name="reportUrl" value="&quot;/groups/me/reports/f407ffd5-7380-4a71-b7a3-a6ee5d20c28a/ReportSectionf140c47085c9e79fb72d?bookmarkGuid=078b4e39-e0c3-46a9-8bce-5633aa26e1c0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f140c47085c9e79fb72d&quot;"/>
    <we:property name="pageDisplayName" value="&quot;Revenue&quot;"/>
    <we:property name="datasetId" value="&quot;a676e592-63fc-4648-ab5f-dfe964ccf535&quot;"/>
    <we:property name="backgroundColor" value="&quot;#FFFFFF&quot;"/>
    <we:property name="bookmark" value="&quot;H4sIAAAAAAAAA+1Y32/TMBD+VyI/gVRBmyZrsretDAlpgkHHeEATujiXzNSNg+0MytT/nbOTbqMwSsU2tRJ58o+z/d13d19dX7FcmFrC/DXMkO2zQ6WmM9DTYMB6rPp5LCviLAqHo1HW74dhP444T8hK1VaoyrD9K2ZBl2jPhGlAug1p8ON5j4GUJ1C6XgHSYI/VqI2qQIrv2BrTlNUNLnoMv9VSaXBbTixYdNtekjn1Ccrg2ZBOBG7FJU6Q23b0HdZK265fDKI+j0b9JOYpjtIiG4U5rTHtrIe53t4d6oGNVWVBVATAjcXhaJgPE8AwwxCSKIr3wI0XQtrOJJsffas1+U1szGtH36mqXxOA1saZnC3dCXvspVYzb9zxb5rsS4N6TgvcPmhayys2WU5Q++2y8aednNNHlRV27jog9PxTDhYMWpo49dD6CwrOBCUR4VeOlWxm/rSVs1WjOb7D4qbjD1hQvE60omj6Q44V93FjNNyBKARKsqNj3ugc9eHcn/NC6GXswlU/D8pSY9nu8wuQfwR4qizI4Axkg37qZVN1MPqLhQNJoWL7A9dZUhQuehsz+uECNXaEVrlYuvJqBbi5X849fsgk3r36OrkW7jtvq21Teu9g4G5cPXahvo41UjHnjqHedWUc5JdQcXS84j0nwd+h/GNCrOJ2fBlRlbLTrBuRaGPPaoHjC9AuG1T2mTLcCQItUo+W+vfgtUujVl9pxedbojkmHkql53+ftRtnyrkvvCSLII1JkYfZ3jDO9/JkEK0V2Q6d4BSXB0xrauYNt4FXhK1O7RPiAgPqBe8rYVfiPNhy6KoQ9vmxMmZ9VW4V7tuUB0+MkvnT9cyv1RVJ94+dEJZ1Offo2rJSrq2+wDCJBzzNRnHGkwSjkKfFf3150J/OLcL9tgFvFzyRwoX7+bRcrdEdcWBC8rL7XogqmFjFp5t5slYzjQU+xfyAluyEdG7Xney3upnxKEr5YJTGEKUYhvFeyndONx8JzwQkmoAyr6pQbreQb3pRXFt6sCs1twvXFV95NyyyGerS/8NXjTU1cDyBqn1rqNt9BHo7yiWocsy7tn93OnYC2wasFZp95t/jls8B9P0Aeooucw8UAAA=&quot;"/>
    <we:property name="initialStateBookmark" value="&quot;H4sIAAAAAAAAA+1YbU/bMBD+K5E/bVI1aJrQhm9dB9I03svYhwmhi3MNXt04sx22DvW/7+ykA3VjpRqgVhqf/HL2Pffc3VOTW5YJU0qYHsEE2S57q9R4AnoctFmLFc3a8fGHw/7Zh6uj/uEeLavSClUYtnvLLOgc7YUwFUh3Ay1+vmwxkPIEcjcbgTTYYiVqowqQ4gfWxrRldYWzFsPvpVQa3JVDCxbdtTdkTnPy3X7TIY/ArbjBIXJbr55hqbRt5qN2tM2j7nYv5gl2k1HaDTM6Y+pdD3O5vXPqgQ1UYUEUBMCtxWG3k3V6gGGKIfSiKN4Btz4S0jYm6XTve6kpbmJjWjq+zlV5RABqG2dyMQ8nbLF9rSbeuCHcVOnXCvWUDrh70NSWt2w436Dx6Xzwt5tc0HuFFXbqJiD09CoDCwYtbZx7aNszSs4QJRHhTw6UrCbe24JvVWmOZzi6m3gHM8rXiVaUTe/kQHGfN0bLDYiRQEl25OZYZ6jfTr2fd0LPcxcuxtnPc415fc9vQP4R4LmyIIMLkBX6rf2qaGBsz2YOJKWK7bbdZE5ROGutzOina9TYEFpkYh7K+wXg5mk59/ghlfjw6V/FNXN/l3W3rUrvAww8jKvFrtW3gUZq5swx1PrVGf3sBgqOjld84iJ4HMq/FsQibseXEUUuG826E4k696wUOLgG7apBpV+owp0g0CH1YqX/BFG7Mqr1lU58uSeaA+IhV3r6+KpduVIufeP10giSmBS5k+504mwn67WjpSLboBOc8vKMZU3DrOI28Iqw1qV9QlxgQLPgYyHsQp7baw5djYTdOlDGLO/KtcJ9n/LglVEye72c+aW6Iun9sRHCsqzmXlxbFtq11hfo9OI2T9JunPJeD6OQJ6P/+vKsP51rhPu0Am8XvJLCpXtrnC/26IYEMCR52fwoRBEMreLj1SJZqpnGAh9j1qcjGyGd6/Um+6NupjyKEt7uJjFECYZhvJPwjdPNF8IzBIkmoMorCpTrLeSrPhSXth5sSs9twnPFd94di2yCOvf/4avKmhI4nkBRf2so63sEejuqJSgyzJqx/+504AS2TlgtNLvMfXRj3gelUDQfDx5h34D7Ce8rrTcvFAAA&quot;"/>
    <we:property name="isFiltersActionButtonVisible" value="true"/>
    <we:property name="reportEmbeddedTime" value="&quot;2023-07-20T04:45:19.345Z&quot;"/>
    <we:property name="creatorTenantId" value="&quot;e14e73eb-5251-4388-8d67-8f9f2e2d5a46&quot;"/>
    <we:property name="creatorUserId" value="&quot;1003200081C1EA27&quot;"/>
    <we:property name="creatorSessionId" value="&quot;db55af6e-9b99-4ef9-8ccb-e6d53b9956a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9C36DB2-6E61-496C-B1F2-AB0CCF1CF5D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6930518-E471-44F7-9EAD-206C3CDE9BEC&quot;"/>
    <we:property name="reportUrl" value="&quot;/groups/me/reports/f407ffd5-7380-4a71-b7a3-a6ee5d20c28a/ReportSection5e1a5a3c850d6f0a85d2?bookmarkGuid=b2727c93-ee02-47e9-8b7c-7ba93041db94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5e1a5a3c850d6f0a85d2&quot;"/>
    <we:property name="pageDisplayName" value="&quot;Customer&quot;"/>
    <we:property name="datasetId" value="&quot;a676e592-63fc-4648-ab5f-dfe964ccf535&quot;"/>
    <we:property name="backgroundColor" value="&quot;#FFFFFF&quot;"/>
    <we:property name="bookmark" value="&quot;H4sIAAAAAAAAA+1XUU/bMBD+K5WfNinakjROk75Bx57QxCjiZaqmS3wJpm4cOQ6jQ/3vOztlDJjENgGCwVPi85fzd+fvc5ILJmTXKlh/ghWyKdvVerkCsxxFLGDN9diYiyQKS54VeRmGmKfZOCGUbq3UTcemF8yCqdEey64H5RJS8MsiYKDUAdRuVIHqMGAtmk43oOR3HMA0ZU2Pm4Dheau0AZdybsGiS3tGcBoTlejdmFaE0soznGNph+ghttrY7ZhjBBzGZcZDkVYhZFzE9Ew3zHqad+Pdop7YTDcWZEMEXCyCRGQVYhhyUaTjKI75xMUrqewWUqz3zltDdVM31q1r34yqqLWRJSjm6zPYDeVcsJlW/crf7V2Lz3VvSjzEyk81Vto1ZRIgzfqrAAsdWrahbh0YTb30k7O+s3qFZrSvS98+DzjR32YGiYFg03AT/CS1I86gKSl6k9FOXRushwS3aN0j3SNtQY2OQfXopz72zXY7wyfN+/dtvmLPb7NfUKSTTa22Yr9S19FQlCKBkdjLJYqB6UyvCj07AWOdv4pTUqoTF+XRRqDZXXt9fZDm0gJxcKOyJ7GNm8WlV+mJ018MuLXEUMYDb85i40B5IpI8DQUv8ziKkPNIpHc69zmKLXjsc2fXQCP+o7PmTrcCYZ+FN/9APY/u0Eu1DK7EqoyjMC7KKMmTPOdFliavrrwPjnNQ2I1Ipk2D6iW58/Vd+kAKGhwbVokQIWYTwTmfVJMU4+j1C/if6B6iF+Docw8eP3qjpOvh+2X99mUb4e8682S+Mr1BrhrLCFL7/1fd266FEg+gQU+mHZJJ9DiSH70U3bb6e+Ou+67gYVeHA2HK/L8z88v41X4A3E0KAbsPAAA=&quot;"/>
    <we:property name="initialStateBookmark" value="&quot;H4sIAAAAAAAAA+1XTU/cMBD9KyufWilqk5Ds121J6YXP7iIu1QpN4kkw640jx6FsV/vfO3ZCaaEStAIEhVPimcn4zcx7TrJmXNSVhNUBLJGN2bZSiyXoRS9gHis72+Hh7v5kunt6MNnfIbOqjFBlzcZrZkAXaE5E3YC0Gcj4de4xkPIICrvKQdbosQp1rUqQ4ju2weQyusGNx/CykkqDTTkzYNCmvaBwWtPewYct2hEyIy5whplprVOslDbdOsYAYtjKhrHP+7kPw5iH9Ezdeh3Mu+Ptpg5YokoDoiQA1hZAxIc5ou/HPO1vBWEYD6w9F9J0Ielq57LSVDd1Y1XZfiVURaG0yEAyV5/Gui1nzRIlm6W72/nNPlONznCKuXOVRpgVZeIg9OqUg4EaDdtQt460ol46Z9LURi1R9/ZU5trnAs7Ut0QjIeBs7G+8n6Am/ALKjKw3EU2KQmPRJrgF6wHhHisDsncCskHn+tyU3Tj9Z437z22+Rh/fRj8nSy3KQnZkv2bXcVuUJIIR2bMF8hZpopapSs5AG6uv9JyYaslFeZTmqLdXjl+fhL6SQOjdqOxZjHEzv9IqPXH+iwA7SbRlPPJw5hsbNIp4NOr7PM5GYRBgHAe8f6dyXyLZvKc+d7Y1lPw/OmvuVCtQ7IvQ5j3Y8+QKvWJLq0rMszDwwzQLolE0GsXpsB+9qfIhMM5AYt0jmpYlytekzrd36SMxqFWsn0ec+zgc8DiOB/mgj2Hw9gX8T3Cn6AjY+9KAi++9k8L28OOieP+6hfB3nXk2X5lOINeNZRRSuP9X1Zi6ggyPoEQHpmqTCXRxRD96Kdqxunttr3u24Haq7YEwZvYHmbk9aM4ilXjP+A7cDy3IdcvbDwAA&quot;"/>
    <we:property name="isFiltersActionButtonVisible" value="true"/>
    <we:property name="reportEmbeddedTime" value="&quot;2023-07-20T04:46:18.148Z&quot;"/>
    <we:property name="creatorTenantId" value="&quot;e14e73eb-5251-4388-8d67-8f9f2e2d5a46&quot;"/>
    <we:property name="creatorUserId" value="&quot;1003200081C1EA27&quot;"/>
    <we:property name="creatorSessionId" value="&quot;087f6252-ff71-4a98-8531-57a58d7bbfc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66FD4C8-7BAF-48E8-A6B7-8FFDC8C3DB5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6930518-E471-44F7-9EAD-206C3CDE9BEC&quot;"/>
    <we:property name="reportUrl" value="&quot;/groups/me/reports/f407ffd5-7380-4a71-b7a3-a6ee5d20c28a/ReportSection0958077c84c20b4823cf?bookmarkGuid=cafae1f9-b987-479d-b850-147d97b08f5b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0958077c84c20b4823cf&quot;"/>
    <we:property name="pageDisplayName" value="&quot;Forecast&quot;"/>
    <we:property name="datasetId" value="&quot;a676e592-63fc-4648-ab5f-dfe964ccf535&quot;"/>
    <we:property name="backgroundColor" value="&quot;#FFFFFF&quot;"/>
    <we:property name="bookmark" value="&quot;H4sIAAAAAAAAA+1Y22rjMBD9laCXvoTFtzR239q0yz6UUtpSWJawjOWxq1axjCSnyYb8+47k9JJNLxBoYUv8FM+MR2fOaI6tLFghTCNhfgYTZAfsSKm7Cei7Xsj6rF635fFwv8jKPI/TqEjjII0TpCjVWKFqww4WzIKu0F4L04J0Ccn4a9xnIOU5VO6uBGmwzxrURtUgxR/sgslldYvLPsNZI5UGl/LSgkWXdkrhdE9Qwm8xrQjciileIred9QIbpe3qPsgGaTAc8jThUZAnaRTzkp4xndfDfD/eLeqBjVRtQdQEwNnKQRgNgyQs02g/Qp6lYZJ7u5B2FZLPT2aNprqJjXnj6BtRFZXSgoNkvj6NpitnwUZKthP/62TNfqlazfECPZKT2go7p0wFCD3/XYAFg5Ytia1zrYhL7xy1xqoJ6t6p4p4+H3Cj7kcaCUHBDoLlmCxG1JVc0f5U51WH1UjBUbum5rdEj6+Icla+DW5hX1jTrSqw86vCu9HXvWCngrjocl+DbF3avSMwgu8RIrrGDlfXQoJ/+6wvPtz4JT6YGMJAQUEY8DzClGdRnuE+lDwbvNvOw2IKNSc+/+3lYVVprLoVNnB/eKO/t/VqHAabfe+/j/6HoKZpfjM/xSnKTaCP/k3XA7Zr0KIbXF/U9sWutOgxH1ur/9ipggt7Bskbe08G514Vwn4i6G1mQdLYj25A27VxoKeULlAfzf2mOBb6QYbC/muUfVVKl+NXBnkleR1FX56GTkxCHuAwLctBmZRJmEcwQNxeTL48aVtI1GcJ7JWyIHvdu2tdWoOdjOxk5GNlhCPG9DmahTyBNM4gTpNgJyP/o4yctZOcvtJU2Rupe7NTkp2SfK6SJFkShFhkWRkjDHJeYuiBvrnHLM5srmbrO8xfL58JVWtNAxzPocYXzoY0eVAXbn+/eT70fws8ng6Xy78xjjqNlhAAAA==&quot;"/>
    <we:property name="initialStateBookmark" value="&quot;H4sIAAAAAAAAA+1X22rjMBD9laCXfQmL7TiN3bc0zbLQK20pLEsoY3mcqlUsI8tpsiH/viPZvWTTNhBoYUv8FM2MZ86ckU6sBUtFWUiYn8IE2T47UOp+Avq+5bM2yxvb2dnRSf/i6Oa0fzIksyqMUHnJ9hfMgB6juRZlBdJmIOPvUZuBlOcwtqsMZIltVqAuVQ5S/ME6mFxGV7hsM5wVUmmwKS8NGLRppxROa6rtf+9QReBGTPESuamtF1gobZq1F3cjr9fjUcgDLwmjoMMzeqesvQ7m5nhb1AEbqNyAyAmAtWVdP+h5oZ9FwV6API78MHF2IU0TksyHs0JT38TGvLB8DaiLsdKCg2SuP41l3c6CDZSsJu7XcMV+qSrN8QIdkmFuhJlTphSEnt+kYKBEw5bE1rlWxKVzDqrSqAnq1rHijj4XcKseBhoJQcr2veWILKXIx7Kh/bnPqxprKQVHbYea3BE9riPKOXZjsIVdY0VdVWDtV6lzo+t7wY4FcVHnvgZZ2bTfDqAU/BshomdkcdUjJPh3L+biwktX4oOJIQwU5PkeTwKMeBwkMe5BxuPuxnH20ynknPj8d5b98VjjuK6whvvDB/2jypvj0F2fe3sz+p+Chqb57fwYpyjXgT75112P2K5Bi/rguqa2b7YRn6d8bKX/Q6sKNuwFJGdsPRusu2mE/ULQ25wFScd+cAvarBwHekvpFPXB3G2KQ6EfZchvv0XZV6V0OXrjIDeSV1P05WmoxcTnHvaiLOtmYRb6SQBdxO3F5MuTtoVEfZbAXikDslX/d61Kq7eTkZ2MfKyMcMQOfY7GPg8h6sTQiUJvJyP/o4ycVpOEvtJU1hqoh3KnJDsl+VwlCePQ8zGN46yD0E14hr4D+u4eMzgziZqt7jD3vH4nVJUpC+B4Djm+cjekkwd5avf3u/dDe/dnrgaBEYncdJ98jK9bXf4Ff6MKvbYQAAA=&quot;"/>
    <we:property name="isFiltersActionButtonVisible" value="true"/>
    <we:property name="reportEmbeddedTime" value="&quot;2023-07-20T04:47:12.144Z&quot;"/>
    <we:property name="creatorTenantId" value="&quot;e14e73eb-5251-4388-8d67-8f9f2e2d5a46&quot;"/>
    <we:property name="creatorUserId" value="&quot;1003200081C1EA27&quot;"/>
    <we:property name="creatorSessionId" value="&quot;d3ef8c9f-6ca6-4b40-b0ed-39f6e6a2a965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C01F17A-18F6-4345-A2D5-3FC056192F9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6930518-E471-44F7-9EAD-206C3CDE9BEC&quot;"/>
    <we:property name="reportUrl" value="&quot;/groups/me/reports/f407ffd5-7380-4a71-b7a3-a6ee5d20c28a/ReportSection4e9ed84d77f7e5ae3947?bookmarkGuid=447fc7f4-a6a5-44cc-8431-f8bd6b93303c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4e9ed84d77f7e5ae3947&quot;"/>
    <we:property name="pageDisplayName" value="&quot;Miscellaneous 1&quot;"/>
    <we:property name="datasetId" value="&quot;a676e592-63fc-4648-ab5f-dfe964ccf535&quot;"/>
    <we:property name="backgroundColor" value="&quot;#FFFFFF&quot;"/>
    <we:property name="bookmark" value="&quot;H4sIAAAAAAAAA+1YbU/bMBD+K5E/Mana+pI0Cd+ggPahQqxFSNOEpktyCaZuHDlOoUP97zs7fYHCKGNaV9A+4dydz8+9PGeXO5bwshAwPYUxsn12KOVoDGrktFiD5Q9lzXYC0Apjv9P1Ii8AaKdtspKF5jIv2f4d06Ay1Be8rEAYhyT8dtlgIMQZZOYrBVFigxWoSpmD4D+wNiaVVhXOGgxvCyEVGJdDDRqN2wmZ0zdBaX3s0IkQaz7BIca6lg6wkErPv10MMQncxPdTHz3ATuj6tKestRbmZntzqAXWk7kGnhMAI2tFQRi4YegGYeIGGAZBaAGmXOi5STQ9vi0UxU3ZmBYmfT2KIpOKxyCYjU9hWYdzx3pSVGO7On4gH8pKxTjA1KpyzfWUPCXA1fR7AhpK1GxG2TpTknJplSegxs6QMmoVV/Kmp5BOTth+c9ZYgjlIJpDHJF1HcpBlCjPQ88/j7cA8qfJ5Eb2dRn0uNQinD3niHBBAZw9icvhhLYbmTsdwWo0jVI5MnZ68KTdDvyRJyfNMzDm6IsV5HdG4EpoPaA8oE5WMrolRhgS0UaoE1eHU8uCIqwVVW43tdBaBJ6XnJV6ICN2W3/WSsN1pNZsb6frP60TLlOtPfVm+oEgv6K/PHBWo+GraxwmKxxCX+seqBaoLULweyTac14c5v2WW/tiDyI/MvDdm9yBZobMSGPU8EPYVQT077Z4bve83LV8qUNTfT2RmI6VjUZW0FZO6n3tX5Gmd2vXtS/iu712p80zXhH+/qV103HuOcdU+NERJ7nfDIEpdNwraaQf8TuyHwa48emiZVLF2bAZ2+valrFo7Z09wk7ZPo+xtPR+WAQylSH4vio1jR9ALm1778Wg5eOQ4kk9On188LNrrD4vdquvs8iVz8+8Ro2YydNN21/M9LwrdyE/dVtOD3X8PDdDW3PlTBm1pJB0q+pXwRmYRz52hlvHoP51f12xbp/WiuQyfLaVXyWRjVJl9RMhKlwXEeAY5WgBF7YCjtaOeIyemlHatzN++CbKu5AWIyhTR/quG2WPsaT8B3evn2SoSAAA=&quot;"/>
    <we:property name="initialStateBookmark" value="&quot;H4sIAAAAAAAAA+1YbU/bMBD+K5E/MakaLU2ahG+lgCbxuhYhTRNCl+QSTN04chygQ/3vOzuhvI4yprGC9gnn7nx+7uU5u1yzhJeFgOk+TJCtsw0pxxNQY6fDWixvZAcHO3v94c7pfn9vi8Sy0FzmJVu/ZhpUhvqYlxUI44GE309aDIQ4hMx8pSBKbLECVSlzEPwH1sak0qrCWYvhVSGkAuNypEGjcXtB5vRNZ3c+d+lEiDW/wBHGupYOsZBKN98uhpgEbuL7qY8eYDd0fdpT1loLc7G9OdQCG8hcA88JgJF1oiAM3DB0gzBxAwyDILQAUy50YxJNt64KRXFTNqaFydeAosik4jEIZuNTWNbhXLOBFNXErrbuyUeyUjEOMbWqXHM9JU8JcDU9TUBDiZrNKFuHSlIurXIb1MQZUUat4kxeDhTSyQlbb89aczD95ALymKQPkfSzTGEGuvncehuY21XeFNFbatRHUoNwdiFPnD4BdFYgJoefHsTQXuoY9qtJhMqRqTOQl+Vi6CckKXmeiYajt6Q4qiOaVELzIe0BZaKS0TkxypCANkqVoNqYWh5scnVD1U7rbTqLwJPS8xIvRIRex+95SbjW7bTbC+n6z+tEy5Tr1V1ZvqBIL+ivLxwVqPhsuosXKB5DnOsfq25QHYPi9Ui24bw+zOZamftj9yLfNPPemN2BZIXOrcCom0DYNwT17LR7bvR+3LR8rUBRfz+RmYWUjkVV0lZM6n4enJGnh9Sub1/Cd37nSm0yXRP+46b2puM+coy37UNDlOR+Lwyi1HWjYC3tgt+N/TBYlkcPLZMq1o7NwFLfvpRVa+esCG7StjrO3tfzYR7ASIrk96JYOHYEvbDptR+P54NHTiL55PT5xcNi7eHDYrnqOjt5ydz8e8SomQy9dK3n+Z4XhW7kp26n7cHyv4eGaGvu/CmD3mgkbSj6lfBOZhHPnZGW8fg/nV/XbG9O65vmMny2lL5NJpugyuwjQla6LCDGQ8jRAihqBxytHfUcOTGltGtl/u6aIOtKHoOoTBHN/2OYPYNqyyOBL7RvwP0Emkrt5EoSAAA=&quot;"/>
    <we:property name="isFiltersActionButtonVisible" value="true"/>
    <we:property name="reportEmbeddedTime" value="&quot;2023-07-20T04:48:05.766Z&quot;"/>
    <we:property name="creatorTenantId" value="&quot;e14e73eb-5251-4388-8d67-8f9f2e2d5a46&quot;"/>
    <we:property name="creatorUserId" value="&quot;1003200081C1EA27&quot;"/>
    <we:property name="creatorSessionId" value="&quot;ce06592f-e135-4af6-a0ec-a7dd2095799a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D06A91E5-97B7-43DC-8B0F-F93D17BEE7E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6930518-E471-44F7-9EAD-206C3CDE9BEC&quot;"/>
    <we:property name="reportUrl" value="&quot;/groups/me/reports/f407ffd5-7380-4a71-b7a3-a6ee5d20c28a/ReportSectiona57d2fbc41464fd2c60a?bookmarkGuid=e3d5d305-0dab-48fa-97ea-5c2e7eef2e21&amp;bookmarkUsage=1&amp;ctid=e14e73eb-5251-4388-8d67-8f9f2e2d5a46&amp;fromEntryPoint=export&quot;"/>
    <we:property name="reportName" value="&quot;p_file&quot;"/>
    <we:property name="reportState" value="&quot;CONNECTED&quot;"/>
    <we:property name="embedUrl" value="&quot;/reportEmbed?reportId=f407ffd5-7380-4a71-b7a3-a6ee5d20c28a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a57d2fbc41464fd2c60a&quot;"/>
    <we:property name="pageDisplayName" value="&quot;Miscellaneous 2&quot;"/>
    <we:property name="datasetId" value="&quot;a676e592-63fc-4648-ab5f-dfe964ccf535&quot;"/>
    <we:property name="backgroundColor" value="&quot;#FFFFFF&quot;"/>
    <we:property name="bookmark" value="&quot;H4sIAAAAAAAAA+1X32/TMBD+Vyo/DSmC/GpJ+7Z1RUKaYKxoL6hCl/iSenPjyHHKwtT/nbPTsq1sDCa1GxJv9t35/H13n6/pNeOiriS0H2CBbMSOlLpcgL7sBcxj5V1bFkVpnudRCEMOYRD5SRpSlKqMUGXNRtfMgC7QnIu6AWkTkvHLzGMg5SkUdpeDrNFjFepalSDFd+yCyWV0gyuP4VUllQabcmrAoE27pHDaE5TgdUQ3QmbEEqeYmc56hpXSZr2H/lse5mkWB/EgznmYDXygM3XndTAfj7eXOmBjVRoQJQGwtj5yP/V5CnEa4zDBZJD71p4LadYhaTu5qjTxpmq0lS3fmFgUSosMJHP8NNYdnWs2VrJZuNXkjn2qGp3hGebOVRphWsrEQej2KwcDNRq2omqdakW1dE5a8iYzPddI65urb2ONdDlnI3/l/cRzyJdQZmTdBnNYFBoLMOvtZFdIp3OUee9E5Ng74NDWr1zAu6Zc9zP4Ff2MLLUoC7nWy02DPnekUtDjOWhj9ZheUGdtM+iQ0hz1Uev6cSz0RjKht0XjBXFfzTYKp3MXt2S7FlJHZnfKma2sP8Uw6QdvYRAnMWT9PBkm6UuR+tTQhCiwR4+TC1e3F633TX3fH281u/8EoXNVNuafkPrvaO9d4/dJphM6BhEGmAOG/WESDdM4HGSPCv1hTWlh5gs0wuU4wdzss+SfGnBxvQMpLPg3l8X2gPHt9kwUcwdsmtFZPll2QnsenfwpaIfVflDYzUc6DdRTNoq2H1Fw6+3//+19YrEfIrCngh5pKPk9lXx0PGayqYkX8g7M3wzKYHtQ7k4gtqB7unlTyef+qvB2wsqOcDfFbxrMFkh/QuxCNaauIMNTKNGxq7oEAl0ciZeSWF25tXYD2z6KTlbnIBurKPeXhblr3G0/ANefzGYyDQAA&quot;"/>
    <we:property name="initialStateBookmark" value="&quot;H4sIAAAAAAAAA+1X32/aMBD+V5CfOinaCAQKvFHKpKk/B1NfJlRd4ktwa+LIcViziv99ZyesHWvXrhK0k/Zm353P33f3+Qi3jIs8k1CewgLZgB0odb0Afd3wmcfS2nZ2dnQynBxdng5PxmRWmREqzdnglhnQCZoLkRcgbQYyfp15DKQ8h8TuYpA5eixDnasUpPiOVTC5jC5w5TG8yaTSYFNODRi0aZcUTnu623/fphshMmKJU4xMZZ1gprSp99DZ5604jAI/6AYxb0XdJtCZvPI6mE/H20sdsJFKDYiUAFhbB3kzbPIQgjDAfg973bhp7bGQpg4Jy/FNpok3VaPMbL1GxCJRWkQgmeOnMa/o3LKRksXCrca/2Keq0BFOMHau1AhTUiYOQpeXHAzkaNiKqnWuFdXSOWnJi8g0XOesb66+jTTS5ZwNmivvJ54hX0IakXUTzDBJNCZg6u14W0inc5Rx41jE2NjjUObvXMDHIq376f+OfkaWXKSJrPVy16AvFakQ9GgO2lg9hlfUWdsMOqQ0R31Qun4cCr2WTMvboPGGuK9ma4XTuat7sq2FVJHZnnJmK+sPsdXr+PvQDXoBRJ241++Fb0XqU0MTIsEGPU4uXN3etN7X9f10uNHszguEzlVamH9C6n+ivXONPySZSujot9HHGLDV6ffa/TBodaMnhf64prQw8wUa4XIcY2x2WfLPBbi4xp4UFvyH62RzwDTtdiKSuQM2jegsHy8rob2OTp4L2mG1HxR2c0angXrKBu3NR+Tfe/v/f3tfWOzHCOyooAcaUv5AJZ8cj5EscuKFvALzN4PS3xyU2xOILeiObl5X8rW/KrytsLIj3E3xuwazBdKfELtQhckziPAcUnTssiqBQBdH4qUkVldurd3Ato+iktUFyMIqyv4vcS2zQhOhxGfG1+B+AMuMKxBSDQAA&quot;"/>
    <we:property name="isFiltersActionButtonVisible" value="true"/>
    <we:property name="reportEmbeddedTime" value="&quot;2023-07-20T04:49:03.389Z&quot;"/>
    <we:property name="creatorTenantId" value="&quot;e14e73eb-5251-4388-8d67-8f9f2e2d5a46&quot;"/>
    <we:property name="creatorUserId" value="&quot;1003200081C1EA27&quot;"/>
    <we:property name="creatorSessionId" value="&quot;c5f28c12-45a4-40c8-b251-17054bb521e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vasu adireddy</cp:lastModifiedBy>
  <cp:revision>3</cp:revision>
  <dcterms:created xsi:type="dcterms:W3CDTF">2018-06-07T21:39:02Z</dcterms:created>
  <dcterms:modified xsi:type="dcterms:W3CDTF">2023-07-20T04:50:12Z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