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CCE95F-CB33-44F1-B098-BF05772A7A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74ED6F-9EFF-428F-B4B0-83095392B1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2/16/2023 2:12:46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5F23DBF-FB71-409C-9512-F84B4997B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88" y="0"/>
            <a:ext cx="876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905515F8-024F-4855-8DD0-776FB147F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88" y="0"/>
            <a:ext cx="876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FF5CA59E-2D60-4D38-8BC5-D4D174F4E6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88" y="0"/>
            <a:ext cx="876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2023-02-16T08:42:46Z</dcterms:created>
  <dcterms:modified xsi:type="dcterms:W3CDTF">2023-02-16T08:42:46Z</dcterms:modified>
</cp:coreProperties>
</file>