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6623101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6623101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6623101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6623101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6623101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6623101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6623101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6623101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Twizy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3700"/>
            <a:ext cx="3824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Vasu -</a:t>
            </a:r>
            <a:r>
              <a:rPr lang="en"/>
              <a:t> Image Processing Engineer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Feature Extraction &amp; Matching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OpenCV &amp; Java development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Machine Learning Development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79100" y="2365400"/>
            <a:ext cx="33858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Benoit - Software Architect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Project Overview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UML Design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Combination of softwares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333700" y="3474975"/>
            <a:ext cx="34986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- User Interface Engineer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GUI Design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Networking Backend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Database development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2571750"/>
            <a:ext cx="1967190" cy="242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375" y="1066538"/>
            <a:ext cx="2574300" cy="192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3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r>
              <a:rPr lang="en"/>
              <a:t>Processing</a:t>
            </a:r>
            <a:r>
              <a:rPr lang="en"/>
              <a:t>  and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8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Results: Matching Road Signs to Real Life Images and Videos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End Goal: Real </a:t>
            </a:r>
            <a:r>
              <a:rPr lang="en" sz="1400"/>
              <a:t>Time Data/Video and Processing to Match Road Signs</a:t>
            </a: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25" y="2243375"/>
            <a:ext cx="3765455" cy="17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10000"/>
            <a:ext cx="3027462" cy="17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525" y="3394100"/>
            <a:ext cx="3549075" cy="1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4928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u="sng"/>
              <a:t>Possible </a:t>
            </a:r>
            <a:r>
              <a:rPr b="1" lang="en" u="sng"/>
              <a:t>Components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UML Diagram - ArgoUML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G.U.I - Java Swing Framework MVC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Image Processing Code - Java OpenCV4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DataBase  - SSMS and SQL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Testing - JUnit Test Cases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Version Control - Github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74300" y="1233925"/>
            <a:ext cx="41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Next Advance Steps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Machine Learning/Deep Learning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Convolutional Neural Network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Twizy Car Development/Connection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