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EBABB-DBAC-4B51-B20A-198F097BDFF0}" v="1" dt="2025-02-25T12:43:19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83" d="100"/>
          <a:sy n="83" d="100"/>
        </p:scale>
        <p:origin x="411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udeva rao dwarapureddi" userId="091bf8e369ef229a" providerId="LiveId" clId="{242EBABB-DBAC-4B51-B20A-198F097BDFF0}"/>
    <pc:docChg chg="undo custSel modSld">
      <pc:chgData name="vasudeva rao dwarapureddi" userId="091bf8e369ef229a" providerId="LiveId" clId="{242EBABB-DBAC-4B51-B20A-198F097BDFF0}" dt="2025-02-25T12:42:41.691" v="65"/>
      <pc:docMkLst>
        <pc:docMk/>
      </pc:docMkLst>
      <pc:sldChg chg="addSp delSp modSp mod">
        <pc:chgData name="vasudeva rao dwarapureddi" userId="091bf8e369ef229a" providerId="LiveId" clId="{242EBABB-DBAC-4B51-B20A-198F097BDFF0}" dt="2025-02-24T15:34:30.092" v="64" actId="1076"/>
        <pc:sldMkLst>
          <pc:docMk/>
          <pc:sldMk cId="2083715239" sldId="2146847060"/>
        </pc:sldMkLst>
        <pc:picChg chg="mod">
          <ac:chgData name="vasudeva rao dwarapureddi" userId="091bf8e369ef229a" providerId="LiveId" clId="{242EBABB-DBAC-4B51-B20A-198F097BDFF0}" dt="2025-02-24T15:34:30.092" v="64" actId="1076"/>
          <ac:picMkLst>
            <pc:docMk/>
            <pc:sldMk cId="2083715239" sldId="2146847060"/>
            <ac:picMk id="7" creationId="{01FCD366-9D31-66A8-BA6A-4B51341E3A12}"/>
          </ac:picMkLst>
        </pc:picChg>
        <pc:picChg chg="add del mod">
          <ac:chgData name="vasudeva rao dwarapureddi" userId="091bf8e369ef229a" providerId="LiveId" clId="{242EBABB-DBAC-4B51-B20A-198F097BDFF0}" dt="2025-02-24T15:34:27.013" v="62" actId="22"/>
          <ac:picMkLst>
            <pc:docMk/>
            <pc:sldMk cId="2083715239" sldId="2146847060"/>
            <ac:picMk id="9" creationId="{B9E751A3-AF70-5E75-5FA8-51A438131F69}"/>
          </ac:picMkLst>
        </pc:picChg>
      </pc:sldChg>
      <pc:sldChg chg="modSp mod">
        <pc:chgData name="vasudeva rao dwarapureddi" userId="091bf8e369ef229a" providerId="LiveId" clId="{242EBABB-DBAC-4B51-B20A-198F097BDFF0}" dt="2025-02-25T12:42:41.691" v="65"/>
        <pc:sldMkLst>
          <pc:docMk/>
          <pc:sldMk cId="2230664768" sldId="2146847061"/>
        </pc:sldMkLst>
        <pc:spChg chg="mod">
          <ac:chgData name="vasudeva rao dwarapureddi" userId="091bf8e369ef229a" providerId="LiveId" clId="{242EBABB-DBAC-4B51-B20A-198F097BDFF0}" dt="2025-02-25T12:42:41.691" v="65"/>
          <ac:spMkLst>
            <pc:docMk/>
            <pc:sldMk cId="2230664768" sldId="2146847061"/>
            <ac:spMk id="3" creationId="{51A299DD-46FA-7866-41D8-C1BFCC2F69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suDevaRao1084/Steg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67324" y="948864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0150" y="4185588"/>
            <a:ext cx="7980183" cy="11387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Dwarapureddi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Vasudeva Rao</a:t>
            </a:r>
          </a:p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College Name &amp; Department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:</a:t>
            </a:r>
            <a: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Raghu Engineering College(CYBER SECURITY)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951AC9-F731-9819-C0E7-27F454B14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760" y="1137933"/>
            <a:ext cx="7430239" cy="500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Advanced Encryption Integration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Graphical User Interface (GUI)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File Formats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Password Storage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Application Development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Integration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 and Performance Optimization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B1811-7ACE-4D3D-7CA5-5E584A7DDDC7}"/>
              </a:ext>
            </a:extLst>
          </p:cNvPr>
          <p:cNvSpPr txBox="1"/>
          <p:nvPr/>
        </p:nvSpPr>
        <p:spPr>
          <a:xfrm>
            <a:off x="698090" y="3304070"/>
            <a:ext cx="1019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8E15156-B24B-5EE4-5263-A843E5BD2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70" y="1443424"/>
            <a:ext cx="1161080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given Python code implements a basic image-based steganography system using OpenCV, allowing users to securely hide and retrieve secret messages within image files.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first script encrypts a user-inputted message into an image's pixel values and secures it with a passcode, which is stored separately.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second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script decrypts the message from the image but only allows access upon correct passcode entry. This system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message confidentiality and access control.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6EF7B9-875F-4AAD-BBCF-B106E2697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7" y="1099969"/>
            <a:ext cx="1155572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entire implementation is written in Python, leveraging its simplicity and vast library ecosystem.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and Modules: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cv2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image processing, reading, modifying, and saving images.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os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functions for interacting with the operating system, such as opening files and executing commands.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Although imported, it is not utilized in the provided code. It typically provides common string operations and constants.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Designed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evident from the file paths (e.g.,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C:\Users\HARISH\...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Environment: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Requires a Python interpreter installed on the system, preferably Python 3.x for compatibility with modern libraries.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Technologies/Concepts Applied: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process of hiding secret information within image pixels.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Reading and writing files, including handling passwords securely (though improvements are needed).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Encryption Mechanism: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pixel values of an image to store characters of a secret message.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Format: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image files compatible with OpenCV, such as PNG, JPEG, etc.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3F6E50B-D42B-1268-1753-5D3CAF341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77" y="1532121"/>
            <a:ext cx="11495455" cy="421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Steganography Implementation Using Image Pixels: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uniquely utilizes image pixel values (specifically RGB channels) to embed a secret message without using complex algorithms.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Password-Protected Decryption: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code adds an extra layer of security by requiring a passcode for decryption, ensuring that only authorized users can retrieve the hidden message.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 Image Manipulation with OpenCV: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dirty="0">
                <a:latin typeface="Arial" panose="020B0604020202020204" pitchFamily="34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 project directly manipulates image pixels using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providing users with a deeper understanding of how digital images can be altered on a low level.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Password Storage: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automatically saves the password to a text file, which adds an element of persistence for future decryption,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making it practical for repeated use without manual password entry.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Cross-Channel Data Embedding: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code cleverly cycles through the Red, Green, and Blue channels of the image to embed the message, 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minimizes visual distortion and reduces the risk of detection.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Interaction: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program uses straightforward console prompts for entering secret messages and passwords, making it accessible for users without technical expertise.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4723C3B-D1C9-989B-0C2F-D61CF7FEA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712603"/>
            <a:ext cx="6782626" cy="556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and Intelligence Agencies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and Activists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Military and Defense Organizations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Forensics and Law Enforcement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Intellectual Property Protection Specialists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 Sector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Institutions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FCD366-9D31-66A8-BA6A-4B51341E3A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403"/>
          <a:stretch/>
        </p:blipFill>
        <p:spPr>
          <a:xfrm>
            <a:off x="1915064" y="1429288"/>
            <a:ext cx="7010400" cy="447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E508E04-6C54-5FE0-F790-11EEA1448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84" y="1343092"/>
            <a:ext cx="11963916" cy="5209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successfully demonstrates a basic yet effective implementation of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image-based steganography</a:t>
            </a:r>
            <a:endParaRPr lang="en-US" altLang="en-US" sz="1900" b="1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Python and OpenCV.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embedding secret messages within the pixel values of images and securing access with a password,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ensures a foundational level of data confidentiality and user authorization.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highlights how steganography can be practically applied for secure communication,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making it valuable for educational purposes and introductory cybersecurity practices.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https://github.com/VasuDevaRao1084/Stegnography.git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178</TotalTime>
  <Words>666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vasudeva rao dwarapureddi</cp:lastModifiedBy>
  <cp:revision>30</cp:revision>
  <dcterms:created xsi:type="dcterms:W3CDTF">2021-05-26T16:50:10Z</dcterms:created>
  <dcterms:modified xsi:type="dcterms:W3CDTF">2025-02-25T12:43:28Z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