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8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5405-2489-46E2-A599-DD7B008C5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84C92-580E-4651-B5A4-2FEB71B42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F775-6CA8-493E-B543-F97A7D86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D000-2625-4CAA-A6F0-300EBAFA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92233-5761-49A9-BABA-BB3E7E14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B815-C371-4E37-B963-2BA375B9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3AD5E-B9D9-4E99-9283-7FE6AD798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69C3-CB3E-49DA-9994-A4FDDC3F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DD0B6-E054-4D8A-AE20-EBE7DE6E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4DF07-6052-4012-803C-9367BBF9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324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0397F-8B56-43BE-9CA3-02421FEE4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1228C-675D-406F-AED0-9881A495C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962B-126D-4B76-A11F-92F17C28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24746-F90D-4B61-9210-B3AF2377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1049-3755-432D-B8B0-BC743E85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914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1971-EAC4-473E-9737-C07CBF0B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DF39-E3DD-44B1-9E91-74B9A17D2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1E315-4288-473F-84AE-0DEC763A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EA58D-CA1B-474E-84FF-301EF443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1640-447A-43AB-9B3B-87AF0FA1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026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1FB3-5DEA-4FED-92D0-0BB2F30E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DF7E5-6525-4B49-8F8E-FD1A1C9DC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D55F1-EE60-458F-95AA-C79CEF8E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A4688-66D5-400B-8A49-6BDD50E3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2719E-1FFE-484D-B902-BAFE869E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9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12D6-6C8E-4B90-B9F9-9FFC4717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6A53B-5F56-4C39-B991-EF4B7C4EA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DDDFA-8225-41D0-9474-AC0DC84EB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B3D39-D51D-4478-9B39-92BFCCEF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5E8C1-2803-47D1-B5F0-2AA4301F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45063-DDF2-4F82-A6DF-C288FF4A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480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E9C3-B1B1-4D29-BA71-1468F127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7C742-243E-437B-87EE-E24A32B92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47DFB-E396-4C75-B91D-BA66B8C85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3B18F-49B0-4A57-9743-F0797D9C6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0387A-A50F-4F94-81DF-78EA30B8F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33868-8832-49E2-9E27-0BAF8B91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1D548-A731-407C-9A2C-842D050A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4756F-775D-4F53-BA74-76D4A738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886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53E4-8507-48E2-9E01-2B11600C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CC684-E1B6-43DA-A18E-3152D8F7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DF8C4-FC86-420F-8A5D-6FADFC38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2A53E-EB32-47E9-AC18-8E84DEF5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8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95967-DFF7-47F0-BDF2-7B1BF2DC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8C990-9144-4734-BB88-75AF8635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D00CE-E600-4C5F-BF88-AE066A0C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987B-75EB-41A2-B42D-126073A0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ADED-6982-4254-9C7C-64FEE33A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ADCA8-2965-445C-8598-789A58F8F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A0D53-29D8-44FC-AD4E-0FEAC38D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F2B72-CA01-4242-8136-FEE612A8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68E41-DC72-49DA-A451-280B4AAB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44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E2E1-2E4D-4AC3-BBAC-B4B6168E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4D300-C084-4C76-AB1A-CA0EB80E6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0FF21-4C8E-4AAA-8670-1BC88097A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DC9C6-A061-4E4A-AC41-DA1108CB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B79A7-B11F-4AC1-B9AB-F446EF8F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0E0CB-AFAC-45DD-83F3-C92FEDFD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7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72DC6-BA4D-41B5-9BDC-48565825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FB307-83AD-4B57-84C3-D6CD33641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31BB-8487-4C8F-A47F-6E5825BC4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3443-FE82-4CB7-A9CD-73F91ECC8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A90B4-3425-4065-AD4D-CAFCCB94B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1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74C15076-D78F-45B9-87D0-3C646BA9C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3324" b="1770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 sz="4400" u="sng" dirty="0">
                <a:solidFill>
                  <a:srgbClr val="FFFFFF"/>
                </a:solidFill>
              </a:rPr>
              <a:t>CASE STUDY</a:t>
            </a:r>
          </a:p>
        </p:txBody>
      </p:sp>
      <p:sp>
        <p:nvSpPr>
          <p:cNvPr id="89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 data was provided that contains readings of power consumption for a total of 18 Air conditioners at some hotel in Gurgaon ,India. Minute to minute power reading of every unit was recorded for a total of 61 consecutive days starting from Time:- 12:00 AM , date:- 01</a:t>
            </a:r>
            <a:r>
              <a:rPr lang="en-US" sz="2000" baseline="30000" dirty="0">
                <a:solidFill>
                  <a:srgbClr val="FFFFFF"/>
                </a:solidFill>
              </a:rPr>
              <a:t>st</a:t>
            </a:r>
            <a:r>
              <a:rPr lang="en-US" sz="2000" dirty="0">
                <a:solidFill>
                  <a:srgbClr val="FFFFFF"/>
                </a:solidFill>
              </a:rPr>
              <a:t> August 2019 to Time:- 11:59 PM, date:- 30</a:t>
            </a:r>
            <a:r>
              <a:rPr lang="en-US" sz="2000" baseline="30000" dirty="0">
                <a:solidFill>
                  <a:srgbClr val="FFFFFF"/>
                </a:solidFill>
              </a:rPr>
              <a:t>th</a:t>
            </a:r>
            <a:r>
              <a:rPr lang="en-US" sz="2000" dirty="0">
                <a:solidFill>
                  <a:srgbClr val="FFFFFF"/>
                </a:solidFill>
              </a:rPr>
              <a:t> September 2019.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However, some of the readings were blank/not recorded because ACs might be switched off at that time or due to power cut. With the help of this given data , Answers of the following questions were to be given using Python Pandas library. 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Identify patterns/trends in the data?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Which AC was used the most/least?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Relate this power data with the outside temperature of Gurgaon.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Using the power data, predict/forecast the power consumption?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9CD9-3F91-4355-B24C-9ACF10E4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15442"/>
            <a:ext cx="10036578" cy="128089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Identification of patterns/trends in the data</a:t>
            </a:r>
            <a:b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9141D0-EDDB-4C00-A28C-7A0FBDC41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61"/>
          <a:stretch/>
        </p:blipFill>
        <p:spPr>
          <a:xfrm>
            <a:off x="373741" y="1526588"/>
            <a:ext cx="5351169" cy="296214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B28E61-56BF-4496-B53D-2FE6E9A190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12"/>
          <a:stretch/>
        </p:blipFill>
        <p:spPr>
          <a:xfrm>
            <a:off x="6452622" y="1553486"/>
            <a:ext cx="4739114" cy="29674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736202-CA9E-4000-A7CF-3A743FC1EFAE}"/>
              </a:ext>
            </a:extLst>
          </p:cNvPr>
          <p:cNvSpPr txBox="1"/>
          <p:nvPr/>
        </p:nvSpPr>
        <p:spPr>
          <a:xfrm>
            <a:off x="1398170" y="4551895"/>
            <a:ext cx="3792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Fig.1.1 :- Total power VS Time(in mins)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98AD2A-C164-4BDA-A2C9-24FF204A2050}"/>
              </a:ext>
            </a:extLst>
          </p:cNvPr>
          <p:cNvSpPr txBox="1"/>
          <p:nvPr/>
        </p:nvSpPr>
        <p:spPr>
          <a:xfrm>
            <a:off x="7260253" y="4574687"/>
            <a:ext cx="3792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Fig. 1.2 :- Hourly Total power VS Time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9C222E-9E29-49A6-AEBF-56D4067F9E00}"/>
              </a:ext>
            </a:extLst>
          </p:cNvPr>
          <p:cNvCxnSpPr>
            <a:cxnSpLocks/>
          </p:cNvCxnSpPr>
          <p:nvPr/>
        </p:nvCxnSpPr>
        <p:spPr>
          <a:xfrm>
            <a:off x="5823525" y="953037"/>
            <a:ext cx="0" cy="419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F6BF6A-9862-4D45-BA1A-9FCD9E97C7FD}"/>
              </a:ext>
            </a:extLst>
          </p:cNvPr>
          <p:cNvSpPr txBox="1"/>
          <p:nvPr/>
        </p:nvSpPr>
        <p:spPr>
          <a:xfrm>
            <a:off x="1256007" y="5658329"/>
            <a:ext cx="9135036" cy="830997"/>
          </a:xfrm>
          <a:prstGeom prst="rect">
            <a:avLst/>
          </a:prstGeom>
          <a:solidFill>
            <a:srgbClr val="A5301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Due to no fix patterns or trend in the data, we have to deep dive into more granular level</a:t>
            </a:r>
          </a:p>
        </p:txBody>
      </p:sp>
    </p:spTree>
    <p:extLst>
      <p:ext uri="{BB962C8B-B14F-4D97-AF65-F5344CB8AC3E}">
        <p14:creationId xmlns:p14="http://schemas.microsoft.com/office/powerpoint/2010/main" val="159469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B915-BB66-43B7-A45B-D457C4C4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85" y="63661"/>
            <a:ext cx="11044116" cy="74267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cs typeface="Calibri" panose="020F0502020204030204" pitchFamily="34" charset="0"/>
              </a:rPr>
              <a:t>Identify patterns/trends in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12E3D-BBF6-4D2D-B03C-F39256B16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082" y="4254647"/>
            <a:ext cx="3880319" cy="449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Fig.1.3 :- Daily Total power VS Time(in days)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78A55-32B3-4ABE-9C69-912C78077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0"/>
          <a:stretch/>
        </p:blipFill>
        <p:spPr>
          <a:xfrm>
            <a:off x="723389" y="997955"/>
            <a:ext cx="4567707" cy="3218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F9A7F0-5089-4260-8813-79C16C9617C4}"/>
              </a:ext>
            </a:extLst>
          </p:cNvPr>
          <p:cNvSpPr txBox="1"/>
          <p:nvPr/>
        </p:nvSpPr>
        <p:spPr>
          <a:xfrm>
            <a:off x="723389" y="5211684"/>
            <a:ext cx="10194433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 which has consumed most and least units of power in the given time frame would be the most and least used respectively.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AC 5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was used least (Power units consumed: 72323.28)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AC 18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was used most (Power units consumed: 336287.60)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E9570-0014-475C-8AFE-3DCEEA034323}"/>
              </a:ext>
            </a:extLst>
          </p:cNvPr>
          <p:cNvSpPr txBox="1"/>
          <p:nvPr/>
        </p:nvSpPr>
        <p:spPr>
          <a:xfrm>
            <a:off x="6245447" y="1313732"/>
            <a:ext cx="3620246" cy="2126864"/>
          </a:xfrm>
          <a:prstGeom prst="rect">
            <a:avLst/>
          </a:prstGeom>
          <a:solidFill>
            <a:srgbClr val="A5301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dip in the power consumption in the last week of August could be seen due to lower environment temperature &amp; higher rainfall in Gurgaon city during that time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B87ED04-0676-4247-B5FE-43DBC1DEB876}"/>
              </a:ext>
            </a:extLst>
          </p:cNvPr>
          <p:cNvSpPr txBox="1">
            <a:spLocks/>
          </p:cNvSpPr>
          <p:nvPr/>
        </p:nvSpPr>
        <p:spPr>
          <a:xfrm>
            <a:off x="723389" y="4646526"/>
            <a:ext cx="11044116" cy="7426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00" b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Which AC was used the most/least?</a:t>
            </a:r>
            <a:endParaRPr lang="en-IN" sz="34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744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0D16C5-5A37-4AC4-83B8-91C30EED411D}"/>
              </a:ext>
            </a:extLst>
          </p:cNvPr>
          <p:cNvSpPr txBox="1"/>
          <p:nvPr/>
        </p:nvSpPr>
        <p:spPr>
          <a:xfrm>
            <a:off x="975842" y="4160708"/>
            <a:ext cx="3880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Fig.1.3 :- Temperature VS Time (Hrs.)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EE3A16-F852-4E8C-8014-D8CB1B0B1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42" y="1473841"/>
            <a:ext cx="3982523" cy="264431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7CE394A-64CA-498F-B386-223FE52E76EA}"/>
              </a:ext>
            </a:extLst>
          </p:cNvPr>
          <p:cNvSpPr txBox="1">
            <a:spLocks/>
          </p:cNvSpPr>
          <p:nvPr/>
        </p:nvSpPr>
        <p:spPr>
          <a:xfrm>
            <a:off x="491758" y="481517"/>
            <a:ext cx="11208483" cy="795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Comparison of temp data with time (hours)</a:t>
            </a:r>
            <a:endParaRPr lang="en-IN" sz="32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07403-7E7A-4923-8E5D-A7E51B4C97FB}"/>
              </a:ext>
            </a:extLst>
          </p:cNvPr>
          <p:cNvSpPr txBox="1"/>
          <p:nvPr/>
        </p:nvSpPr>
        <p:spPr>
          <a:xfrm>
            <a:off x="7927482" y="1677656"/>
            <a:ext cx="3620246" cy="1711366"/>
          </a:xfrm>
          <a:prstGeom prst="rect">
            <a:avLst/>
          </a:prstGeom>
          <a:solidFill>
            <a:srgbClr val="A5301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general trend in decreasing temperature due to fall in the environment temperature at the end of Quarter 3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76FEEA8-B58E-419B-B3C1-1A2AB0C02F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7" r="18415" b="8535"/>
          <a:stretch/>
        </p:blipFill>
        <p:spPr>
          <a:xfrm>
            <a:off x="4958365" y="4008334"/>
            <a:ext cx="3074044" cy="2663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F7ABB1-7C42-4EA0-A98B-3B974FF8AD75}"/>
              </a:ext>
            </a:extLst>
          </p:cNvPr>
          <p:cNvSpPr txBox="1"/>
          <p:nvPr/>
        </p:nvSpPr>
        <p:spPr>
          <a:xfrm>
            <a:off x="9117956" y="6200138"/>
            <a:ext cx="3074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/>
              <a:t>Please refer to the code attached in the mail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17671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vector graphics, sign, light&#10;&#10;Description automatically generated">
            <a:extLst>
              <a:ext uri="{FF2B5EF4-FFF2-40B4-BE49-F238E27FC236}">
                <a16:creationId xmlns:a16="http://schemas.microsoft.com/office/drawing/2014/main" id="{86A5AC04-AD86-4C3E-8BFF-E4F573A6E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4" b="13121"/>
          <a:stretch/>
        </p:blipFill>
        <p:spPr>
          <a:xfrm>
            <a:off x="643467" y="720633"/>
            <a:ext cx="10905066" cy="541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0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364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CASE STUDY</vt:lpstr>
      <vt:lpstr>Identification of patterns/trends in the data </vt:lpstr>
      <vt:lpstr>Identify patterns/trends in the data?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Solution for Data Analyst Intern- Zenatix Solutions </dc:title>
  <dc:creator>Dell</dc:creator>
  <cp:lastModifiedBy>Dell</cp:lastModifiedBy>
  <cp:revision>21</cp:revision>
  <dcterms:created xsi:type="dcterms:W3CDTF">2021-10-26T14:31:51Z</dcterms:created>
  <dcterms:modified xsi:type="dcterms:W3CDTF">2022-03-10T09:19:21Z</dcterms:modified>
</cp:coreProperties>
</file>