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8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5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290823-0FC5-46C6-83A6-29395F5C11B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069C2A-FD50-4D51-99A8-7131376F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D5C8-10DA-4F9C-8A7E-3E0EDFA6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12" y="2047461"/>
            <a:ext cx="5375745" cy="16697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Google Play Store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8FFDC-2B40-4F66-A4F1-725C0969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954695"/>
            <a:ext cx="5375745" cy="221311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Play Store wants to develop a feature that would enable them to boost visibility for the most promising apps. This analysis would require a preliminary understanding of the features that define a well-performing app. By using a dataset contains the data of over 10,000 apps insights are drawn to define the names of well performing apps.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7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BBC-0664-40D2-9D49-9C032DFD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394497"/>
            <a:ext cx="11449879" cy="1293028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Identification of patterns/trends in the data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09A3-6492-4FB2-8025-BC5364A3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5591702"/>
            <a:ext cx="1031019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app ratings lie in the 4-5 range, If people dislike an app, they don’t generally wait to give it bad ratings; rather, they go ahead and remove it immediately. Therefore, the average ratings of the apps are pretty high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1EA9E-679B-458B-A1E4-65EFCFCE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1355035"/>
            <a:ext cx="5751443" cy="39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2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AE46B-F3CC-4EE3-A64C-6190C4DA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5" y="498544"/>
            <a:ext cx="10923104" cy="1293812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Identification of patterns/trends in the data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434C-4330-4918-A1B7-8173AA3F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47" y="5774652"/>
            <a:ext cx="10820400" cy="116960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‘Everyone’ category has the highest number of apps followed by Teen and Mature 17+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86E31-07CF-4769-B5B0-4A89AA49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5" y="1644305"/>
            <a:ext cx="5910469" cy="34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8E0C-1475-45B3-9045-8D277991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22" y="512581"/>
            <a:ext cx="10820400" cy="1293028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Identification of patterns/trends in the data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C4600-9D29-49CB-845F-071B9AA57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052" y="1524389"/>
            <a:ext cx="4226201" cy="38092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A660F-BA37-4AC9-AF19-2AA05099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24389"/>
            <a:ext cx="4226201" cy="3809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47A9B-BE10-4838-BA0B-53316FD8A570}"/>
              </a:ext>
            </a:extLst>
          </p:cNvPr>
          <p:cNvSpPr txBox="1"/>
          <p:nvPr/>
        </p:nvSpPr>
        <p:spPr>
          <a:xfrm>
            <a:off x="1358348" y="5657671"/>
            <a:ext cx="9130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shows a weaker trend with Size of the app whereas Rating tends to be more for the paid apps i.e. High price apps have more chances to score high rating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763D1-AF1B-4528-A8A8-149D799C5807}"/>
              </a:ext>
            </a:extLst>
          </p:cNvPr>
          <p:cNvCxnSpPr>
            <a:cxnSpLocks/>
          </p:cNvCxnSpPr>
          <p:nvPr/>
        </p:nvCxnSpPr>
        <p:spPr>
          <a:xfrm>
            <a:off x="5658678" y="2425148"/>
            <a:ext cx="0" cy="2627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5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563AA-8377-4D16-B372-71690423D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75252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C6412-3AC0-44C8-B89C-85B6815232A0}"/>
              </a:ext>
            </a:extLst>
          </p:cNvPr>
          <p:cNvSpPr txBox="1"/>
          <p:nvPr/>
        </p:nvSpPr>
        <p:spPr>
          <a:xfrm>
            <a:off x="8070574" y="3538331"/>
            <a:ext cx="4969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Reviews and Size: Directly related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Reviews and Price : Inversely related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Reviews and Rating : Directly related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 and Size : Directly related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 and Price : Directly related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5988D-ACD2-4E53-A942-92EA799BDC11}"/>
              </a:ext>
            </a:extLst>
          </p:cNvPr>
          <p:cNvSpPr txBox="1"/>
          <p:nvPr/>
        </p:nvSpPr>
        <p:spPr>
          <a:xfrm>
            <a:off x="7898295" y="728869"/>
            <a:ext cx="3843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COMPARING ALL THE NUMERCIAL/FACTUAL DATA OF APPS</a:t>
            </a:r>
          </a:p>
        </p:txBody>
      </p:sp>
    </p:spTree>
    <p:extLst>
      <p:ext uri="{BB962C8B-B14F-4D97-AF65-F5344CB8AC3E}">
        <p14:creationId xmlns:p14="http://schemas.microsoft.com/office/powerpoint/2010/main" val="1561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7FF8-240B-4EA4-9034-58C7648A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195002"/>
            <a:ext cx="11688417" cy="1293028"/>
          </a:xfrm>
        </p:spPr>
        <p:txBody>
          <a:bodyPr/>
          <a:lstStyle/>
          <a:p>
            <a:pPr algn="l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Comparison between content rating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E0999-847B-490A-8256-E43F93501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304" y="1487847"/>
            <a:ext cx="6718852" cy="43044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EAB9A-B375-418A-94A0-751B0F955D93}"/>
              </a:ext>
            </a:extLst>
          </p:cNvPr>
          <p:cNvSpPr txBox="1"/>
          <p:nvPr/>
        </p:nvSpPr>
        <p:spPr>
          <a:xfrm>
            <a:off x="424070" y="600432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“Everyone” category has the highest number of ratings in the lower percentiles as compared to the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212181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260F-745D-4041-8BDB-F295EB2D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03" y="554762"/>
            <a:ext cx="10701131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Comparison of content rating with SIZE of the app</a:t>
            </a:r>
            <a:b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1D9A4-E73E-4319-93FE-86F72EE12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" y="1847790"/>
            <a:ext cx="7075833" cy="4043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DA46C-2712-4953-9A80-EB52F497A496}"/>
              </a:ext>
            </a:extLst>
          </p:cNvPr>
          <p:cNvSpPr txBox="1"/>
          <p:nvPr/>
        </p:nvSpPr>
        <p:spPr>
          <a:xfrm>
            <a:off x="8083825" y="2491408"/>
            <a:ext cx="32202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1.Lighter apps which are focused on one task only those are better and the heavy apps which more utilities and features are also doing pretty well.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2."Everyone 10+" content rating shows more Rating for Medium sized apps and also, overall it is the doing well than other content ratings.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7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580A-0687-4751-9D13-89898716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9194"/>
            <a:ext cx="11095383" cy="1293028"/>
          </a:xfrm>
        </p:spPr>
        <p:txBody>
          <a:bodyPr/>
          <a:lstStyle/>
          <a:p>
            <a:pPr algn="l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Checking trend of rating month 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8C4F-9417-41F2-972A-8CE9B2B4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16764"/>
            <a:ext cx="10820400" cy="104123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indeed some improvement in the ratings during the months of July-August, this is because most of the students who are studying have summer vacations within these months.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AF464-A0F7-4C80-9E0F-63AFFBBF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1" y="1542222"/>
            <a:ext cx="6811617" cy="37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0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DF19-A072-4127-93E4-B962E171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685" y="342900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THANK YOU </a:t>
            </a:r>
            <a:r>
              <a:rPr lang="en-US" sz="4400" b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br>
              <a:rPr lang="en-US" sz="4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8FE0-C161-41B8-88F1-2A1885CE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135757"/>
            <a:ext cx="4562061" cy="8292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1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366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Google Play Store Case Study</vt:lpstr>
      <vt:lpstr>Identification of patterns/trends in the data </vt:lpstr>
      <vt:lpstr>Identification of patterns/trends in the data </vt:lpstr>
      <vt:lpstr>Identification of patterns/trends in the data </vt:lpstr>
      <vt:lpstr>PowerPoint Presentation</vt:lpstr>
      <vt:lpstr>Comparison between content rating type</vt:lpstr>
      <vt:lpstr>Comparison of content rating with SIZE of the app </vt:lpstr>
      <vt:lpstr>Checking trend of rating month wise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Case Study</dc:title>
  <dc:creator>Dell</dc:creator>
  <cp:lastModifiedBy>Dell</cp:lastModifiedBy>
  <cp:revision>5</cp:revision>
  <dcterms:created xsi:type="dcterms:W3CDTF">2022-03-10T10:32:28Z</dcterms:created>
  <dcterms:modified xsi:type="dcterms:W3CDTF">2022-03-10T11:32:27Z</dcterms:modified>
</cp:coreProperties>
</file>