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55-1446-B98E-010E24E8CA4B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55-1446-B98E-010E24E8CA4B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555-1446-B98E-010E24E8CA4B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555-1446-B98E-010E24E8CA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2874504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VASU 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312206189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APOLLO ARTS AND SCIENCE COLLEGE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Vasu D</cp:lastModifiedBy>
  <cp:revision>16</cp:revision>
  <dcterms:created xsi:type="dcterms:W3CDTF">2024-03-29T15:07:00Z</dcterms:created>
  <dcterms:modified xsi:type="dcterms:W3CDTF">2024-10-24T03:28:53Z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