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1430000" cy="6438900"/>
  <p:notesSz cx="6858000" cy="9144000"/>
  <p:embeddedFontLst>
    <p:embeddedFont>
      <p:font typeface="Inter Bold" charset="1" panose="020B0802030000000004"/>
      <p:regular r:id="rId17"/>
    </p:embeddedFont>
    <p:embeddedFont>
      <p:font typeface="Inter" charset="1" panose="020B0502030000000004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246"/>
            <a:ext cx="11556997" cy="6565897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525"/>
            <a:ext cx="4286250" cy="6429375"/>
          </a:xfrm>
          <a:custGeom>
            <a:avLst/>
            <a:gdLst/>
            <a:ahLst/>
            <a:cxnLst/>
            <a:rect r="r" b="b" t="t" l="l"/>
            <a:pathLst>
              <a:path h="6429375" w="4286250">
                <a:moveTo>
                  <a:pt x="0" y="0"/>
                </a:moveTo>
                <a:lnTo>
                  <a:pt x="4286250" y="0"/>
                </a:lnTo>
                <a:lnTo>
                  <a:pt x="4286250" y="6429375"/>
                </a:lnTo>
                <a:lnTo>
                  <a:pt x="0" y="642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06413" y="1699574"/>
            <a:ext cx="5250085" cy="141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b="true" sz="348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SpinSense: Motor Speed Monitoring</a:t>
            </a:r>
          </a:p>
          <a:p>
            <a:pPr algn="l">
              <a:lnSpc>
                <a:spcPts val="3487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Using Hall Effect Sensor and FPGA (EDGE Artix 7)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06413" y="3881942"/>
            <a:ext cx="50778" cy="860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7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algn="just">
              <a:lnSpc>
                <a:spcPts val="3487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15756" y="4101549"/>
            <a:ext cx="3414244" cy="169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1395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Presented by:</a:t>
            </a:r>
            <a:r>
              <a:rPr lang="en-US" sz="13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algn="l">
              <a:lnSpc>
                <a:spcPts val="3487"/>
              </a:lnSpc>
            </a:pPr>
            <a:r>
              <a:rPr lang="en-US" sz="13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S. Mahammad Saleem - SSIT0035</a:t>
            </a:r>
          </a:p>
          <a:p>
            <a:pPr algn="l">
              <a:lnSpc>
                <a:spcPts val="3487"/>
              </a:lnSpc>
            </a:pPr>
            <a:r>
              <a:rPr lang="en-US" sz="13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C.V. Jaya Prakash        - SSIT0041</a:t>
            </a:r>
          </a:p>
          <a:p>
            <a:pPr algn="l">
              <a:lnSpc>
                <a:spcPts val="3487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P. Vasu                          - SSIT0042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246"/>
            <a:ext cx="11556997" cy="6565897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11200" y="3320796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7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11200" y="3949446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7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11200" y="4292346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7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20163" y="1680524"/>
            <a:ext cx="5607701" cy="59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Future Scope &amp; 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0163" y="2673868"/>
            <a:ext cx="2288048" cy="30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Future Enhancements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40628" y="2673868"/>
            <a:ext cx="4887573" cy="1573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Conclusion</a:t>
            </a:r>
          </a:p>
          <a:p>
            <a:pPr algn="l">
              <a:lnSpc>
                <a:spcPts val="2212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SpinSense leverages FPGA hardware for efficient, fast, and reliable motor speed monitoring. It provides a scalable foundation for diverse embedded applications, enhancing industrial automation and safety.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3532" y="3129467"/>
            <a:ext cx="4456452" cy="1527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Add Bluetooth/WiFi modules for IoT and remote monitoring.</a:t>
            </a:r>
          </a:p>
          <a:p>
            <a:pPr algn="l">
              <a:lnSpc>
                <a:spcPts val="3149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Integrate LCD for live RPM display on device.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Develop closed-loop motor speed control using FPGA feedback.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536422" cy="6383301"/>
          </a:xfrm>
          <a:custGeom>
            <a:avLst/>
            <a:gdLst/>
            <a:ahLst/>
            <a:cxnLst/>
            <a:rect r="r" b="b" t="t" l="l"/>
            <a:pathLst>
              <a:path h="6383301" w="11536422">
                <a:moveTo>
                  <a:pt x="0" y="0"/>
                </a:moveTo>
                <a:lnTo>
                  <a:pt x="11536422" y="0"/>
                </a:lnTo>
                <a:lnTo>
                  <a:pt x="11536422" y="6383301"/>
                </a:lnTo>
                <a:lnTo>
                  <a:pt x="0" y="6383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205" r="0" b="-10205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246"/>
            <a:ext cx="11556997" cy="6565897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525"/>
            <a:ext cx="4286250" cy="6429375"/>
          </a:xfrm>
          <a:custGeom>
            <a:avLst/>
            <a:gdLst/>
            <a:ahLst/>
            <a:cxnLst/>
            <a:rect r="r" b="b" t="t" l="l"/>
            <a:pathLst>
              <a:path h="6429375" w="4286250">
                <a:moveTo>
                  <a:pt x="0" y="0"/>
                </a:moveTo>
                <a:lnTo>
                  <a:pt x="4286250" y="0"/>
                </a:lnTo>
                <a:lnTo>
                  <a:pt x="4286250" y="6429375"/>
                </a:lnTo>
                <a:lnTo>
                  <a:pt x="0" y="642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06413" y="1604324"/>
            <a:ext cx="5381082" cy="59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Introduction to SpinSense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05374" y="3834699"/>
            <a:ext cx="5082121" cy="93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Why it Matters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Crucial for automation, diagnostics, and safety in systems controlled by motors, enabling precise monitoring and control.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38661" y="2492893"/>
            <a:ext cx="5148834" cy="93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What is SpinSense?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real-time system that measures motor speed in RPM using a Hall effect sensor interfaced with an FPGA.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246"/>
            <a:ext cx="11556997" cy="6565897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525"/>
            <a:ext cx="4286250" cy="6429375"/>
          </a:xfrm>
          <a:custGeom>
            <a:avLst/>
            <a:gdLst/>
            <a:ahLst/>
            <a:cxnLst/>
            <a:rect r="r" b="b" t="t" l="l"/>
            <a:pathLst>
              <a:path h="6429375" w="4286250">
                <a:moveTo>
                  <a:pt x="0" y="0"/>
                </a:moveTo>
                <a:lnTo>
                  <a:pt x="4286250" y="0"/>
                </a:lnTo>
                <a:lnTo>
                  <a:pt x="4286250" y="6429375"/>
                </a:lnTo>
                <a:lnTo>
                  <a:pt x="0" y="642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841872" y="2012947"/>
            <a:ext cx="2994022" cy="1736722"/>
            <a:chOff x="0" y="0"/>
            <a:chExt cx="2994025" cy="1736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8072" y="68072"/>
              <a:ext cx="2857754" cy="1600581"/>
            </a:xfrm>
            <a:custGeom>
              <a:avLst/>
              <a:gdLst/>
              <a:ahLst/>
              <a:cxnLst/>
              <a:rect r="r" b="b" t="t" l="l"/>
              <a:pathLst>
                <a:path h="1600581" w="2857754">
                  <a:moveTo>
                    <a:pt x="254" y="1543177"/>
                  </a:moveTo>
                  <a:lnTo>
                    <a:pt x="254" y="57404"/>
                  </a:lnTo>
                  <a:cubicBezTo>
                    <a:pt x="254" y="53594"/>
                    <a:pt x="635" y="49911"/>
                    <a:pt x="1397" y="46228"/>
                  </a:cubicBezTo>
                  <a:cubicBezTo>
                    <a:pt x="2159" y="42545"/>
                    <a:pt x="3175" y="38989"/>
                    <a:pt x="4699" y="35433"/>
                  </a:cubicBezTo>
                  <a:cubicBezTo>
                    <a:pt x="6223" y="31877"/>
                    <a:pt x="7874" y="28702"/>
                    <a:pt x="10033" y="25527"/>
                  </a:cubicBezTo>
                  <a:cubicBezTo>
                    <a:pt x="12192" y="22352"/>
                    <a:pt x="14478" y="19558"/>
                    <a:pt x="17145" y="16891"/>
                  </a:cubicBezTo>
                  <a:cubicBezTo>
                    <a:pt x="19812" y="14224"/>
                    <a:pt x="22733" y="11811"/>
                    <a:pt x="25781" y="9779"/>
                  </a:cubicBezTo>
                  <a:cubicBezTo>
                    <a:pt x="28829" y="7747"/>
                    <a:pt x="32258" y="5969"/>
                    <a:pt x="35687" y="4445"/>
                  </a:cubicBezTo>
                  <a:cubicBezTo>
                    <a:pt x="39116" y="2921"/>
                    <a:pt x="42799" y="1905"/>
                    <a:pt x="46482" y="1143"/>
                  </a:cubicBezTo>
                  <a:cubicBezTo>
                    <a:pt x="50165" y="381"/>
                    <a:pt x="53848" y="0"/>
                    <a:pt x="57658" y="0"/>
                  </a:cubicBezTo>
                  <a:lnTo>
                    <a:pt x="2800477" y="0"/>
                  </a:lnTo>
                  <a:cubicBezTo>
                    <a:pt x="2804287" y="0"/>
                    <a:pt x="2807970" y="381"/>
                    <a:pt x="2811653" y="1143"/>
                  </a:cubicBezTo>
                  <a:cubicBezTo>
                    <a:pt x="2815336" y="1905"/>
                    <a:pt x="2818892" y="2921"/>
                    <a:pt x="2822321" y="4445"/>
                  </a:cubicBezTo>
                  <a:cubicBezTo>
                    <a:pt x="2825750" y="5969"/>
                    <a:pt x="2829052" y="7620"/>
                    <a:pt x="2832227" y="9779"/>
                  </a:cubicBezTo>
                  <a:cubicBezTo>
                    <a:pt x="2835402" y="11938"/>
                    <a:pt x="2838196" y="14224"/>
                    <a:pt x="2840863" y="16891"/>
                  </a:cubicBezTo>
                  <a:cubicBezTo>
                    <a:pt x="2843530" y="19558"/>
                    <a:pt x="2845943" y="22479"/>
                    <a:pt x="2847975" y="25527"/>
                  </a:cubicBezTo>
                  <a:cubicBezTo>
                    <a:pt x="2850007" y="28575"/>
                    <a:pt x="2851785" y="32004"/>
                    <a:pt x="2853309" y="35433"/>
                  </a:cubicBezTo>
                  <a:cubicBezTo>
                    <a:pt x="2854833" y="38862"/>
                    <a:pt x="2855849" y="42545"/>
                    <a:pt x="2856611" y="46228"/>
                  </a:cubicBezTo>
                  <a:cubicBezTo>
                    <a:pt x="2857373" y="49911"/>
                    <a:pt x="2857754" y="53594"/>
                    <a:pt x="2857754" y="57404"/>
                  </a:cubicBezTo>
                  <a:lnTo>
                    <a:pt x="2857754" y="1543177"/>
                  </a:lnTo>
                  <a:cubicBezTo>
                    <a:pt x="2857754" y="1546987"/>
                    <a:pt x="2857373" y="1550670"/>
                    <a:pt x="2856611" y="1554353"/>
                  </a:cubicBezTo>
                  <a:cubicBezTo>
                    <a:pt x="2855849" y="1558036"/>
                    <a:pt x="2854833" y="1561592"/>
                    <a:pt x="2853309" y="1565148"/>
                  </a:cubicBezTo>
                  <a:cubicBezTo>
                    <a:pt x="2851785" y="1568704"/>
                    <a:pt x="2850134" y="1571879"/>
                    <a:pt x="2847975" y="1575054"/>
                  </a:cubicBezTo>
                  <a:cubicBezTo>
                    <a:pt x="2845816" y="1578229"/>
                    <a:pt x="2843530" y="1581023"/>
                    <a:pt x="2840863" y="1583690"/>
                  </a:cubicBezTo>
                  <a:cubicBezTo>
                    <a:pt x="2838196" y="1586357"/>
                    <a:pt x="2835275" y="1588770"/>
                    <a:pt x="2832227" y="1590802"/>
                  </a:cubicBezTo>
                  <a:cubicBezTo>
                    <a:pt x="2829179" y="1592834"/>
                    <a:pt x="2825750" y="1594612"/>
                    <a:pt x="2822321" y="1596136"/>
                  </a:cubicBezTo>
                  <a:cubicBezTo>
                    <a:pt x="2818892" y="1597660"/>
                    <a:pt x="2815336" y="1598676"/>
                    <a:pt x="2811653" y="1599438"/>
                  </a:cubicBezTo>
                  <a:cubicBezTo>
                    <a:pt x="2807970" y="1600200"/>
                    <a:pt x="2804287" y="1600581"/>
                    <a:pt x="2800477" y="1600581"/>
                  </a:cubicBezTo>
                  <a:lnTo>
                    <a:pt x="57404" y="1600581"/>
                  </a:lnTo>
                  <a:cubicBezTo>
                    <a:pt x="53594" y="1600581"/>
                    <a:pt x="49911" y="1600200"/>
                    <a:pt x="46228" y="1599438"/>
                  </a:cubicBezTo>
                  <a:cubicBezTo>
                    <a:pt x="42545" y="1598676"/>
                    <a:pt x="38989" y="1597660"/>
                    <a:pt x="35433" y="1596136"/>
                  </a:cubicBezTo>
                  <a:cubicBezTo>
                    <a:pt x="31877" y="1594612"/>
                    <a:pt x="28702" y="1592961"/>
                    <a:pt x="25527" y="1590802"/>
                  </a:cubicBezTo>
                  <a:cubicBezTo>
                    <a:pt x="22352" y="1588643"/>
                    <a:pt x="19558" y="1586357"/>
                    <a:pt x="16891" y="1583690"/>
                  </a:cubicBezTo>
                  <a:cubicBezTo>
                    <a:pt x="14224" y="1581023"/>
                    <a:pt x="11811" y="1578102"/>
                    <a:pt x="9779" y="1575054"/>
                  </a:cubicBezTo>
                  <a:cubicBezTo>
                    <a:pt x="7747" y="1572006"/>
                    <a:pt x="5969" y="1568577"/>
                    <a:pt x="4445" y="1565148"/>
                  </a:cubicBezTo>
                  <a:cubicBezTo>
                    <a:pt x="2921" y="1561719"/>
                    <a:pt x="1905" y="1558036"/>
                    <a:pt x="1143" y="1554353"/>
                  </a:cubicBezTo>
                  <a:cubicBezTo>
                    <a:pt x="381" y="1550670"/>
                    <a:pt x="0" y="1546987"/>
                    <a:pt x="0" y="1543177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2867025" cy="1609471"/>
            </a:xfrm>
            <a:custGeom>
              <a:avLst/>
              <a:gdLst/>
              <a:ahLst/>
              <a:cxnLst/>
              <a:rect r="r" b="b" t="t" l="l"/>
              <a:pathLst>
                <a:path h="1609471" w="2867025">
                  <a:moveTo>
                    <a:pt x="0" y="1547749"/>
                  </a:moveTo>
                  <a:lnTo>
                    <a:pt x="0" y="61976"/>
                  </a:lnTo>
                  <a:lnTo>
                    <a:pt x="4826" y="61976"/>
                  </a:ln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lnTo>
                    <a:pt x="5842" y="50800"/>
                  </a:lnTo>
                  <a:lnTo>
                    <a:pt x="1143" y="49911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4699" y="38227"/>
                  </a:lnTo>
                  <a:lnTo>
                    <a:pt x="4699" y="38227"/>
                  </a:lnTo>
                  <a:cubicBezTo>
                    <a:pt x="6223" y="34544"/>
                    <a:pt x="8128" y="30861"/>
                    <a:pt x="10414" y="27559"/>
                  </a:cubicBezTo>
                  <a:lnTo>
                    <a:pt x="14351" y="30226"/>
                  </a:lnTo>
                  <a:lnTo>
                    <a:pt x="10414" y="27559"/>
                  </a:lnTo>
                  <a:cubicBezTo>
                    <a:pt x="12700" y="24130"/>
                    <a:pt x="15240" y="21082"/>
                    <a:pt x="18161" y="18161"/>
                  </a:cubicBezTo>
                  <a:lnTo>
                    <a:pt x="18161" y="18161"/>
                  </a:lnTo>
                  <a:lnTo>
                    <a:pt x="18161" y="18161"/>
                  </a:lnTo>
                  <a:cubicBezTo>
                    <a:pt x="21082" y="15240"/>
                    <a:pt x="24130" y="12700"/>
                    <a:pt x="27559" y="10414"/>
                  </a:cubicBezTo>
                  <a:lnTo>
                    <a:pt x="30226" y="14351"/>
                  </a:lnTo>
                  <a:lnTo>
                    <a:pt x="27559" y="10414"/>
                  </a:lnTo>
                  <a:cubicBezTo>
                    <a:pt x="30988" y="8128"/>
                    <a:pt x="34544" y="6223"/>
                    <a:pt x="38227" y="4699"/>
                  </a:cubicBezTo>
                  <a:lnTo>
                    <a:pt x="38227" y="4699"/>
                  </a:lnTo>
                  <a:lnTo>
                    <a:pt x="38227" y="4699"/>
                  </a:lnTo>
                  <a:cubicBezTo>
                    <a:pt x="42037" y="3175"/>
                    <a:pt x="45847" y="1905"/>
                    <a:pt x="49911" y="1143"/>
                  </a:cubicBezTo>
                  <a:lnTo>
                    <a:pt x="49911" y="1143"/>
                  </a:lnTo>
                  <a:lnTo>
                    <a:pt x="49911" y="1143"/>
                  </a:lnTo>
                  <a:cubicBezTo>
                    <a:pt x="53848" y="381"/>
                    <a:pt x="57912" y="0"/>
                    <a:pt x="61976" y="0"/>
                  </a:cubicBezTo>
                  <a:lnTo>
                    <a:pt x="61976" y="4826"/>
                  </a:lnTo>
                  <a:lnTo>
                    <a:pt x="61976" y="0"/>
                  </a:lnTo>
                  <a:lnTo>
                    <a:pt x="2805049" y="0"/>
                  </a:lnTo>
                  <a:lnTo>
                    <a:pt x="2805049" y="4826"/>
                  </a:lnTo>
                  <a:lnTo>
                    <a:pt x="2805049" y="0"/>
                  </a:lnTo>
                  <a:cubicBezTo>
                    <a:pt x="2809113" y="0"/>
                    <a:pt x="2813177" y="381"/>
                    <a:pt x="2817114" y="1143"/>
                  </a:cubicBezTo>
                  <a:lnTo>
                    <a:pt x="2817114" y="1143"/>
                  </a:lnTo>
                  <a:lnTo>
                    <a:pt x="2817114" y="1143"/>
                  </a:lnTo>
                  <a:cubicBezTo>
                    <a:pt x="2821051" y="1905"/>
                    <a:pt x="2824988" y="3175"/>
                    <a:pt x="2828671" y="4699"/>
                  </a:cubicBezTo>
                  <a:lnTo>
                    <a:pt x="2826893" y="9144"/>
                  </a:lnTo>
                  <a:lnTo>
                    <a:pt x="2828671" y="4699"/>
                  </a:lnTo>
                  <a:cubicBezTo>
                    <a:pt x="2832481" y="6223"/>
                    <a:pt x="2836037" y="8128"/>
                    <a:pt x="2839466" y="10414"/>
                  </a:cubicBezTo>
                  <a:lnTo>
                    <a:pt x="2836799" y="14351"/>
                  </a:lnTo>
                  <a:lnTo>
                    <a:pt x="2839466" y="10414"/>
                  </a:lnTo>
                  <a:cubicBezTo>
                    <a:pt x="2842895" y="12700"/>
                    <a:pt x="2845943" y="15240"/>
                    <a:pt x="2848864" y="18161"/>
                  </a:cubicBezTo>
                  <a:lnTo>
                    <a:pt x="2845435" y="21590"/>
                  </a:lnTo>
                  <a:lnTo>
                    <a:pt x="2848864" y="18161"/>
                  </a:lnTo>
                  <a:cubicBezTo>
                    <a:pt x="2851785" y="21082"/>
                    <a:pt x="2854325" y="24130"/>
                    <a:pt x="2856611" y="27559"/>
                  </a:cubicBezTo>
                  <a:lnTo>
                    <a:pt x="2856611" y="27559"/>
                  </a:lnTo>
                  <a:lnTo>
                    <a:pt x="2856611" y="27559"/>
                  </a:lnTo>
                  <a:cubicBezTo>
                    <a:pt x="2858897" y="30988"/>
                    <a:pt x="2860802" y="34544"/>
                    <a:pt x="2862326" y="38227"/>
                  </a:cubicBezTo>
                  <a:lnTo>
                    <a:pt x="2862326" y="38227"/>
                  </a:lnTo>
                  <a:lnTo>
                    <a:pt x="2862326" y="38227"/>
                  </a:lnTo>
                  <a:cubicBezTo>
                    <a:pt x="2863850" y="42037"/>
                    <a:pt x="2864993" y="45847"/>
                    <a:pt x="2865882" y="49911"/>
                  </a:cubicBezTo>
                  <a:lnTo>
                    <a:pt x="2865882" y="49911"/>
                  </a:lnTo>
                  <a:lnTo>
                    <a:pt x="2865882" y="49911"/>
                  </a:lnTo>
                  <a:cubicBezTo>
                    <a:pt x="2866644" y="53975"/>
                    <a:pt x="2867025" y="57912"/>
                    <a:pt x="2867025" y="61976"/>
                  </a:cubicBezTo>
                  <a:lnTo>
                    <a:pt x="2862199" y="61976"/>
                  </a:lnTo>
                  <a:lnTo>
                    <a:pt x="2867025" y="61976"/>
                  </a:lnTo>
                  <a:lnTo>
                    <a:pt x="2867025" y="1547749"/>
                  </a:lnTo>
                  <a:lnTo>
                    <a:pt x="2862199" y="1547749"/>
                  </a:lnTo>
                  <a:lnTo>
                    <a:pt x="2867025" y="1547749"/>
                  </a:lnTo>
                  <a:cubicBezTo>
                    <a:pt x="2867025" y="1551813"/>
                    <a:pt x="2866644" y="1555877"/>
                    <a:pt x="2865882" y="1559814"/>
                  </a:cubicBezTo>
                  <a:lnTo>
                    <a:pt x="2865882" y="1559814"/>
                  </a:lnTo>
                  <a:lnTo>
                    <a:pt x="2865882" y="1559814"/>
                  </a:lnTo>
                  <a:cubicBezTo>
                    <a:pt x="2865120" y="1563751"/>
                    <a:pt x="2863977" y="1567688"/>
                    <a:pt x="2862326" y="1571371"/>
                  </a:cubicBezTo>
                  <a:lnTo>
                    <a:pt x="2862326" y="1571371"/>
                  </a:lnTo>
                  <a:lnTo>
                    <a:pt x="2862326" y="1571371"/>
                  </a:lnTo>
                  <a:cubicBezTo>
                    <a:pt x="2860802" y="1575181"/>
                    <a:pt x="2858897" y="1578737"/>
                    <a:pt x="2856611" y="1582039"/>
                  </a:cubicBezTo>
                  <a:lnTo>
                    <a:pt x="2852674" y="1579372"/>
                  </a:lnTo>
                  <a:lnTo>
                    <a:pt x="2856611" y="1582039"/>
                  </a:lnTo>
                  <a:cubicBezTo>
                    <a:pt x="2854325" y="1585468"/>
                    <a:pt x="2851785" y="1588516"/>
                    <a:pt x="2848864" y="1591437"/>
                  </a:cubicBezTo>
                  <a:lnTo>
                    <a:pt x="2845562" y="1588008"/>
                  </a:lnTo>
                  <a:lnTo>
                    <a:pt x="2848991" y="1591310"/>
                  </a:lnTo>
                  <a:cubicBezTo>
                    <a:pt x="2846070" y="1594231"/>
                    <a:pt x="2843022" y="1596771"/>
                    <a:pt x="2839593" y="1599057"/>
                  </a:cubicBezTo>
                  <a:lnTo>
                    <a:pt x="2839593" y="1599057"/>
                  </a:lnTo>
                  <a:lnTo>
                    <a:pt x="2839593" y="1599057"/>
                  </a:lnTo>
                  <a:cubicBezTo>
                    <a:pt x="2836164" y="1601343"/>
                    <a:pt x="2832608" y="1603248"/>
                    <a:pt x="2828925" y="1604772"/>
                  </a:cubicBezTo>
                  <a:lnTo>
                    <a:pt x="2828925" y="1604772"/>
                  </a:lnTo>
                  <a:lnTo>
                    <a:pt x="2828925" y="1604772"/>
                  </a:lnTo>
                  <a:cubicBezTo>
                    <a:pt x="2825115" y="1606296"/>
                    <a:pt x="2821305" y="1607566"/>
                    <a:pt x="2817241" y="1608328"/>
                  </a:cubicBezTo>
                  <a:lnTo>
                    <a:pt x="2816352" y="1603629"/>
                  </a:lnTo>
                  <a:lnTo>
                    <a:pt x="2817241" y="1608328"/>
                  </a:lnTo>
                  <a:cubicBezTo>
                    <a:pt x="2813177" y="1609090"/>
                    <a:pt x="2809240" y="1609471"/>
                    <a:pt x="2805176" y="1609471"/>
                  </a:cubicBezTo>
                  <a:lnTo>
                    <a:pt x="2805176" y="1604645"/>
                  </a:lnTo>
                  <a:lnTo>
                    <a:pt x="2805176" y="1609471"/>
                  </a:lnTo>
                  <a:lnTo>
                    <a:pt x="61976" y="1609471"/>
                  </a:lnTo>
                  <a:lnTo>
                    <a:pt x="61976" y="1604645"/>
                  </a:lnTo>
                  <a:lnTo>
                    <a:pt x="61976" y="1609471"/>
                  </a:lnTo>
                  <a:cubicBezTo>
                    <a:pt x="57912" y="1609471"/>
                    <a:pt x="53848" y="1609090"/>
                    <a:pt x="49911" y="1608328"/>
                  </a:cubicBezTo>
                  <a:lnTo>
                    <a:pt x="50800" y="1603629"/>
                  </a:lnTo>
                  <a:lnTo>
                    <a:pt x="49911" y="1608328"/>
                  </a:lnTo>
                  <a:cubicBezTo>
                    <a:pt x="45847" y="1607566"/>
                    <a:pt x="42037" y="1606296"/>
                    <a:pt x="38227" y="1604772"/>
                  </a:cubicBezTo>
                  <a:lnTo>
                    <a:pt x="38227" y="1604772"/>
                  </a:lnTo>
                  <a:lnTo>
                    <a:pt x="38227" y="1604772"/>
                  </a:lnTo>
                  <a:cubicBezTo>
                    <a:pt x="34544" y="1603248"/>
                    <a:pt x="30861" y="1601343"/>
                    <a:pt x="27559" y="1599057"/>
                  </a:cubicBezTo>
                  <a:lnTo>
                    <a:pt x="27559" y="1599057"/>
                  </a:lnTo>
                  <a:lnTo>
                    <a:pt x="27559" y="1599057"/>
                  </a:lnTo>
                  <a:cubicBezTo>
                    <a:pt x="24130" y="1596771"/>
                    <a:pt x="21082" y="1594231"/>
                    <a:pt x="18161" y="1591310"/>
                  </a:cubicBezTo>
                  <a:lnTo>
                    <a:pt x="21590" y="1588008"/>
                  </a:lnTo>
                  <a:lnTo>
                    <a:pt x="18288" y="1591437"/>
                  </a:lnTo>
                  <a:cubicBezTo>
                    <a:pt x="15367" y="1588516"/>
                    <a:pt x="12827" y="1585468"/>
                    <a:pt x="10541" y="1582039"/>
                  </a:cubicBezTo>
                  <a:lnTo>
                    <a:pt x="14478" y="1579372"/>
                  </a:lnTo>
                  <a:lnTo>
                    <a:pt x="10541" y="1582039"/>
                  </a:lnTo>
                  <a:cubicBezTo>
                    <a:pt x="8255" y="1578610"/>
                    <a:pt x="6350" y="1575054"/>
                    <a:pt x="4826" y="1571371"/>
                  </a:cubicBezTo>
                  <a:lnTo>
                    <a:pt x="4826" y="1571371"/>
                  </a:lnTo>
                  <a:lnTo>
                    <a:pt x="4826" y="1571371"/>
                  </a:lnTo>
                  <a:cubicBezTo>
                    <a:pt x="3302" y="1567561"/>
                    <a:pt x="2032" y="1563751"/>
                    <a:pt x="1270" y="1559687"/>
                  </a:cubicBezTo>
                  <a:lnTo>
                    <a:pt x="5969" y="1558798"/>
                  </a:lnTo>
                  <a:lnTo>
                    <a:pt x="1270" y="1559687"/>
                  </a:lnTo>
                  <a:cubicBezTo>
                    <a:pt x="508" y="1555750"/>
                    <a:pt x="127" y="1551686"/>
                    <a:pt x="127" y="1547622"/>
                  </a:cubicBezTo>
                  <a:lnTo>
                    <a:pt x="4953" y="1547622"/>
                  </a:lnTo>
                  <a:lnTo>
                    <a:pt x="0" y="1547622"/>
                  </a:lnTo>
                  <a:moveTo>
                    <a:pt x="9525" y="1547622"/>
                  </a:moveTo>
                  <a:cubicBezTo>
                    <a:pt x="9525" y="1551051"/>
                    <a:pt x="9906" y="1554480"/>
                    <a:pt x="10541" y="1557909"/>
                  </a:cubicBezTo>
                  <a:lnTo>
                    <a:pt x="10541" y="1557909"/>
                  </a:lnTo>
                  <a:lnTo>
                    <a:pt x="10541" y="1557909"/>
                  </a:lnTo>
                  <a:cubicBezTo>
                    <a:pt x="11176" y="1561211"/>
                    <a:pt x="12192" y="1564513"/>
                    <a:pt x="13462" y="1567688"/>
                  </a:cubicBezTo>
                  <a:lnTo>
                    <a:pt x="9017" y="1569466"/>
                  </a:lnTo>
                  <a:lnTo>
                    <a:pt x="13462" y="1567688"/>
                  </a:lnTo>
                  <a:cubicBezTo>
                    <a:pt x="14859" y="1570863"/>
                    <a:pt x="16383" y="1573911"/>
                    <a:pt x="18288" y="1576832"/>
                  </a:cubicBezTo>
                  <a:lnTo>
                    <a:pt x="18288" y="1576832"/>
                  </a:lnTo>
                  <a:lnTo>
                    <a:pt x="18288" y="1576832"/>
                  </a:lnTo>
                  <a:cubicBezTo>
                    <a:pt x="20193" y="1579753"/>
                    <a:pt x="22352" y="1582293"/>
                    <a:pt x="24765" y="1584833"/>
                  </a:cubicBezTo>
                  <a:lnTo>
                    <a:pt x="24765" y="1584833"/>
                  </a:lnTo>
                  <a:lnTo>
                    <a:pt x="24765" y="1584833"/>
                  </a:lnTo>
                  <a:cubicBezTo>
                    <a:pt x="27178" y="1587246"/>
                    <a:pt x="29845" y="1589405"/>
                    <a:pt x="32766" y="1591310"/>
                  </a:cubicBezTo>
                  <a:lnTo>
                    <a:pt x="30099" y="1595247"/>
                  </a:lnTo>
                  <a:lnTo>
                    <a:pt x="32766" y="1591310"/>
                  </a:lnTo>
                  <a:cubicBezTo>
                    <a:pt x="35687" y="1593215"/>
                    <a:pt x="38608" y="1594866"/>
                    <a:pt x="41910" y="1596136"/>
                  </a:cubicBezTo>
                  <a:lnTo>
                    <a:pt x="40132" y="1600581"/>
                  </a:lnTo>
                  <a:lnTo>
                    <a:pt x="41910" y="1596136"/>
                  </a:lnTo>
                  <a:cubicBezTo>
                    <a:pt x="45085" y="1597406"/>
                    <a:pt x="48387" y="1598422"/>
                    <a:pt x="51816" y="1599057"/>
                  </a:cubicBezTo>
                  <a:lnTo>
                    <a:pt x="51816" y="1599057"/>
                  </a:lnTo>
                  <a:lnTo>
                    <a:pt x="51816" y="1599057"/>
                  </a:lnTo>
                  <a:cubicBezTo>
                    <a:pt x="55245" y="1599692"/>
                    <a:pt x="58674" y="1600073"/>
                    <a:pt x="62103" y="1600073"/>
                  </a:cubicBezTo>
                  <a:lnTo>
                    <a:pt x="2805049" y="1600073"/>
                  </a:lnTo>
                  <a:cubicBezTo>
                    <a:pt x="2808478" y="1600073"/>
                    <a:pt x="2811907" y="1599692"/>
                    <a:pt x="2815336" y="1599057"/>
                  </a:cubicBezTo>
                  <a:lnTo>
                    <a:pt x="2815336" y="1599057"/>
                  </a:lnTo>
                  <a:lnTo>
                    <a:pt x="2815336" y="1599057"/>
                  </a:lnTo>
                  <a:cubicBezTo>
                    <a:pt x="2818638" y="1598422"/>
                    <a:pt x="2821940" y="1597406"/>
                    <a:pt x="2825115" y="1596136"/>
                  </a:cubicBezTo>
                  <a:lnTo>
                    <a:pt x="2826893" y="1600581"/>
                  </a:lnTo>
                  <a:lnTo>
                    <a:pt x="2825115" y="1596136"/>
                  </a:lnTo>
                  <a:cubicBezTo>
                    <a:pt x="2828290" y="1594866"/>
                    <a:pt x="2831338" y="1593215"/>
                    <a:pt x="2834259" y="1591310"/>
                  </a:cubicBezTo>
                  <a:lnTo>
                    <a:pt x="2836926" y="1595247"/>
                  </a:lnTo>
                  <a:lnTo>
                    <a:pt x="2834259" y="1591310"/>
                  </a:lnTo>
                  <a:cubicBezTo>
                    <a:pt x="2837180" y="1589405"/>
                    <a:pt x="2839847" y="1587246"/>
                    <a:pt x="2842260" y="1584833"/>
                  </a:cubicBezTo>
                  <a:lnTo>
                    <a:pt x="2842260" y="1584833"/>
                  </a:lnTo>
                  <a:lnTo>
                    <a:pt x="2842260" y="1584833"/>
                  </a:lnTo>
                  <a:cubicBezTo>
                    <a:pt x="2844673" y="1582420"/>
                    <a:pt x="2846832" y="1579753"/>
                    <a:pt x="2848737" y="1576832"/>
                  </a:cubicBezTo>
                  <a:lnTo>
                    <a:pt x="2848737" y="1576832"/>
                  </a:lnTo>
                  <a:lnTo>
                    <a:pt x="2848737" y="1576832"/>
                  </a:lnTo>
                  <a:cubicBezTo>
                    <a:pt x="2850642" y="1573911"/>
                    <a:pt x="2852293" y="1570990"/>
                    <a:pt x="2853563" y="1567688"/>
                  </a:cubicBezTo>
                  <a:lnTo>
                    <a:pt x="2858008" y="1569466"/>
                  </a:lnTo>
                  <a:lnTo>
                    <a:pt x="2853563" y="1567688"/>
                  </a:lnTo>
                  <a:cubicBezTo>
                    <a:pt x="2854833" y="1564513"/>
                    <a:pt x="2855849" y="1561211"/>
                    <a:pt x="2856484" y="1557782"/>
                  </a:cubicBezTo>
                  <a:lnTo>
                    <a:pt x="2861183" y="1558671"/>
                  </a:lnTo>
                  <a:lnTo>
                    <a:pt x="2856484" y="1557782"/>
                  </a:lnTo>
                  <a:cubicBezTo>
                    <a:pt x="2857119" y="1554353"/>
                    <a:pt x="2857500" y="1550924"/>
                    <a:pt x="2857500" y="1547495"/>
                  </a:cubicBezTo>
                  <a:lnTo>
                    <a:pt x="2857500" y="61976"/>
                  </a:lnTo>
                  <a:cubicBezTo>
                    <a:pt x="2857500" y="58547"/>
                    <a:pt x="2857119" y="55118"/>
                    <a:pt x="2856484" y="51689"/>
                  </a:cubicBezTo>
                  <a:lnTo>
                    <a:pt x="2861183" y="50800"/>
                  </a:lnTo>
                  <a:lnTo>
                    <a:pt x="2856484" y="51689"/>
                  </a:lnTo>
                  <a:cubicBezTo>
                    <a:pt x="2855849" y="48260"/>
                    <a:pt x="2854833" y="44958"/>
                    <a:pt x="2853563" y="41783"/>
                  </a:cubicBezTo>
                  <a:lnTo>
                    <a:pt x="2858008" y="40005"/>
                  </a:lnTo>
                  <a:lnTo>
                    <a:pt x="2853563" y="41783"/>
                  </a:lnTo>
                  <a:cubicBezTo>
                    <a:pt x="2852293" y="38608"/>
                    <a:pt x="2850642" y="35560"/>
                    <a:pt x="2848737" y="32639"/>
                  </a:cubicBezTo>
                  <a:lnTo>
                    <a:pt x="2852674" y="29972"/>
                  </a:lnTo>
                  <a:lnTo>
                    <a:pt x="2848737" y="32639"/>
                  </a:lnTo>
                  <a:cubicBezTo>
                    <a:pt x="2846832" y="29718"/>
                    <a:pt x="2844673" y="27178"/>
                    <a:pt x="2842260" y="24638"/>
                  </a:cubicBezTo>
                  <a:cubicBezTo>
                    <a:pt x="2839847" y="22098"/>
                    <a:pt x="2837180" y="20066"/>
                    <a:pt x="2834259" y="18161"/>
                  </a:cubicBezTo>
                  <a:lnTo>
                    <a:pt x="2834259" y="18161"/>
                  </a:lnTo>
                  <a:lnTo>
                    <a:pt x="2834259" y="18161"/>
                  </a:lnTo>
                  <a:cubicBezTo>
                    <a:pt x="2831338" y="16256"/>
                    <a:pt x="2828417" y="14605"/>
                    <a:pt x="2825242" y="13335"/>
                  </a:cubicBezTo>
                  <a:lnTo>
                    <a:pt x="2825242" y="13335"/>
                  </a:lnTo>
                  <a:lnTo>
                    <a:pt x="2825242" y="13335"/>
                  </a:lnTo>
                  <a:cubicBezTo>
                    <a:pt x="2822067" y="12065"/>
                    <a:pt x="2818765" y="11049"/>
                    <a:pt x="2815336" y="10287"/>
                  </a:cubicBezTo>
                  <a:lnTo>
                    <a:pt x="2816225" y="5588"/>
                  </a:lnTo>
                  <a:lnTo>
                    <a:pt x="2815336" y="10287"/>
                  </a:lnTo>
                  <a:cubicBezTo>
                    <a:pt x="2811907" y="9652"/>
                    <a:pt x="2808478" y="9271"/>
                    <a:pt x="2805049" y="9271"/>
                  </a:cubicBezTo>
                  <a:lnTo>
                    <a:pt x="61976" y="9271"/>
                  </a:lnTo>
                  <a:cubicBezTo>
                    <a:pt x="58547" y="9271"/>
                    <a:pt x="55118" y="9652"/>
                    <a:pt x="51689" y="10287"/>
                  </a:cubicBezTo>
                  <a:lnTo>
                    <a:pt x="50800" y="5842"/>
                  </a:lnTo>
                  <a:lnTo>
                    <a:pt x="51689" y="10541"/>
                  </a:lnTo>
                  <a:cubicBezTo>
                    <a:pt x="48260" y="11176"/>
                    <a:pt x="45085" y="12192"/>
                    <a:pt x="41783" y="13589"/>
                  </a:cubicBezTo>
                  <a:lnTo>
                    <a:pt x="40005" y="9144"/>
                  </a:lnTo>
                  <a:lnTo>
                    <a:pt x="41783" y="13589"/>
                  </a:lnTo>
                  <a:cubicBezTo>
                    <a:pt x="38608" y="14859"/>
                    <a:pt x="35560" y="16510"/>
                    <a:pt x="32766" y="18415"/>
                  </a:cubicBezTo>
                  <a:lnTo>
                    <a:pt x="32766" y="18415"/>
                  </a:lnTo>
                  <a:lnTo>
                    <a:pt x="32766" y="18415"/>
                  </a:lnTo>
                  <a:cubicBezTo>
                    <a:pt x="29845" y="20320"/>
                    <a:pt x="27305" y="22479"/>
                    <a:pt x="24765" y="24892"/>
                  </a:cubicBezTo>
                  <a:lnTo>
                    <a:pt x="21590" y="21463"/>
                  </a:lnTo>
                  <a:lnTo>
                    <a:pt x="25019" y="24892"/>
                  </a:lnTo>
                  <a:cubicBezTo>
                    <a:pt x="22606" y="27305"/>
                    <a:pt x="20447" y="29972"/>
                    <a:pt x="18542" y="32893"/>
                  </a:cubicBezTo>
                  <a:lnTo>
                    <a:pt x="18542" y="32893"/>
                  </a:lnTo>
                  <a:lnTo>
                    <a:pt x="18542" y="32893"/>
                  </a:lnTo>
                  <a:cubicBezTo>
                    <a:pt x="16637" y="35687"/>
                    <a:pt x="14986" y="38735"/>
                    <a:pt x="13716" y="41910"/>
                  </a:cubicBezTo>
                  <a:lnTo>
                    <a:pt x="9271" y="40132"/>
                  </a:lnTo>
                  <a:lnTo>
                    <a:pt x="13716" y="41910"/>
                  </a:lnTo>
                  <a:cubicBezTo>
                    <a:pt x="12446" y="45085"/>
                    <a:pt x="11430" y="48387"/>
                    <a:pt x="10795" y="51816"/>
                  </a:cubicBezTo>
                  <a:lnTo>
                    <a:pt x="10795" y="51816"/>
                  </a:lnTo>
                  <a:lnTo>
                    <a:pt x="10795" y="51816"/>
                  </a:lnTo>
                  <a:cubicBezTo>
                    <a:pt x="10160" y="55245"/>
                    <a:pt x="9779" y="58674"/>
                    <a:pt x="9779" y="62103"/>
                  </a:cubicBezTo>
                  <a:lnTo>
                    <a:pt x="9779" y="1547749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4841872" y="3794122"/>
            <a:ext cx="6032497" cy="1450972"/>
            <a:chOff x="0" y="0"/>
            <a:chExt cx="6032500" cy="1450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8072" y="68072"/>
              <a:ext cx="5896356" cy="1314704"/>
            </a:xfrm>
            <a:custGeom>
              <a:avLst/>
              <a:gdLst/>
              <a:ahLst/>
              <a:cxnLst/>
              <a:rect r="r" b="b" t="t" l="l"/>
              <a:pathLst>
                <a:path h="1314704" w="5896356">
                  <a:moveTo>
                    <a:pt x="254" y="1257427"/>
                  </a:moveTo>
                  <a:lnTo>
                    <a:pt x="254" y="57404"/>
                  </a:lnTo>
                  <a:cubicBezTo>
                    <a:pt x="254" y="53594"/>
                    <a:pt x="635" y="49911"/>
                    <a:pt x="1397" y="46228"/>
                  </a:cubicBezTo>
                  <a:cubicBezTo>
                    <a:pt x="2159" y="42545"/>
                    <a:pt x="3175" y="38989"/>
                    <a:pt x="4699" y="35433"/>
                  </a:cubicBezTo>
                  <a:cubicBezTo>
                    <a:pt x="6223" y="31877"/>
                    <a:pt x="7874" y="28702"/>
                    <a:pt x="10033" y="25527"/>
                  </a:cubicBezTo>
                  <a:cubicBezTo>
                    <a:pt x="12192" y="22352"/>
                    <a:pt x="14478" y="19558"/>
                    <a:pt x="17145" y="16891"/>
                  </a:cubicBezTo>
                  <a:cubicBezTo>
                    <a:pt x="19812" y="14224"/>
                    <a:pt x="22733" y="11811"/>
                    <a:pt x="25781" y="9779"/>
                  </a:cubicBezTo>
                  <a:cubicBezTo>
                    <a:pt x="28829" y="7747"/>
                    <a:pt x="32258" y="5969"/>
                    <a:pt x="35687" y="4445"/>
                  </a:cubicBezTo>
                  <a:cubicBezTo>
                    <a:pt x="39116" y="2921"/>
                    <a:pt x="42799" y="1905"/>
                    <a:pt x="46482" y="1143"/>
                  </a:cubicBezTo>
                  <a:cubicBezTo>
                    <a:pt x="50165" y="381"/>
                    <a:pt x="53848" y="0"/>
                    <a:pt x="57658" y="0"/>
                  </a:cubicBezTo>
                  <a:lnTo>
                    <a:pt x="5838952" y="0"/>
                  </a:lnTo>
                  <a:cubicBezTo>
                    <a:pt x="5842762" y="0"/>
                    <a:pt x="5846445" y="381"/>
                    <a:pt x="5850128" y="1143"/>
                  </a:cubicBezTo>
                  <a:cubicBezTo>
                    <a:pt x="5853811" y="1905"/>
                    <a:pt x="5857367" y="2921"/>
                    <a:pt x="5860923" y="4445"/>
                  </a:cubicBezTo>
                  <a:cubicBezTo>
                    <a:pt x="5864479" y="5969"/>
                    <a:pt x="5867654" y="7620"/>
                    <a:pt x="5870829" y="9779"/>
                  </a:cubicBezTo>
                  <a:cubicBezTo>
                    <a:pt x="5874004" y="11938"/>
                    <a:pt x="5876798" y="14224"/>
                    <a:pt x="5879465" y="16891"/>
                  </a:cubicBezTo>
                  <a:cubicBezTo>
                    <a:pt x="5882132" y="19558"/>
                    <a:pt x="5884545" y="22479"/>
                    <a:pt x="5886577" y="25527"/>
                  </a:cubicBezTo>
                  <a:cubicBezTo>
                    <a:pt x="5888609" y="28575"/>
                    <a:pt x="5890387" y="32004"/>
                    <a:pt x="5891911" y="35433"/>
                  </a:cubicBezTo>
                  <a:cubicBezTo>
                    <a:pt x="5893435" y="38862"/>
                    <a:pt x="5894451" y="42545"/>
                    <a:pt x="5895213" y="46228"/>
                  </a:cubicBezTo>
                  <a:cubicBezTo>
                    <a:pt x="5895975" y="49911"/>
                    <a:pt x="5896356" y="53594"/>
                    <a:pt x="5896356" y="57404"/>
                  </a:cubicBezTo>
                  <a:lnTo>
                    <a:pt x="5896356" y="1257300"/>
                  </a:lnTo>
                  <a:cubicBezTo>
                    <a:pt x="5896356" y="1261110"/>
                    <a:pt x="5895975" y="1264793"/>
                    <a:pt x="5895213" y="1268476"/>
                  </a:cubicBezTo>
                  <a:cubicBezTo>
                    <a:pt x="5894451" y="1272159"/>
                    <a:pt x="5893435" y="1275715"/>
                    <a:pt x="5891911" y="1279271"/>
                  </a:cubicBezTo>
                  <a:cubicBezTo>
                    <a:pt x="5890387" y="1282827"/>
                    <a:pt x="5888736" y="1286002"/>
                    <a:pt x="5886577" y="1289177"/>
                  </a:cubicBezTo>
                  <a:cubicBezTo>
                    <a:pt x="5884418" y="1292352"/>
                    <a:pt x="5882132" y="1295146"/>
                    <a:pt x="5879465" y="1297813"/>
                  </a:cubicBezTo>
                  <a:cubicBezTo>
                    <a:pt x="5876798" y="1300480"/>
                    <a:pt x="5873877" y="1302893"/>
                    <a:pt x="5870829" y="1304925"/>
                  </a:cubicBezTo>
                  <a:cubicBezTo>
                    <a:pt x="5867781" y="1306957"/>
                    <a:pt x="5864352" y="1308735"/>
                    <a:pt x="5860923" y="1310259"/>
                  </a:cubicBezTo>
                  <a:cubicBezTo>
                    <a:pt x="5857494" y="1311783"/>
                    <a:pt x="5853938" y="1312799"/>
                    <a:pt x="5850255" y="1313561"/>
                  </a:cubicBezTo>
                  <a:cubicBezTo>
                    <a:pt x="5846572" y="1314323"/>
                    <a:pt x="5842889" y="1314704"/>
                    <a:pt x="5839079" y="1314704"/>
                  </a:cubicBezTo>
                  <a:lnTo>
                    <a:pt x="57404" y="1314704"/>
                  </a:lnTo>
                  <a:cubicBezTo>
                    <a:pt x="53594" y="1314704"/>
                    <a:pt x="49911" y="1314323"/>
                    <a:pt x="46228" y="1313561"/>
                  </a:cubicBezTo>
                  <a:cubicBezTo>
                    <a:pt x="42545" y="1312799"/>
                    <a:pt x="38989" y="1311783"/>
                    <a:pt x="35433" y="1310259"/>
                  </a:cubicBezTo>
                  <a:cubicBezTo>
                    <a:pt x="31877" y="1308735"/>
                    <a:pt x="28702" y="1307084"/>
                    <a:pt x="25527" y="1304925"/>
                  </a:cubicBezTo>
                  <a:cubicBezTo>
                    <a:pt x="22352" y="1302766"/>
                    <a:pt x="19558" y="1300480"/>
                    <a:pt x="16891" y="1297813"/>
                  </a:cubicBezTo>
                  <a:cubicBezTo>
                    <a:pt x="14224" y="1295146"/>
                    <a:pt x="11811" y="1292225"/>
                    <a:pt x="9779" y="1289177"/>
                  </a:cubicBezTo>
                  <a:cubicBezTo>
                    <a:pt x="7747" y="1286129"/>
                    <a:pt x="5969" y="1282700"/>
                    <a:pt x="4445" y="1279271"/>
                  </a:cubicBezTo>
                  <a:cubicBezTo>
                    <a:pt x="2921" y="1275842"/>
                    <a:pt x="1905" y="1272159"/>
                    <a:pt x="1143" y="1268476"/>
                  </a:cubicBezTo>
                  <a:cubicBezTo>
                    <a:pt x="381" y="1264793"/>
                    <a:pt x="0" y="1261110"/>
                    <a:pt x="0" y="1257300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5905500" cy="1323594"/>
            </a:xfrm>
            <a:custGeom>
              <a:avLst/>
              <a:gdLst/>
              <a:ahLst/>
              <a:cxnLst/>
              <a:rect r="r" b="b" t="t" l="l"/>
              <a:pathLst>
                <a:path h="1323594" w="5905500">
                  <a:moveTo>
                    <a:pt x="0" y="1261999"/>
                  </a:moveTo>
                  <a:lnTo>
                    <a:pt x="0" y="61976"/>
                  </a:lnTo>
                  <a:lnTo>
                    <a:pt x="4826" y="61976"/>
                  </a:ln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lnTo>
                    <a:pt x="5842" y="50800"/>
                  </a:lnTo>
                  <a:lnTo>
                    <a:pt x="1143" y="49911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4699" y="38227"/>
                  </a:lnTo>
                  <a:lnTo>
                    <a:pt x="4699" y="38227"/>
                  </a:lnTo>
                  <a:cubicBezTo>
                    <a:pt x="6223" y="34544"/>
                    <a:pt x="8128" y="30861"/>
                    <a:pt x="10414" y="27559"/>
                  </a:cubicBezTo>
                  <a:lnTo>
                    <a:pt x="14351" y="30226"/>
                  </a:lnTo>
                  <a:lnTo>
                    <a:pt x="10414" y="27559"/>
                  </a:lnTo>
                  <a:cubicBezTo>
                    <a:pt x="12700" y="24130"/>
                    <a:pt x="15240" y="21082"/>
                    <a:pt x="18161" y="18161"/>
                  </a:cubicBezTo>
                  <a:lnTo>
                    <a:pt x="21590" y="21590"/>
                  </a:lnTo>
                  <a:lnTo>
                    <a:pt x="18161" y="18161"/>
                  </a:lnTo>
                  <a:cubicBezTo>
                    <a:pt x="21082" y="15240"/>
                    <a:pt x="24130" y="12700"/>
                    <a:pt x="27559" y="10414"/>
                  </a:cubicBezTo>
                  <a:lnTo>
                    <a:pt x="30226" y="14351"/>
                  </a:lnTo>
                  <a:lnTo>
                    <a:pt x="27559" y="10414"/>
                  </a:lnTo>
                  <a:cubicBezTo>
                    <a:pt x="30988" y="8128"/>
                    <a:pt x="34544" y="6223"/>
                    <a:pt x="38227" y="4699"/>
                  </a:cubicBezTo>
                  <a:lnTo>
                    <a:pt x="38227" y="4699"/>
                  </a:lnTo>
                  <a:lnTo>
                    <a:pt x="38227" y="4699"/>
                  </a:lnTo>
                  <a:cubicBezTo>
                    <a:pt x="42037" y="3175"/>
                    <a:pt x="45847" y="1905"/>
                    <a:pt x="49911" y="1143"/>
                  </a:cubicBezTo>
                  <a:lnTo>
                    <a:pt x="49911" y="1143"/>
                  </a:lnTo>
                  <a:lnTo>
                    <a:pt x="49911" y="1143"/>
                  </a:lnTo>
                  <a:cubicBezTo>
                    <a:pt x="53848" y="381"/>
                    <a:pt x="57912" y="0"/>
                    <a:pt x="61976" y="0"/>
                  </a:cubicBezTo>
                  <a:lnTo>
                    <a:pt x="61976" y="4826"/>
                  </a:lnTo>
                  <a:lnTo>
                    <a:pt x="61976" y="0"/>
                  </a:lnTo>
                  <a:lnTo>
                    <a:pt x="5843524" y="0"/>
                  </a:lnTo>
                  <a:lnTo>
                    <a:pt x="5843524" y="4826"/>
                  </a:lnTo>
                  <a:lnTo>
                    <a:pt x="5843524" y="0"/>
                  </a:lnTo>
                  <a:cubicBezTo>
                    <a:pt x="5847588" y="0"/>
                    <a:pt x="5851652" y="381"/>
                    <a:pt x="5855589" y="1143"/>
                  </a:cubicBezTo>
                  <a:lnTo>
                    <a:pt x="5855589" y="1143"/>
                  </a:lnTo>
                  <a:lnTo>
                    <a:pt x="5855589" y="1143"/>
                  </a:lnTo>
                  <a:cubicBezTo>
                    <a:pt x="5859526" y="1905"/>
                    <a:pt x="5863463" y="3175"/>
                    <a:pt x="5867273" y="4699"/>
                  </a:cubicBezTo>
                  <a:lnTo>
                    <a:pt x="5867273" y="4699"/>
                  </a:lnTo>
                  <a:lnTo>
                    <a:pt x="5867273" y="4699"/>
                  </a:lnTo>
                  <a:cubicBezTo>
                    <a:pt x="5871083" y="6223"/>
                    <a:pt x="5874639" y="8128"/>
                    <a:pt x="5877941" y="10414"/>
                  </a:cubicBezTo>
                  <a:lnTo>
                    <a:pt x="5875274" y="14351"/>
                  </a:lnTo>
                  <a:lnTo>
                    <a:pt x="5877941" y="10414"/>
                  </a:lnTo>
                  <a:cubicBezTo>
                    <a:pt x="5881370" y="12700"/>
                    <a:pt x="5884418" y="15240"/>
                    <a:pt x="5887339" y="18161"/>
                  </a:cubicBezTo>
                  <a:lnTo>
                    <a:pt x="5887339" y="18161"/>
                  </a:lnTo>
                  <a:lnTo>
                    <a:pt x="5887339" y="18161"/>
                  </a:lnTo>
                  <a:cubicBezTo>
                    <a:pt x="5890260" y="21082"/>
                    <a:pt x="5892800" y="24130"/>
                    <a:pt x="5895086" y="27559"/>
                  </a:cubicBezTo>
                  <a:lnTo>
                    <a:pt x="5895086" y="27559"/>
                  </a:lnTo>
                  <a:lnTo>
                    <a:pt x="5895086" y="27559"/>
                  </a:lnTo>
                  <a:cubicBezTo>
                    <a:pt x="5897372" y="30988"/>
                    <a:pt x="5899277" y="34544"/>
                    <a:pt x="5900801" y="38227"/>
                  </a:cubicBezTo>
                  <a:lnTo>
                    <a:pt x="5900801" y="38227"/>
                  </a:lnTo>
                  <a:lnTo>
                    <a:pt x="5900801" y="38227"/>
                  </a:lnTo>
                  <a:cubicBezTo>
                    <a:pt x="5902325" y="42037"/>
                    <a:pt x="5903468" y="45847"/>
                    <a:pt x="5904357" y="49911"/>
                  </a:cubicBezTo>
                  <a:lnTo>
                    <a:pt x="5904357" y="49911"/>
                  </a:lnTo>
                  <a:lnTo>
                    <a:pt x="5904357" y="49911"/>
                  </a:lnTo>
                  <a:cubicBezTo>
                    <a:pt x="5905119" y="53848"/>
                    <a:pt x="5905500" y="57912"/>
                    <a:pt x="5905500" y="61976"/>
                  </a:cubicBezTo>
                  <a:lnTo>
                    <a:pt x="5900674" y="61976"/>
                  </a:lnTo>
                  <a:lnTo>
                    <a:pt x="5905500" y="61976"/>
                  </a:lnTo>
                  <a:lnTo>
                    <a:pt x="5905500" y="1261872"/>
                  </a:lnTo>
                  <a:lnTo>
                    <a:pt x="5900674" y="1261872"/>
                  </a:lnTo>
                  <a:lnTo>
                    <a:pt x="5905500" y="1261872"/>
                  </a:lnTo>
                  <a:cubicBezTo>
                    <a:pt x="5905500" y="1265936"/>
                    <a:pt x="5905119" y="1270000"/>
                    <a:pt x="5904357" y="1273937"/>
                  </a:cubicBezTo>
                  <a:lnTo>
                    <a:pt x="5904357" y="1273937"/>
                  </a:lnTo>
                  <a:lnTo>
                    <a:pt x="5904357" y="1273937"/>
                  </a:lnTo>
                  <a:cubicBezTo>
                    <a:pt x="5903595" y="1277874"/>
                    <a:pt x="5902452" y="1281811"/>
                    <a:pt x="5900801" y="1285494"/>
                  </a:cubicBezTo>
                  <a:lnTo>
                    <a:pt x="5900801" y="1285494"/>
                  </a:lnTo>
                  <a:lnTo>
                    <a:pt x="5900801" y="1285494"/>
                  </a:lnTo>
                  <a:cubicBezTo>
                    <a:pt x="5899277" y="1289304"/>
                    <a:pt x="5897372" y="1292860"/>
                    <a:pt x="5895086" y="1296162"/>
                  </a:cubicBezTo>
                  <a:lnTo>
                    <a:pt x="5895086" y="1296162"/>
                  </a:lnTo>
                  <a:lnTo>
                    <a:pt x="5895086" y="1296162"/>
                  </a:lnTo>
                  <a:cubicBezTo>
                    <a:pt x="5892800" y="1299591"/>
                    <a:pt x="5890260" y="1302639"/>
                    <a:pt x="5887339" y="1305560"/>
                  </a:cubicBezTo>
                  <a:lnTo>
                    <a:pt x="5884037" y="1302131"/>
                  </a:lnTo>
                  <a:lnTo>
                    <a:pt x="5887466" y="1305433"/>
                  </a:lnTo>
                  <a:cubicBezTo>
                    <a:pt x="5884545" y="1308354"/>
                    <a:pt x="5881497" y="1310894"/>
                    <a:pt x="5878068" y="1313180"/>
                  </a:cubicBezTo>
                  <a:lnTo>
                    <a:pt x="5878068" y="1313180"/>
                  </a:lnTo>
                  <a:lnTo>
                    <a:pt x="5878068" y="1313180"/>
                  </a:lnTo>
                  <a:cubicBezTo>
                    <a:pt x="5874639" y="1315466"/>
                    <a:pt x="5871083" y="1317371"/>
                    <a:pt x="5867400" y="1318895"/>
                  </a:cubicBezTo>
                  <a:lnTo>
                    <a:pt x="5865622" y="1314450"/>
                  </a:lnTo>
                  <a:lnTo>
                    <a:pt x="5867400" y="1318895"/>
                  </a:lnTo>
                  <a:cubicBezTo>
                    <a:pt x="5863590" y="1320419"/>
                    <a:pt x="5859780" y="1321689"/>
                    <a:pt x="5855716" y="1322451"/>
                  </a:cubicBezTo>
                  <a:lnTo>
                    <a:pt x="5855716" y="1322451"/>
                  </a:lnTo>
                  <a:lnTo>
                    <a:pt x="5855716" y="1322451"/>
                  </a:lnTo>
                  <a:cubicBezTo>
                    <a:pt x="5851779" y="1323213"/>
                    <a:pt x="5847715" y="1323594"/>
                    <a:pt x="5843651" y="1323594"/>
                  </a:cubicBezTo>
                  <a:lnTo>
                    <a:pt x="5843651" y="1318768"/>
                  </a:lnTo>
                  <a:lnTo>
                    <a:pt x="5843651" y="1323594"/>
                  </a:lnTo>
                  <a:lnTo>
                    <a:pt x="61976" y="1323594"/>
                  </a:lnTo>
                  <a:lnTo>
                    <a:pt x="61976" y="1318768"/>
                  </a:lnTo>
                  <a:lnTo>
                    <a:pt x="61976" y="1323594"/>
                  </a:lnTo>
                  <a:cubicBezTo>
                    <a:pt x="57912" y="1323594"/>
                    <a:pt x="53848" y="1323213"/>
                    <a:pt x="49911" y="1322451"/>
                  </a:cubicBezTo>
                  <a:lnTo>
                    <a:pt x="49911" y="1322451"/>
                  </a:lnTo>
                  <a:lnTo>
                    <a:pt x="49911" y="1322451"/>
                  </a:lnTo>
                  <a:cubicBezTo>
                    <a:pt x="45974" y="1321689"/>
                    <a:pt x="42037" y="1320419"/>
                    <a:pt x="38227" y="1318895"/>
                  </a:cubicBezTo>
                  <a:lnTo>
                    <a:pt x="38227" y="1318895"/>
                  </a:lnTo>
                  <a:lnTo>
                    <a:pt x="38227" y="1318895"/>
                  </a:lnTo>
                  <a:cubicBezTo>
                    <a:pt x="34417" y="1317371"/>
                    <a:pt x="30861" y="1315466"/>
                    <a:pt x="27559" y="1313180"/>
                  </a:cubicBezTo>
                  <a:lnTo>
                    <a:pt x="27559" y="1313180"/>
                  </a:lnTo>
                  <a:lnTo>
                    <a:pt x="27559" y="1313180"/>
                  </a:lnTo>
                  <a:cubicBezTo>
                    <a:pt x="24130" y="1310894"/>
                    <a:pt x="21082" y="1308354"/>
                    <a:pt x="18161" y="1305433"/>
                  </a:cubicBezTo>
                  <a:lnTo>
                    <a:pt x="21590" y="1302131"/>
                  </a:lnTo>
                  <a:lnTo>
                    <a:pt x="18288" y="1305560"/>
                  </a:lnTo>
                  <a:cubicBezTo>
                    <a:pt x="15367" y="1302639"/>
                    <a:pt x="12827" y="1299591"/>
                    <a:pt x="10541" y="1296162"/>
                  </a:cubicBezTo>
                  <a:lnTo>
                    <a:pt x="14478" y="1293495"/>
                  </a:lnTo>
                  <a:lnTo>
                    <a:pt x="10541" y="1296162"/>
                  </a:lnTo>
                  <a:cubicBezTo>
                    <a:pt x="8255" y="1292733"/>
                    <a:pt x="6350" y="1289177"/>
                    <a:pt x="4826" y="1285494"/>
                  </a:cubicBezTo>
                  <a:lnTo>
                    <a:pt x="4826" y="1285494"/>
                  </a:lnTo>
                  <a:lnTo>
                    <a:pt x="4826" y="1285494"/>
                  </a:lnTo>
                  <a:cubicBezTo>
                    <a:pt x="3302" y="1281684"/>
                    <a:pt x="2032" y="1277874"/>
                    <a:pt x="1270" y="1273810"/>
                  </a:cubicBezTo>
                  <a:lnTo>
                    <a:pt x="5969" y="1272921"/>
                  </a:lnTo>
                  <a:lnTo>
                    <a:pt x="1270" y="1273810"/>
                  </a:lnTo>
                  <a:cubicBezTo>
                    <a:pt x="508" y="1269873"/>
                    <a:pt x="127" y="1265809"/>
                    <a:pt x="127" y="1261745"/>
                  </a:cubicBezTo>
                  <a:lnTo>
                    <a:pt x="4953" y="1261745"/>
                  </a:lnTo>
                  <a:lnTo>
                    <a:pt x="0" y="1261745"/>
                  </a:lnTo>
                  <a:moveTo>
                    <a:pt x="9525" y="1261745"/>
                  </a:moveTo>
                  <a:cubicBezTo>
                    <a:pt x="9525" y="1265174"/>
                    <a:pt x="9906" y="1268603"/>
                    <a:pt x="10541" y="1272032"/>
                  </a:cubicBezTo>
                  <a:lnTo>
                    <a:pt x="10541" y="1272032"/>
                  </a:lnTo>
                  <a:lnTo>
                    <a:pt x="10541" y="1272032"/>
                  </a:lnTo>
                  <a:cubicBezTo>
                    <a:pt x="11176" y="1275334"/>
                    <a:pt x="12192" y="1278636"/>
                    <a:pt x="13462" y="1281811"/>
                  </a:cubicBezTo>
                  <a:lnTo>
                    <a:pt x="9017" y="1283589"/>
                  </a:lnTo>
                  <a:lnTo>
                    <a:pt x="13462" y="1281811"/>
                  </a:lnTo>
                  <a:cubicBezTo>
                    <a:pt x="14859" y="1284986"/>
                    <a:pt x="16383" y="1288034"/>
                    <a:pt x="18288" y="1290955"/>
                  </a:cubicBezTo>
                  <a:lnTo>
                    <a:pt x="18288" y="1290955"/>
                  </a:lnTo>
                  <a:lnTo>
                    <a:pt x="18288" y="1290955"/>
                  </a:lnTo>
                  <a:cubicBezTo>
                    <a:pt x="20193" y="1293876"/>
                    <a:pt x="22352" y="1296416"/>
                    <a:pt x="24765" y="1298956"/>
                  </a:cubicBezTo>
                  <a:lnTo>
                    <a:pt x="24765" y="1298956"/>
                  </a:lnTo>
                  <a:lnTo>
                    <a:pt x="24765" y="1298956"/>
                  </a:lnTo>
                  <a:cubicBezTo>
                    <a:pt x="27178" y="1301369"/>
                    <a:pt x="29845" y="1303528"/>
                    <a:pt x="32766" y="1305433"/>
                  </a:cubicBezTo>
                  <a:lnTo>
                    <a:pt x="30099" y="1309370"/>
                  </a:lnTo>
                  <a:lnTo>
                    <a:pt x="32766" y="1305433"/>
                  </a:lnTo>
                  <a:cubicBezTo>
                    <a:pt x="35687" y="1307338"/>
                    <a:pt x="38608" y="1308989"/>
                    <a:pt x="41783" y="1310259"/>
                  </a:cubicBezTo>
                  <a:lnTo>
                    <a:pt x="40005" y="1314704"/>
                  </a:lnTo>
                  <a:lnTo>
                    <a:pt x="41783" y="1310259"/>
                  </a:lnTo>
                  <a:cubicBezTo>
                    <a:pt x="44958" y="1311529"/>
                    <a:pt x="48260" y="1312545"/>
                    <a:pt x="51689" y="1313307"/>
                  </a:cubicBezTo>
                  <a:lnTo>
                    <a:pt x="50800" y="1318006"/>
                  </a:lnTo>
                  <a:lnTo>
                    <a:pt x="51689" y="1313307"/>
                  </a:lnTo>
                  <a:cubicBezTo>
                    <a:pt x="55118" y="1313942"/>
                    <a:pt x="58547" y="1314323"/>
                    <a:pt x="61976" y="1314323"/>
                  </a:cubicBezTo>
                  <a:lnTo>
                    <a:pt x="5843524" y="1314323"/>
                  </a:lnTo>
                  <a:cubicBezTo>
                    <a:pt x="5846953" y="1314323"/>
                    <a:pt x="5850382" y="1313942"/>
                    <a:pt x="5853811" y="1313307"/>
                  </a:cubicBezTo>
                  <a:lnTo>
                    <a:pt x="5854700" y="1318006"/>
                  </a:lnTo>
                  <a:lnTo>
                    <a:pt x="5853811" y="1313307"/>
                  </a:lnTo>
                  <a:cubicBezTo>
                    <a:pt x="5857240" y="1312672"/>
                    <a:pt x="5860415" y="1311656"/>
                    <a:pt x="5863590" y="1310259"/>
                  </a:cubicBezTo>
                  <a:lnTo>
                    <a:pt x="5863590" y="1310259"/>
                  </a:lnTo>
                  <a:lnTo>
                    <a:pt x="5863590" y="1310259"/>
                  </a:lnTo>
                  <a:cubicBezTo>
                    <a:pt x="5866765" y="1308989"/>
                    <a:pt x="5869813" y="1307338"/>
                    <a:pt x="5872734" y="1305433"/>
                  </a:cubicBezTo>
                  <a:lnTo>
                    <a:pt x="5875401" y="1309370"/>
                  </a:lnTo>
                  <a:lnTo>
                    <a:pt x="5872734" y="1305433"/>
                  </a:lnTo>
                  <a:cubicBezTo>
                    <a:pt x="5875655" y="1303528"/>
                    <a:pt x="5878322" y="1301369"/>
                    <a:pt x="5880735" y="1298956"/>
                  </a:cubicBezTo>
                  <a:lnTo>
                    <a:pt x="5880735" y="1298956"/>
                  </a:lnTo>
                  <a:lnTo>
                    <a:pt x="5880735" y="1298956"/>
                  </a:lnTo>
                  <a:cubicBezTo>
                    <a:pt x="5883148" y="1296543"/>
                    <a:pt x="5885307" y="1293876"/>
                    <a:pt x="5887212" y="1290955"/>
                  </a:cubicBezTo>
                  <a:lnTo>
                    <a:pt x="5891149" y="1293622"/>
                  </a:lnTo>
                  <a:lnTo>
                    <a:pt x="5887212" y="1290955"/>
                  </a:lnTo>
                  <a:cubicBezTo>
                    <a:pt x="5889117" y="1288034"/>
                    <a:pt x="5890768" y="1285113"/>
                    <a:pt x="5892038" y="1281811"/>
                  </a:cubicBezTo>
                  <a:lnTo>
                    <a:pt x="5896483" y="1283589"/>
                  </a:lnTo>
                  <a:lnTo>
                    <a:pt x="5892038" y="1281811"/>
                  </a:lnTo>
                  <a:cubicBezTo>
                    <a:pt x="5893308" y="1278636"/>
                    <a:pt x="5894324" y="1275334"/>
                    <a:pt x="5894959" y="1271905"/>
                  </a:cubicBezTo>
                  <a:lnTo>
                    <a:pt x="5899658" y="1272794"/>
                  </a:lnTo>
                  <a:lnTo>
                    <a:pt x="5894959" y="1271905"/>
                  </a:lnTo>
                  <a:cubicBezTo>
                    <a:pt x="5895594" y="1268476"/>
                    <a:pt x="5895975" y="1265047"/>
                    <a:pt x="5895975" y="1261618"/>
                  </a:cubicBezTo>
                  <a:lnTo>
                    <a:pt x="5895975" y="61976"/>
                  </a:lnTo>
                  <a:cubicBezTo>
                    <a:pt x="5895975" y="58547"/>
                    <a:pt x="5895594" y="55118"/>
                    <a:pt x="5894959" y="51689"/>
                  </a:cubicBezTo>
                  <a:lnTo>
                    <a:pt x="5899658" y="50800"/>
                  </a:lnTo>
                  <a:lnTo>
                    <a:pt x="5894959" y="51689"/>
                  </a:lnTo>
                  <a:cubicBezTo>
                    <a:pt x="5894324" y="48260"/>
                    <a:pt x="5893308" y="44958"/>
                    <a:pt x="5892038" y="41783"/>
                  </a:cubicBezTo>
                  <a:lnTo>
                    <a:pt x="5896483" y="40005"/>
                  </a:lnTo>
                  <a:lnTo>
                    <a:pt x="5892038" y="41783"/>
                  </a:lnTo>
                  <a:cubicBezTo>
                    <a:pt x="5890768" y="38608"/>
                    <a:pt x="5889117" y="35560"/>
                    <a:pt x="5887212" y="32639"/>
                  </a:cubicBezTo>
                  <a:lnTo>
                    <a:pt x="5891149" y="29972"/>
                  </a:lnTo>
                  <a:lnTo>
                    <a:pt x="5887212" y="32639"/>
                  </a:lnTo>
                  <a:cubicBezTo>
                    <a:pt x="5885307" y="29718"/>
                    <a:pt x="5883148" y="27178"/>
                    <a:pt x="5880735" y="24638"/>
                  </a:cubicBezTo>
                  <a:lnTo>
                    <a:pt x="5884164" y="21209"/>
                  </a:lnTo>
                  <a:lnTo>
                    <a:pt x="5880735" y="24638"/>
                  </a:lnTo>
                  <a:cubicBezTo>
                    <a:pt x="5878322" y="22225"/>
                    <a:pt x="5875655" y="20066"/>
                    <a:pt x="5872734" y="18161"/>
                  </a:cubicBezTo>
                  <a:lnTo>
                    <a:pt x="5872734" y="18161"/>
                  </a:lnTo>
                  <a:lnTo>
                    <a:pt x="5872734" y="18161"/>
                  </a:lnTo>
                  <a:cubicBezTo>
                    <a:pt x="5869813" y="16256"/>
                    <a:pt x="5866892" y="14605"/>
                    <a:pt x="5863717" y="13335"/>
                  </a:cubicBezTo>
                  <a:lnTo>
                    <a:pt x="5865495" y="8890"/>
                  </a:lnTo>
                  <a:lnTo>
                    <a:pt x="5863717" y="13335"/>
                  </a:lnTo>
                  <a:cubicBezTo>
                    <a:pt x="5860542" y="12065"/>
                    <a:pt x="5857240" y="11049"/>
                    <a:pt x="5853811" y="10287"/>
                  </a:cubicBezTo>
                  <a:lnTo>
                    <a:pt x="5854700" y="5588"/>
                  </a:lnTo>
                  <a:lnTo>
                    <a:pt x="5853811" y="10287"/>
                  </a:lnTo>
                  <a:cubicBezTo>
                    <a:pt x="5850382" y="9652"/>
                    <a:pt x="5846953" y="9271"/>
                    <a:pt x="5843524" y="9271"/>
                  </a:cubicBezTo>
                  <a:lnTo>
                    <a:pt x="61976" y="9271"/>
                  </a:lnTo>
                  <a:cubicBezTo>
                    <a:pt x="58547" y="9271"/>
                    <a:pt x="55118" y="9652"/>
                    <a:pt x="51689" y="10287"/>
                  </a:cubicBezTo>
                  <a:lnTo>
                    <a:pt x="50800" y="5842"/>
                  </a:lnTo>
                  <a:lnTo>
                    <a:pt x="51689" y="10541"/>
                  </a:lnTo>
                  <a:cubicBezTo>
                    <a:pt x="48260" y="11176"/>
                    <a:pt x="45085" y="12192"/>
                    <a:pt x="41783" y="13589"/>
                  </a:cubicBezTo>
                  <a:lnTo>
                    <a:pt x="40005" y="9144"/>
                  </a:lnTo>
                  <a:lnTo>
                    <a:pt x="41783" y="13589"/>
                  </a:lnTo>
                  <a:cubicBezTo>
                    <a:pt x="38608" y="14859"/>
                    <a:pt x="35560" y="16510"/>
                    <a:pt x="32766" y="18415"/>
                  </a:cubicBezTo>
                  <a:lnTo>
                    <a:pt x="32766" y="18415"/>
                  </a:lnTo>
                  <a:lnTo>
                    <a:pt x="32766" y="18415"/>
                  </a:lnTo>
                  <a:cubicBezTo>
                    <a:pt x="29845" y="20320"/>
                    <a:pt x="27305" y="22479"/>
                    <a:pt x="24765" y="24892"/>
                  </a:cubicBezTo>
                  <a:lnTo>
                    <a:pt x="24765" y="24892"/>
                  </a:lnTo>
                  <a:lnTo>
                    <a:pt x="24765" y="24892"/>
                  </a:lnTo>
                  <a:cubicBezTo>
                    <a:pt x="22352" y="27305"/>
                    <a:pt x="20193" y="29972"/>
                    <a:pt x="18288" y="32893"/>
                  </a:cubicBezTo>
                  <a:lnTo>
                    <a:pt x="18288" y="32893"/>
                  </a:lnTo>
                  <a:lnTo>
                    <a:pt x="18288" y="32893"/>
                  </a:lnTo>
                  <a:cubicBezTo>
                    <a:pt x="16383" y="35687"/>
                    <a:pt x="14732" y="38735"/>
                    <a:pt x="13462" y="41910"/>
                  </a:cubicBezTo>
                  <a:lnTo>
                    <a:pt x="9017" y="40132"/>
                  </a:lnTo>
                  <a:lnTo>
                    <a:pt x="13462" y="41910"/>
                  </a:lnTo>
                  <a:cubicBezTo>
                    <a:pt x="12192" y="45085"/>
                    <a:pt x="11176" y="48387"/>
                    <a:pt x="10541" y="51816"/>
                  </a:cubicBezTo>
                  <a:lnTo>
                    <a:pt x="10541" y="51816"/>
                  </a:lnTo>
                  <a:lnTo>
                    <a:pt x="10541" y="51816"/>
                  </a:lnTo>
                  <a:cubicBezTo>
                    <a:pt x="9906" y="55245"/>
                    <a:pt x="9525" y="58674"/>
                    <a:pt x="9525" y="62103"/>
                  </a:cubicBezTo>
                  <a:lnTo>
                    <a:pt x="9525" y="1261999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7880347" y="2012947"/>
            <a:ext cx="2994022" cy="1736722"/>
            <a:chOff x="0" y="0"/>
            <a:chExt cx="2994025" cy="1736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8072" y="68072"/>
              <a:ext cx="2857881" cy="1600581"/>
            </a:xfrm>
            <a:custGeom>
              <a:avLst/>
              <a:gdLst/>
              <a:ahLst/>
              <a:cxnLst/>
              <a:rect r="r" b="b" t="t" l="l"/>
              <a:pathLst>
                <a:path h="1600581" w="2857881">
                  <a:moveTo>
                    <a:pt x="254" y="1543177"/>
                  </a:moveTo>
                  <a:lnTo>
                    <a:pt x="254" y="57404"/>
                  </a:lnTo>
                  <a:cubicBezTo>
                    <a:pt x="254" y="53594"/>
                    <a:pt x="635" y="49911"/>
                    <a:pt x="1397" y="46228"/>
                  </a:cubicBezTo>
                  <a:cubicBezTo>
                    <a:pt x="2159" y="42545"/>
                    <a:pt x="3175" y="38989"/>
                    <a:pt x="4699" y="35433"/>
                  </a:cubicBezTo>
                  <a:cubicBezTo>
                    <a:pt x="6223" y="31877"/>
                    <a:pt x="7874" y="28702"/>
                    <a:pt x="10033" y="25527"/>
                  </a:cubicBezTo>
                  <a:cubicBezTo>
                    <a:pt x="12192" y="22352"/>
                    <a:pt x="14478" y="19558"/>
                    <a:pt x="17145" y="16891"/>
                  </a:cubicBezTo>
                  <a:cubicBezTo>
                    <a:pt x="19812" y="14224"/>
                    <a:pt x="22733" y="11811"/>
                    <a:pt x="25781" y="9779"/>
                  </a:cubicBezTo>
                  <a:cubicBezTo>
                    <a:pt x="28829" y="7747"/>
                    <a:pt x="32258" y="5969"/>
                    <a:pt x="35687" y="4445"/>
                  </a:cubicBezTo>
                  <a:cubicBezTo>
                    <a:pt x="39116" y="2921"/>
                    <a:pt x="42799" y="1905"/>
                    <a:pt x="46482" y="1143"/>
                  </a:cubicBezTo>
                  <a:cubicBezTo>
                    <a:pt x="50165" y="381"/>
                    <a:pt x="53848" y="0"/>
                    <a:pt x="57658" y="0"/>
                  </a:cubicBezTo>
                  <a:lnTo>
                    <a:pt x="2800477" y="0"/>
                  </a:lnTo>
                  <a:cubicBezTo>
                    <a:pt x="2804287" y="0"/>
                    <a:pt x="2807970" y="381"/>
                    <a:pt x="2811653" y="1143"/>
                  </a:cubicBezTo>
                  <a:cubicBezTo>
                    <a:pt x="2815336" y="1905"/>
                    <a:pt x="2818892" y="2921"/>
                    <a:pt x="2822448" y="4445"/>
                  </a:cubicBezTo>
                  <a:cubicBezTo>
                    <a:pt x="2826004" y="5969"/>
                    <a:pt x="2829179" y="7620"/>
                    <a:pt x="2832354" y="9779"/>
                  </a:cubicBezTo>
                  <a:cubicBezTo>
                    <a:pt x="2835529" y="11938"/>
                    <a:pt x="2838323" y="14224"/>
                    <a:pt x="2840990" y="16891"/>
                  </a:cubicBezTo>
                  <a:cubicBezTo>
                    <a:pt x="2843657" y="19558"/>
                    <a:pt x="2846070" y="22479"/>
                    <a:pt x="2848102" y="25527"/>
                  </a:cubicBezTo>
                  <a:cubicBezTo>
                    <a:pt x="2850134" y="28575"/>
                    <a:pt x="2851912" y="32004"/>
                    <a:pt x="2853436" y="35433"/>
                  </a:cubicBezTo>
                  <a:cubicBezTo>
                    <a:pt x="2854960" y="38862"/>
                    <a:pt x="2855976" y="42545"/>
                    <a:pt x="2856738" y="46228"/>
                  </a:cubicBezTo>
                  <a:cubicBezTo>
                    <a:pt x="2857500" y="49911"/>
                    <a:pt x="2857881" y="53594"/>
                    <a:pt x="2857881" y="57404"/>
                  </a:cubicBezTo>
                  <a:lnTo>
                    <a:pt x="2857881" y="1543177"/>
                  </a:lnTo>
                  <a:cubicBezTo>
                    <a:pt x="2857881" y="1546987"/>
                    <a:pt x="2857500" y="1550670"/>
                    <a:pt x="2856738" y="1554353"/>
                  </a:cubicBezTo>
                  <a:cubicBezTo>
                    <a:pt x="2855976" y="1558036"/>
                    <a:pt x="2854960" y="1561592"/>
                    <a:pt x="2853436" y="1565148"/>
                  </a:cubicBezTo>
                  <a:cubicBezTo>
                    <a:pt x="2851912" y="1568704"/>
                    <a:pt x="2850261" y="1571879"/>
                    <a:pt x="2848102" y="1575054"/>
                  </a:cubicBezTo>
                  <a:cubicBezTo>
                    <a:pt x="2845943" y="1578229"/>
                    <a:pt x="2843657" y="1581023"/>
                    <a:pt x="2840990" y="1583690"/>
                  </a:cubicBezTo>
                  <a:cubicBezTo>
                    <a:pt x="2838323" y="1586357"/>
                    <a:pt x="2835402" y="1588770"/>
                    <a:pt x="2832354" y="1590802"/>
                  </a:cubicBezTo>
                  <a:cubicBezTo>
                    <a:pt x="2829306" y="1592834"/>
                    <a:pt x="2825877" y="1594612"/>
                    <a:pt x="2822448" y="1596136"/>
                  </a:cubicBezTo>
                  <a:cubicBezTo>
                    <a:pt x="2819019" y="1597660"/>
                    <a:pt x="2815463" y="1598676"/>
                    <a:pt x="2811780" y="1599438"/>
                  </a:cubicBezTo>
                  <a:cubicBezTo>
                    <a:pt x="2808097" y="1600200"/>
                    <a:pt x="2804414" y="1600581"/>
                    <a:pt x="2800604" y="1600581"/>
                  </a:cubicBezTo>
                  <a:lnTo>
                    <a:pt x="57404" y="1600581"/>
                  </a:lnTo>
                  <a:cubicBezTo>
                    <a:pt x="53594" y="1600581"/>
                    <a:pt x="49911" y="1600200"/>
                    <a:pt x="46228" y="1599438"/>
                  </a:cubicBezTo>
                  <a:cubicBezTo>
                    <a:pt x="42545" y="1598676"/>
                    <a:pt x="38989" y="1597660"/>
                    <a:pt x="35433" y="1596136"/>
                  </a:cubicBezTo>
                  <a:cubicBezTo>
                    <a:pt x="31877" y="1594612"/>
                    <a:pt x="28702" y="1592961"/>
                    <a:pt x="25527" y="1590802"/>
                  </a:cubicBezTo>
                  <a:cubicBezTo>
                    <a:pt x="22352" y="1588643"/>
                    <a:pt x="19558" y="1586357"/>
                    <a:pt x="16891" y="1583690"/>
                  </a:cubicBezTo>
                  <a:cubicBezTo>
                    <a:pt x="14224" y="1581023"/>
                    <a:pt x="11811" y="1578102"/>
                    <a:pt x="9779" y="1575054"/>
                  </a:cubicBezTo>
                  <a:cubicBezTo>
                    <a:pt x="7747" y="1572006"/>
                    <a:pt x="5969" y="1568577"/>
                    <a:pt x="4445" y="1565148"/>
                  </a:cubicBezTo>
                  <a:cubicBezTo>
                    <a:pt x="2921" y="1561719"/>
                    <a:pt x="1905" y="1558036"/>
                    <a:pt x="1143" y="1554353"/>
                  </a:cubicBezTo>
                  <a:cubicBezTo>
                    <a:pt x="381" y="1550670"/>
                    <a:pt x="0" y="1546987"/>
                    <a:pt x="0" y="1543177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63500"/>
              <a:ext cx="2867025" cy="1609471"/>
            </a:xfrm>
            <a:custGeom>
              <a:avLst/>
              <a:gdLst/>
              <a:ahLst/>
              <a:cxnLst/>
              <a:rect r="r" b="b" t="t" l="l"/>
              <a:pathLst>
                <a:path h="1609471" w="2867025">
                  <a:moveTo>
                    <a:pt x="0" y="1547749"/>
                  </a:moveTo>
                  <a:lnTo>
                    <a:pt x="0" y="61976"/>
                  </a:lnTo>
                  <a:lnTo>
                    <a:pt x="4826" y="61976"/>
                  </a:ln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lnTo>
                    <a:pt x="5842" y="50800"/>
                  </a:lnTo>
                  <a:lnTo>
                    <a:pt x="1143" y="49911"/>
                  </a:lnTo>
                  <a:cubicBezTo>
                    <a:pt x="1905" y="45847"/>
                    <a:pt x="3175" y="42037"/>
                    <a:pt x="4699" y="38227"/>
                  </a:cubicBezTo>
                  <a:lnTo>
                    <a:pt x="4699" y="38227"/>
                  </a:lnTo>
                  <a:lnTo>
                    <a:pt x="4699" y="38227"/>
                  </a:lnTo>
                  <a:cubicBezTo>
                    <a:pt x="6223" y="34417"/>
                    <a:pt x="8128" y="30861"/>
                    <a:pt x="10414" y="27559"/>
                  </a:cubicBezTo>
                  <a:lnTo>
                    <a:pt x="14351" y="30226"/>
                  </a:lnTo>
                  <a:lnTo>
                    <a:pt x="10414" y="27559"/>
                  </a:lnTo>
                  <a:cubicBezTo>
                    <a:pt x="12700" y="24130"/>
                    <a:pt x="15240" y="21082"/>
                    <a:pt x="18161" y="18161"/>
                  </a:cubicBezTo>
                  <a:lnTo>
                    <a:pt x="18161" y="18161"/>
                  </a:lnTo>
                  <a:lnTo>
                    <a:pt x="18161" y="18161"/>
                  </a:lnTo>
                  <a:cubicBezTo>
                    <a:pt x="21082" y="15240"/>
                    <a:pt x="24130" y="12700"/>
                    <a:pt x="27559" y="10414"/>
                  </a:cubicBezTo>
                  <a:lnTo>
                    <a:pt x="30226" y="14351"/>
                  </a:lnTo>
                  <a:lnTo>
                    <a:pt x="27559" y="10414"/>
                  </a:lnTo>
                  <a:cubicBezTo>
                    <a:pt x="30988" y="8128"/>
                    <a:pt x="34544" y="6223"/>
                    <a:pt x="38227" y="4699"/>
                  </a:cubicBezTo>
                  <a:lnTo>
                    <a:pt x="38227" y="4699"/>
                  </a:lnTo>
                  <a:lnTo>
                    <a:pt x="38227" y="4699"/>
                  </a:lnTo>
                  <a:cubicBezTo>
                    <a:pt x="42037" y="3175"/>
                    <a:pt x="45847" y="1905"/>
                    <a:pt x="49911" y="1143"/>
                  </a:cubicBezTo>
                  <a:lnTo>
                    <a:pt x="49911" y="1143"/>
                  </a:lnTo>
                  <a:lnTo>
                    <a:pt x="49911" y="1143"/>
                  </a:lnTo>
                  <a:cubicBezTo>
                    <a:pt x="53848" y="381"/>
                    <a:pt x="57912" y="0"/>
                    <a:pt x="61976" y="0"/>
                  </a:cubicBezTo>
                  <a:lnTo>
                    <a:pt x="61976" y="4826"/>
                  </a:lnTo>
                  <a:lnTo>
                    <a:pt x="61976" y="0"/>
                  </a:lnTo>
                  <a:lnTo>
                    <a:pt x="2805049" y="0"/>
                  </a:lnTo>
                  <a:lnTo>
                    <a:pt x="2805049" y="4826"/>
                  </a:lnTo>
                  <a:lnTo>
                    <a:pt x="2805049" y="0"/>
                  </a:lnTo>
                  <a:cubicBezTo>
                    <a:pt x="2809113" y="0"/>
                    <a:pt x="2813177" y="381"/>
                    <a:pt x="2817114" y="1143"/>
                  </a:cubicBezTo>
                  <a:lnTo>
                    <a:pt x="2817114" y="1143"/>
                  </a:lnTo>
                  <a:lnTo>
                    <a:pt x="2817114" y="1143"/>
                  </a:lnTo>
                  <a:cubicBezTo>
                    <a:pt x="2821051" y="1905"/>
                    <a:pt x="2824988" y="3175"/>
                    <a:pt x="2828798" y="4699"/>
                  </a:cubicBezTo>
                  <a:lnTo>
                    <a:pt x="2828798" y="4699"/>
                  </a:lnTo>
                  <a:lnTo>
                    <a:pt x="2828798" y="4699"/>
                  </a:lnTo>
                  <a:cubicBezTo>
                    <a:pt x="2832608" y="6223"/>
                    <a:pt x="2836164" y="8128"/>
                    <a:pt x="2839466" y="10414"/>
                  </a:cubicBezTo>
                  <a:lnTo>
                    <a:pt x="2836799" y="14351"/>
                  </a:lnTo>
                  <a:lnTo>
                    <a:pt x="2839466" y="10414"/>
                  </a:lnTo>
                  <a:cubicBezTo>
                    <a:pt x="2842895" y="12700"/>
                    <a:pt x="2845943" y="15240"/>
                    <a:pt x="2848864" y="18161"/>
                  </a:cubicBezTo>
                  <a:lnTo>
                    <a:pt x="2848864" y="18161"/>
                  </a:lnTo>
                  <a:lnTo>
                    <a:pt x="2848864" y="18161"/>
                  </a:lnTo>
                  <a:cubicBezTo>
                    <a:pt x="2851785" y="21082"/>
                    <a:pt x="2854325" y="24130"/>
                    <a:pt x="2856611" y="27559"/>
                  </a:cubicBezTo>
                  <a:lnTo>
                    <a:pt x="2856611" y="27559"/>
                  </a:lnTo>
                  <a:lnTo>
                    <a:pt x="2856611" y="27559"/>
                  </a:lnTo>
                  <a:cubicBezTo>
                    <a:pt x="2858897" y="30988"/>
                    <a:pt x="2860802" y="34544"/>
                    <a:pt x="2862326" y="38227"/>
                  </a:cubicBezTo>
                  <a:lnTo>
                    <a:pt x="2862326" y="38227"/>
                  </a:lnTo>
                  <a:lnTo>
                    <a:pt x="2862326" y="38227"/>
                  </a:lnTo>
                  <a:cubicBezTo>
                    <a:pt x="2863850" y="42037"/>
                    <a:pt x="2864993" y="45847"/>
                    <a:pt x="2865882" y="49911"/>
                  </a:cubicBezTo>
                  <a:lnTo>
                    <a:pt x="2865882" y="49911"/>
                  </a:lnTo>
                  <a:lnTo>
                    <a:pt x="2865882" y="49911"/>
                  </a:lnTo>
                  <a:cubicBezTo>
                    <a:pt x="2866644" y="53975"/>
                    <a:pt x="2867025" y="57912"/>
                    <a:pt x="2867025" y="61976"/>
                  </a:cubicBezTo>
                  <a:lnTo>
                    <a:pt x="2862199" y="61976"/>
                  </a:lnTo>
                  <a:lnTo>
                    <a:pt x="2867025" y="61976"/>
                  </a:lnTo>
                  <a:lnTo>
                    <a:pt x="2867025" y="1547749"/>
                  </a:lnTo>
                  <a:lnTo>
                    <a:pt x="2862199" y="1547749"/>
                  </a:lnTo>
                  <a:lnTo>
                    <a:pt x="2867025" y="1547749"/>
                  </a:lnTo>
                  <a:cubicBezTo>
                    <a:pt x="2867025" y="1551813"/>
                    <a:pt x="2866644" y="1555877"/>
                    <a:pt x="2865882" y="1559814"/>
                  </a:cubicBezTo>
                  <a:lnTo>
                    <a:pt x="2865882" y="1559814"/>
                  </a:lnTo>
                  <a:lnTo>
                    <a:pt x="2865882" y="1559814"/>
                  </a:lnTo>
                  <a:cubicBezTo>
                    <a:pt x="2865120" y="1563751"/>
                    <a:pt x="2863977" y="1567688"/>
                    <a:pt x="2862326" y="1571371"/>
                  </a:cubicBezTo>
                  <a:lnTo>
                    <a:pt x="2862326" y="1571371"/>
                  </a:lnTo>
                  <a:lnTo>
                    <a:pt x="2862326" y="1571371"/>
                  </a:lnTo>
                  <a:cubicBezTo>
                    <a:pt x="2860802" y="1575181"/>
                    <a:pt x="2858897" y="1578737"/>
                    <a:pt x="2856611" y="1582039"/>
                  </a:cubicBezTo>
                  <a:lnTo>
                    <a:pt x="2856611" y="1582039"/>
                  </a:lnTo>
                  <a:lnTo>
                    <a:pt x="2856611" y="1582039"/>
                  </a:lnTo>
                  <a:cubicBezTo>
                    <a:pt x="2854325" y="1585468"/>
                    <a:pt x="2851785" y="1588516"/>
                    <a:pt x="2848864" y="1591437"/>
                  </a:cubicBezTo>
                  <a:lnTo>
                    <a:pt x="2845562" y="1588008"/>
                  </a:lnTo>
                  <a:lnTo>
                    <a:pt x="2848991" y="1591310"/>
                  </a:lnTo>
                  <a:cubicBezTo>
                    <a:pt x="2846070" y="1594231"/>
                    <a:pt x="2843022" y="1596771"/>
                    <a:pt x="2839593" y="1599057"/>
                  </a:cubicBezTo>
                  <a:lnTo>
                    <a:pt x="2839593" y="1599057"/>
                  </a:lnTo>
                  <a:lnTo>
                    <a:pt x="2839593" y="1599057"/>
                  </a:lnTo>
                  <a:cubicBezTo>
                    <a:pt x="2836164" y="1601343"/>
                    <a:pt x="2832608" y="1603248"/>
                    <a:pt x="2828925" y="1604772"/>
                  </a:cubicBezTo>
                  <a:lnTo>
                    <a:pt x="2828925" y="1604772"/>
                  </a:lnTo>
                  <a:lnTo>
                    <a:pt x="2828925" y="1604772"/>
                  </a:lnTo>
                  <a:cubicBezTo>
                    <a:pt x="2825115" y="1606296"/>
                    <a:pt x="2821305" y="1607566"/>
                    <a:pt x="2817241" y="1608328"/>
                  </a:cubicBezTo>
                  <a:lnTo>
                    <a:pt x="2816352" y="1603629"/>
                  </a:lnTo>
                  <a:lnTo>
                    <a:pt x="2817241" y="1608328"/>
                  </a:lnTo>
                  <a:cubicBezTo>
                    <a:pt x="2813177" y="1609090"/>
                    <a:pt x="2809240" y="1609471"/>
                    <a:pt x="2805176" y="1609471"/>
                  </a:cubicBezTo>
                  <a:lnTo>
                    <a:pt x="2805176" y="1604645"/>
                  </a:lnTo>
                  <a:lnTo>
                    <a:pt x="2805176" y="1609471"/>
                  </a:lnTo>
                  <a:lnTo>
                    <a:pt x="61976" y="1609471"/>
                  </a:lnTo>
                  <a:lnTo>
                    <a:pt x="61976" y="1604645"/>
                  </a:lnTo>
                  <a:lnTo>
                    <a:pt x="61976" y="1609471"/>
                  </a:lnTo>
                  <a:cubicBezTo>
                    <a:pt x="57912" y="1609471"/>
                    <a:pt x="53848" y="1609090"/>
                    <a:pt x="49911" y="1608328"/>
                  </a:cubicBezTo>
                  <a:lnTo>
                    <a:pt x="50800" y="1603629"/>
                  </a:lnTo>
                  <a:lnTo>
                    <a:pt x="49911" y="1608328"/>
                  </a:lnTo>
                  <a:cubicBezTo>
                    <a:pt x="45847" y="1607566"/>
                    <a:pt x="42037" y="1606296"/>
                    <a:pt x="38227" y="1604772"/>
                  </a:cubicBezTo>
                  <a:lnTo>
                    <a:pt x="38227" y="1604772"/>
                  </a:lnTo>
                  <a:lnTo>
                    <a:pt x="38227" y="1604772"/>
                  </a:lnTo>
                  <a:cubicBezTo>
                    <a:pt x="34544" y="1603248"/>
                    <a:pt x="30861" y="1601343"/>
                    <a:pt x="27559" y="1599057"/>
                  </a:cubicBezTo>
                  <a:lnTo>
                    <a:pt x="27559" y="1599057"/>
                  </a:lnTo>
                  <a:lnTo>
                    <a:pt x="27559" y="1599057"/>
                  </a:lnTo>
                  <a:cubicBezTo>
                    <a:pt x="24130" y="1596771"/>
                    <a:pt x="21082" y="1594231"/>
                    <a:pt x="18161" y="1591310"/>
                  </a:cubicBezTo>
                  <a:lnTo>
                    <a:pt x="21590" y="1588008"/>
                  </a:lnTo>
                  <a:lnTo>
                    <a:pt x="18288" y="1591437"/>
                  </a:lnTo>
                  <a:cubicBezTo>
                    <a:pt x="15367" y="1588516"/>
                    <a:pt x="12827" y="1585468"/>
                    <a:pt x="10541" y="1582039"/>
                  </a:cubicBezTo>
                  <a:lnTo>
                    <a:pt x="14478" y="1579372"/>
                  </a:lnTo>
                  <a:lnTo>
                    <a:pt x="10541" y="1582039"/>
                  </a:lnTo>
                  <a:cubicBezTo>
                    <a:pt x="8255" y="1578610"/>
                    <a:pt x="6350" y="1575054"/>
                    <a:pt x="4826" y="1571244"/>
                  </a:cubicBezTo>
                  <a:lnTo>
                    <a:pt x="9271" y="1569466"/>
                  </a:lnTo>
                  <a:lnTo>
                    <a:pt x="4826" y="1571244"/>
                  </a:lnTo>
                  <a:cubicBezTo>
                    <a:pt x="3302" y="1567434"/>
                    <a:pt x="2032" y="1563624"/>
                    <a:pt x="1270" y="1559560"/>
                  </a:cubicBezTo>
                  <a:lnTo>
                    <a:pt x="5969" y="1558671"/>
                  </a:lnTo>
                  <a:lnTo>
                    <a:pt x="1270" y="1559560"/>
                  </a:lnTo>
                  <a:cubicBezTo>
                    <a:pt x="508" y="1555623"/>
                    <a:pt x="127" y="1551559"/>
                    <a:pt x="127" y="1547495"/>
                  </a:cubicBezTo>
                  <a:lnTo>
                    <a:pt x="4953" y="1547495"/>
                  </a:lnTo>
                  <a:lnTo>
                    <a:pt x="0" y="1547495"/>
                  </a:lnTo>
                  <a:moveTo>
                    <a:pt x="9525" y="1547495"/>
                  </a:moveTo>
                  <a:cubicBezTo>
                    <a:pt x="9525" y="1550924"/>
                    <a:pt x="9906" y="1554353"/>
                    <a:pt x="10541" y="1557782"/>
                  </a:cubicBezTo>
                  <a:lnTo>
                    <a:pt x="10541" y="1557782"/>
                  </a:lnTo>
                  <a:lnTo>
                    <a:pt x="10541" y="1557782"/>
                  </a:lnTo>
                  <a:cubicBezTo>
                    <a:pt x="11176" y="1561084"/>
                    <a:pt x="12192" y="1564386"/>
                    <a:pt x="13462" y="1567561"/>
                  </a:cubicBezTo>
                  <a:lnTo>
                    <a:pt x="13462" y="1567561"/>
                  </a:lnTo>
                  <a:lnTo>
                    <a:pt x="13462" y="1567561"/>
                  </a:lnTo>
                  <a:cubicBezTo>
                    <a:pt x="14732" y="1570736"/>
                    <a:pt x="16383" y="1573784"/>
                    <a:pt x="18288" y="1576578"/>
                  </a:cubicBezTo>
                  <a:lnTo>
                    <a:pt x="18288" y="1576578"/>
                  </a:lnTo>
                  <a:lnTo>
                    <a:pt x="18288" y="1576578"/>
                  </a:lnTo>
                  <a:cubicBezTo>
                    <a:pt x="20193" y="1579499"/>
                    <a:pt x="22352" y="1582039"/>
                    <a:pt x="24765" y="1584579"/>
                  </a:cubicBezTo>
                  <a:lnTo>
                    <a:pt x="24765" y="1584579"/>
                  </a:lnTo>
                  <a:lnTo>
                    <a:pt x="24765" y="1584579"/>
                  </a:lnTo>
                  <a:cubicBezTo>
                    <a:pt x="27178" y="1586992"/>
                    <a:pt x="29845" y="1589151"/>
                    <a:pt x="32766" y="1591056"/>
                  </a:cubicBezTo>
                  <a:lnTo>
                    <a:pt x="30099" y="1594993"/>
                  </a:lnTo>
                  <a:lnTo>
                    <a:pt x="32766" y="1591056"/>
                  </a:lnTo>
                  <a:cubicBezTo>
                    <a:pt x="35687" y="1592961"/>
                    <a:pt x="38608" y="1594612"/>
                    <a:pt x="41910" y="1595882"/>
                  </a:cubicBezTo>
                  <a:lnTo>
                    <a:pt x="40132" y="1600327"/>
                  </a:lnTo>
                  <a:lnTo>
                    <a:pt x="41910" y="1595882"/>
                  </a:lnTo>
                  <a:cubicBezTo>
                    <a:pt x="45085" y="1597152"/>
                    <a:pt x="48387" y="1598168"/>
                    <a:pt x="51816" y="1598803"/>
                  </a:cubicBezTo>
                  <a:lnTo>
                    <a:pt x="51816" y="1598803"/>
                  </a:lnTo>
                  <a:lnTo>
                    <a:pt x="51816" y="1598803"/>
                  </a:lnTo>
                  <a:cubicBezTo>
                    <a:pt x="55245" y="1599438"/>
                    <a:pt x="58674" y="1599819"/>
                    <a:pt x="62103" y="1599819"/>
                  </a:cubicBezTo>
                  <a:lnTo>
                    <a:pt x="2805049" y="1599819"/>
                  </a:lnTo>
                  <a:cubicBezTo>
                    <a:pt x="2808478" y="1599819"/>
                    <a:pt x="2811907" y="1599438"/>
                    <a:pt x="2815336" y="1598803"/>
                  </a:cubicBezTo>
                  <a:lnTo>
                    <a:pt x="2815336" y="1598803"/>
                  </a:lnTo>
                  <a:lnTo>
                    <a:pt x="2815336" y="1598803"/>
                  </a:lnTo>
                  <a:cubicBezTo>
                    <a:pt x="2818638" y="1598168"/>
                    <a:pt x="2821940" y="1597152"/>
                    <a:pt x="2825115" y="1595882"/>
                  </a:cubicBezTo>
                  <a:lnTo>
                    <a:pt x="2826893" y="1600327"/>
                  </a:lnTo>
                  <a:lnTo>
                    <a:pt x="2825115" y="1595882"/>
                  </a:lnTo>
                  <a:cubicBezTo>
                    <a:pt x="2828290" y="1594612"/>
                    <a:pt x="2831338" y="1592961"/>
                    <a:pt x="2834259" y="1591056"/>
                  </a:cubicBezTo>
                  <a:lnTo>
                    <a:pt x="2836926" y="1594993"/>
                  </a:lnTo>
                  <a:lnTo>
                    <a:pt x="2834259" y="1591056"/>
                  </a:lnTo>
                  <a:cubicBezTo>
                    <a:pt x="2837180" y="1589151"/>
                    <a:pt x="2839847" y="1586992"/>
                    <a:pt x="2842260" y="1584579"/>
                  </a:cubicBezTo>
                  <a:lnTo>
                    <a:pt x="2842260" y="1584579"/>
                  </a:lnTo>
                  <a:lnTo>
                    <a:pt x="2842260" y="1584579"/>
                  </a:lnTo>
                  <a:cubicBezTo>
                    <a:pt x="2844673" y="1582166"/>
                    <a:pt x="2846832" y="1579499"/>
                    <a:pt x="2848737" y="1576578"/>
                  </a:cubicBezTo>
                  <a:lnTo>
                    <a:pt x="2852674" y="1579245"/>
                  </a:lnTo>
                  <a:lnTo>
                    <a:pt x="2848737" y="1576578"/>
                  </a:lnTo>
                  <a:cubicBezTo>
                    <a:pt x="2850642" y="1573657"/>
                    <a:pt x="2852293" y="1570736"/>
                    <a:pt x="2853563" y="1567434"/>
                  </a:cubicBezTo>
                  <a:lnTo>
                    <a:pt x="2858008" y="1569212"/>
                  </a:lnTo>
                  <a:lnTo>
                    <a:pt x="2853563" y="1567434"/>
                  </a:lnTo>
                  <a:cubicBezTo>
                    <a:pt x="2854833" y="1564259"/>
                    <a:pt x="2855849" y="1560957"/>
                    <a:pt x="2856484" y="1557528"/>
                  </a:cubicBezTo>
                  <a:lnTo>
                    <a:pt x="2861183" y="1558417"/>
                  </a:lnTo>
                  <a:lnTo>
                    <a:pt x="2856484" y="1557528"/>
                  </a:lnTo>
                  <a:cubicBezTo>
                    <a:pt x="2857119" y="1554099"/>
                    <a:pt x="2857500" y="1550670"/>
                    <a:pt x="2857500" y="1547241"/>
                  </a:cubicBezTo>
                  <a:lnTo>
                    <a:pt x="2857500" y="61976"/>
                  </a:lnTo>
                  <a:cubicBezTo>
                    <a:pt x="2857500" y="58547"/>
                    <a:pt x="2857119" y="55118"/>
                    <a:pt x="2856484" y="51689"/>
                  </a:cubicBezTo>
                  <a:lnTo>
                    <a:pt x="2861183" y="50800"/>
                  </a:lnTo>
                  <a:lnTo>
                    <a:pt x="2856484" y="51689"/>
                  </a:lnTo>
                  <a:cubicBezTo>
                    <a:pt x="2855849" y="48260"/>
                    <a:pt x="2854833" y="44958"/>
                    <a:pt x="2853563" y="41783"/>
                  </a:cubicBezTo>
                  <a:lnTo>
                    <a:pt x="2858008" y="40005"/>
                  </a:lnTo>
                  <a:lnTo>
                    <a:pt x="2853563" y="41783"/>
                  </a:lnTo>
                  <a:cubicBezTo>
                    <a:pt x="2852293" y="38608"/>
                    <a:pt x="2850642" y="35560"/>
                    <a:pt x="2848737" y="32639"/>
                  </a:cubicBezTo>
                  <a:lnTo>
                    <a:pt x="2852674" y="29972"/>
                  </a:lnTo>
                  <a:lnTo>
                    <a:pt x="2848737" y="32639"/>
                  </a:lnTo>
                  <a:cubicBezTo>
                    <a:pt x="2846832" y="29718"/>
                    <a:pt x="2844673" y="27178"/>
                    <a:pt x="2842260" y="24638"/>
                  </a:cubicBezTo>
                  <a:lnTo>
                    <a:pt x="2845689" y="21209"/>
                  </a:lnTo>
                  <a:lnTo>
                    <a:pt x="2842260" y="24638"/>
                  </a:lnTo>
                  <a:cubicBezTo>
                    <a:pt x="2839847" y="22225"/>
                    <a:pt x="2837180" y="20066"/>
                    <a:pt x="2834259" y="18161"/>
                  </a:cubicBezTo>
                  <a:lnTo>
                    <a:pt x="2834259" y="18161"/>
                  </a:lnTo>
                  <a:lnTo>
                    <a:pt x="2834259" y="18161"/>
                  </a:lnTo>
                  <a:cubicBezTo>
                    <a:pt x="2831338" y="16256"/>
                    <a:pt x="2828417" y="14605"/>
                    <a:pt x="2825242" y="13335"/>
                  </a:cubicBezTo>
                  <a:lnTo>
                    <a:pt x="2827020" y="8890"/>
                  </a:lnTo>
                  <a:lnTo>
                    <a:pt x="2825242" y="13335"/>
                  </a:lnTo>
                  <a:cubicBezTo>
                    <a:pt x="2822067" y="12065"/>
                    <a:pt x="2818765" y="11049"/>
                    <a:pt x="2815336" y="10287"/>
                  </a:cubicBezTo>
                  <a:lnTo>
                    <a:pt x="2816225" y="5588"/>
                  </a:lnTo>
                  <a:lnTo>
                    <a:pt x="2815336" y="10287"/>
                  </a:lnTo>
                  <a:cubicBezTo>
                    <a:pt x="2811907" y="9652"/>
                    <a:pt x="2808478" y="9271"/>
                    <a:pt x="2805049" y="9271"/>
                  </a:cubicBezTo>
                  <a:lnTo>
                    <a:pt x="61976" y="9271"/>
                  </a:lnTo>
                  <a:cubicBezTo>
                    <a:pt x="58547" y="9271"/>
                    <a:pt x="55118" y="9652"/>
                    <a:pt x="51689" y="10287"/>
                  </a:cubicBezTo>
                  <a:lnTo>
                    <a:pt x="50800" y="5842"/>
                  </a:lnTo>
                  <a:lnTo>
                    <a:pt x="51689" y="10541"/>
                  </a:lnTo>
                  <a:cubicBezTo>
                    <a:pt x="48260" y="11176"/>
                    <a:pt x="45085" y="12192"/>
                    <a:pt x="41783" y="13589"/>
                  </a:cubicBezTo>
                  <a:lnTo>
                    <a:pt x="40005" y="9144"/>
                  </a:lnTo>
                  <a:lnTo>
                    <a:pt x="41783" y="13589"/>
                  </a:lnTo>
                  <a:cubicBezTo>
                    <a:pt x="38608" y="14859"/>
                    <a:pt x="35560" y="16510"/>
                    <a:pt x="32766" y="18415"/>
                  </a:cubicBezTo>
                  <a:lnTo>
                    <a:pt x="32766" y="18415"/>
                  </a:lnTo>
                  <a:lnTo>
                    <a:pt x="32766" y="18415"/>
                  </a:lnTo>
                  <a:cubicBezTo>
                    <a:pt x="29845" y="20320"/>
                    <a:pt x="27305" y="22479"/>
                    <a:pt x="24765" y="24892"/>
                  </a:cubicBezTo>
                  <a:lnTo>
                    <a:pt x="21590" y="21463"/>
                  </a:lnTo>
                  <a:lnTo>
                    <a:pt x="25019" y="24892"/>
                  </a:lnTo>
                  <a:cubicBezTo>
                    <a:pt x="22606" y="27305"/>
                    <a:pt x="20447" y="29972"/>
                    <a:pt x="18542" y="32893"/>
                  </a:cubicBezTo>
                  <a:lnTo>
                    <a:pt x="18542" y="32893"/>
                  </a:lnTo>
                  <a:lnTo>
                    <a:pt x="18542" y="32893"/>
                  </a:lnTo>
                  <a:cubicBezTo>
                    <a:pt x="16637" y="35814"/>
                    <a:pt x="14986" y="38735"/>
                    <a:pt x="13716" y="41910"/>
                  </a:cubicBezTo>
                  <a:lnTo>
                    <a:pt x="9271" y="40132"/>
                  </a:lnTo>
                  <a:lnTo>
                    <a:pt x="13716" y="41910"/>
                  </a:lnTo>
                  <a:cubicBezTo>
                    <a:pt x="12446" y="45085"/>
                    <a:pt x="11430" y="48387"/>
                    <a:pt x="10795" y="51816"/>
                  </a:cubicBezTo>
                  <a:lnTo>
                    <a:pt x="10795" y="51816"/>
                  </a:lnTo>
                  <a:lnTo>
                    <a:pt x="10795" y="51816"/>
                  </a:lnTo>
                  <a:cubicBezTo>
                    <a:pt x="10160" y="55245"/>
                    <a:pt x="9779" y="58674"/>
                    <a:pt x="9779" y="62103"/>
                  </a:cubicBezTo>
                  <a:lnTo>
                    <a:pt x="9779" y="1547749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4906413" y="1242374"/>
            <a:ext cx="3805057" cy="59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Project Objectives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93046" y="2254768"/>
            <a:ext cx="2560711" cy="121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RPM Monitoring</a:t>
            </a:r>
          </a:p>
          <a:p>
            <a:pPr algn="l">
              <a:lnSpc>
                <a:spcPts val="2225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Continuously measure the rotational speed of a DC motor in real-time.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93046" y="4035943"/>
            <a:ext cx="5320227" cy="93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FPGA Integration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Leverage FPGA hardware logic to interface sensors and process speed measurements efficiently.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33312" y="2254768"/>
            <a:ext cx="2307507" cy="1211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Alert System</a:t>
            </a:r>
          </a:p>
          <a:p>
            <a:pPr algn="l">
              <a:lnSpc>
                <a:spcPts val="2225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Trigger a buzzer alert when the motor speed exceeds a predefined RPM threshold.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246"/>
            <a:ext cx="11556997" cy="6565897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20163" y="1832924"/>
            <a:ext cx="4779616" cy="59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Components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0163" y="2835793"/>
            <a:ext cx="2237527" cy="1573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FPGA Board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EDGE Artix 7 3 Serves as the processing unit to count pulses and calculate RPM.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5087" y="2835793"/>
            <a:ext cx="2206562" cy="128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Hall Effect Sensor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Detects magnetic field changes corresponding to motor shaft rotations.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50001" y="2835793"/>
            <a:ext cx="2036188" cy="128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DC Motor &amp; Magnet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Motor with an attached magnet on the shaft for pulse triggering.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14915" y="2835793"/>
            <a:ext cx="2035321" cy="128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Buzzer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Acts as an alert actuator when RPM exceeds set thresholds.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246"/>
            <a:ext cx="11556997" cy="6565897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50916" y="1388878"/>
            <a:ext cx="889549" cy="4360212"/>
            <a:chOff x="0" y="0"/>
            <a:chExt cx="889546" cy="43602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8199" y="68453"/>
              <a:ext cx="753110" cy="1108710"/>
            </a:xfrm>
            <a:custGeom>
              <a:avLst/>
              <a:gdLst/>
              <a:ahLst/>
              <a:cxnLst/>
              <a:rect r="r" b="b" t="t" l="l"/>
              <a:pathLst>
                <a:path h="1108710" w="753110">
                  <a:moveTo>
                    <a:pt x="0" y="958088"/>
                  </a:moveTo>
                  <a:lnTo>
                    <a:pt x="376555" y="1108710"/>
                  </a:lnTo>
                  <a:lnTo>
                    <a:pt x="753110" y="958088"/>
                  </a:lnTo>
                  <a:lnTo>
                    <a:pt x="753110" y="0"/>
                  </a:lnTo>
                  <a:lnTo>
                    <a:pt x="376555" y="150622"/>
                  </a:lnTo>
                  <a:lnTo>
                    <a:pt x="0" y="0"/>
                  </a:lnTo>
                  <a:lnTo>
                    <a:pt x="0" y="958088"/>
                  </a:ln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762508" cy="1118616"/>
            </a:xfrm>
            <a:custGeom>
              <a:avLst/>
              <a:gdLst/>
              <a:ahLst/>
              <a:cxnLst/>
              <a:rect r="r" b="b" t="t" l="l"/>
              <a:pathLst>
                <a:path h="1118616" w="762508">
                  <a:moveTo>
                    <a:pt x="6477" y="958723"/>
                  </a:moveTo>
                  <a:lnTo>
                    <a:pt x="383032" y="1109345"/>
                  </a:lnTo>
                  <a:lnTo>
                    <a:pt x="381254" y="1113663"/>
                  </a:lnTo>
                  <a:lnTo>
                    <a:pt x="379476" y="1109345"/>
                  </a:lnTo>
                  <a:lnTo>
                    <a:pt x="756031" y="958723"/>
                  </a:lnTo>
                  <a:lnTo>
                    <a:pt x="757809" y="963041"/>
                  </a:lnTo>
                  <a:lnTo>
                    <a:pt x="753110" y="963041"/>
                  </a:lnTo>
                  <a:lnTo>
                    <a:pt x="753110" y="4953"/>
                  </a:lnTo>
                  <a:lnTo>
                    <a:pt x="757809" y="4953"/>
                  </a:lnTo>
                  <a:lnTo>
                    <a:pt x="759587" y="9271"/>
                  </a:lnTo>
                  <a:lnTo>
                    <a:pt x="383032" y="159893"/>
                  </a:lnTo>
                  <a:cubicBezTo>
                    <a:pt x="381889" y="160401"/>
                    <a:pt x="380619" y="160401"/>
                    <a:pt x="379476" y="159893"/>
                  </a:cubicBezTo>
                  <a:lnTo>
                    <a:pt x="2921" y="9271"/>
                  </a:lnTo>
                  <a:lnTo>
                    <a:pt x="4699" y="4953"/>
                  </a:lnTo>
                  <a:lnTo>
                    <a:pt x="9398" y="4953"/>
                  </a:lnTo>
                  <a:lnTo>
                    <a:pt x="9398" y="963041"/>
                  </a:lnTo>
                  <a:lnTo>
                    <a:pt x="4699" y="963041"/>
                  </a:lnTo>
                  <a:lnTo>
                    <a:pt x="6477" y="958723"/>
                  </a:lnTo>
                  <a:moveTo>
                    <a:pt x="2921" y="967486"/>
                  </a:moveTo>
                  <a:cubicBezTo>
                    <a:pt x="1143" y="966724"/>
                    <a:pt x="0" y="965073"/>
                    <a:pt x="0" y="963168"/>
                  </a:cubicBezTo>
                  <a:lnTo>
                    <a:pt x="0" y="4953"/>
                  </a:lnTo>
                  <a:cubicBezTo>
                    <a:pt x="0" y="3429"/>
                    <a:pt x="762" y="1905"/>
                    <a:pt x="2032" y="1016"/>
                  </a:cubicBezTo>
                  <a:cubicBezTo>
                    <a:pt x="3302" y="127"/>
                    <a:pt x="4953" y="0"/>
                    <a:pt x="6477" y="508"/>
                  </a:cubicBezTo>
                  <a:lnTo>
                    <a:pt x="383032" y="151257"/>
                  </a:lnTo>
                  <a:lnTo>
                    <a:pt x="381254" y="155575"/>
                  </a:lnTo>
                  <a:lnTo>
                    <a:pt x="379476" y="151257"/>
                  </a:lnTo>
                  <a:lnTo>
                    <a:pt x="756031" y="635"/>
                  </a:lnTo>
                  <a:cubicBezTo>
                    <a:pt x="757428" y="0"/>
                    <a:pt x="759079" y="254"/>
                    <a:pt x="760476" y="1143"/>
                  </a:cubicBezTo>
                  <a:cubicBezTo>
                    <a:pt x="761873" y="2032"/>
                    <a:pt x="762508" y="3429"/>
                    <a:pt x="762508" y="5080"/>
                  </a:cubicBezTo>
                  <a:lnTo>
                    <a:pt x="762508" y="963041"/>
                  </a:lnTo>
                  <a:cubicBezTo>
                    <a:pt x="762508" y="964946"/>
                    <a:pt x="761365" y="966724"/>
                    <a:pt x="759587" y="967359"/>
                  </a:cubicBezTo>
                  <a:lnTo>
                    <a:pt x="383032" y="1118108"/>
                  </a:lnTo>
                  <a:cubicBezTo>
                    <a:pt x="381889" y="1118616"/>
                    <a:pt x="380619" y="1118616"/>
                    <a:pt x="379476" y="1118108"/>
                  </a:cubicBezTo>
                  <a:lnTo>
                    <a:pt x="2921" y="967486"/>
                  </a:ln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199" y="1173353"/>
              <a:ext cx="753110" cy="1108710"/>
            </a:xfrm>
            <a:custGeom>
              <a:avLst/>
              <a:gdLst/>
              <a:ahLst/>
              <a:cxnLst/>
              <a:rect r="r" b="b" t="t" l="l"/>
              <a:pathLst>
                <a:path h="1108710" w="753110">
                  <a:moveTo>
                    <a:pt x="0" y="958088"/>
                  </a:moveTo>
                  <a:lnTo>
                    <a:pt x="376555" y="1108710"/>
                  </a:lnTo>
                  <a:lnTo>
                    <a:pt x="753110" y="958088"/>
                  </a:lnTo>
                  <a:lnTo>
                    <a:pt x="753110" y="0"/>
                  </a:lnTo>
                  <a:lnTo>
                    <a:pt x="376555" y="150622"/>
                  </a:lnTo>
                  <a:lnTo>
                    <a:pt x="0" y="0"/>
                  </a:lnTo>
                  <a:lnTo>
                    <a:pt x="0" y="958088"/>
                  </a:ln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1168400"/>
              <a:ext cx="762508" cy="1118616"/>
            </a:xfrm>
            <a:custGeom>
              <a:avLst/>
              <a:gdLst/>
              <a:ahLst/>
              <a:cxnLst/>
              <a:rect r="r" b="b" t="t" l="l"/>
              <a:pathLst>
                <a:path h="1118616" w="762508">
                  <a:moveTo>
                    <a:pt x="6477" y="958723"/>
                  </a:moveTo>
                  <a:lnTo>
                    <a:pt x="383032" y="1109345"/>
                  </a:lnTo>
                  <a:lnTo>
                    <a:pt x="381254" y="1113663"/>
                  </a:lnTo>
                  <a:lnTo>
                    <a:pt x="379476" y="1109345"/>
                  </a:lnTo>
                  <a:lnTo>
                    <a:pt x="756031" y="958723"/>
                  </a:lnTo>
                  <a:lnTo>
                    <a:pt x="757809" y="963041"/>
                  </a:lnTo>
                  <a:lnTo>
                    <a:pt x="753110" y="963041"/>
                  </a:lnTo>
                  <a:lnTo>
                    <a:pt x="753110" y="4953"/>
                  </a:lnTo>
                  <a:lnTo>
                    <a:pt x="757809" y="4953"/>
                  </a:lnTo>
                  <a:lnTo>
                    <a:pt x="759587" y="9271"/>
                  </a:lnTo>
                  <a:lnTo>
                    <a:pt x="383032" y="159893"/>
                  </a:lnTo>
                  <a:cubicBezTo>
                    <a:pt x="381889" y="160401"/>
                    <a:pt x="380619" y="160401"/>
                    <a:pt x="379476" y="159893"/>
                  </a:cubicBezTo>
                  <a:lnTo>
                    <a:pt x="2921" y="9271"/>
                  </a:lnTo>
                  <a:lnTo>
                    <a:pt x="4699" y="4953"/>
                  </a:lnTo>
                  <a:lnTo>
                    <a:pt x="9398" y="4953"/>
                  </a:lnTo>
                  <a:lnTo>
                    <a:pt x="9398" y="963041"/>
                  </a:lnTo>
                  <a:lnTo>
                    <a:pt x="4699" y="963041"/>
                  </a:lnTo>
                  <a:lnTo>
                    <a:pt x="6477" y="958723"/>
                  </a:lnTo>
                  <a:moveTo>
                    <a:pt x="2921" y="967486"/>
                  </a:moveTo>
                  <a:cubicBezTo>
                    <a:pt x="1143" y="966724"/>
                    <a:pt x="0" y="965073"/>
                    <a:pt x="0" y="963168"/>
                  </a:cubicBezTo>
                  <a:lnTo>
                    <a:pt x="0" y="4953"/>
                  </a:lnTo>
                  <a:cubicBezTo>
                    <a:pt x="0" y="3429"/>
                    <a:pt x="762" y="1905"/>
                    <a:pt x="2032" y="1016"/>
                  </a:cubicBezTo>
                  <a:cubicBezTo>
                    <a:pt x="3302" y="127"/>
                    <a:pt x="4953" y="0"/>
                    <a:pt x="6477" y="508"/>
                  </a:cubicBezTo>
                  <a:lnTo>
                    <a:pt x="383032" y="151130"/>
                  </a:lnTo>
                  <a:lnTo>
                    <a:pt x="381254" y="155448"/>
                  </a:lnTo>
                  <a:lnTo>
                    <a:pt x="379476" y="151130"/>
                  </a:lnTo>
                  <a:lnTo>
                    <a:pt x="756031" y="635"/>
                  </a:lnTo>
                  <a:cubicBezTo>
                    <a:pt x="757428" y="0"/>
                    <a:pt x="759079" y="254"/>
                    <a:pt x="760476" y="1143"/>
                  </a:cubicBezTo>
                  <a:cubicBezTo>
                    <a:pt x="761873" y="2032"/>
                    <a:pt x="762508" y="3429"/>
                    <a:pt x="762508" y="5080"/>
                  </a:cubicBezTo>
                  <a:lnTo>
                    <a:pt x="762508" y="963168"/>
                  </a:lnTo>
                  <a:cubicBezTo>
                    <a:pt x="762508" y="965073"/>
                    <a:pt x="761365" y="966851"/>
                    <a:pt x="759587" y="967486"/>
                  </a:cubicBezTo>
                  <a:lnTo>
                    <a:pt x="383032" y="1118108"/>
                  </a:lnTo>
                  <a:cubicBezTo>
                    <a:pt x="381889" y="1118616"/>
                    <a:pt x="380619" y="1118616"/>
                    <a:pt x="379476" y="1118108"/>
                  </a:cubicBezTo>
                  <a:lnTo>
                    <a:pt x="2921" y="967486"/>
                  </a:ln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8199" y="2278253"/>
              <a:ext cx="753110" cy="903732"/>
            </a:xfrm>
            <a:custGeom>
              <a:avLst/>
              <a:gdLst/>
              <a:ahLst/>
              <a:cxnLst/>
              <a:rect r="r" b="b" t="t" l="l"/>
              <a:pathLst>
                <a:path h="903732" w="753110">
                  <a:moveTo>
                    <a:pt x="0" y="753110"/>
                  </a:moveTo>
                  <a:lnTo>
                    <a:pt x="376555" y="903732"/>
                  </a:lnTo>
                  <a:lnTo>
                    <a:pt x="753110" y="753110"/>
                  </a:lnTo>
                  <a:lnTo>
                    <a:pt x="753110" y="0"/>
                  </a:lnTo>
                  <a:lnTo>
                    <a:pt x="376555" y="150622"/>
                  </a:lnTo>
                  <a:lnTo>
                    <a:pt x="0" y="0"/>
                  </a:lnTo>
                  <a:lnTo>
                    <a:pt x="0" y="753110"/>
                  </a:ln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2273300"/>
              <a:ext cx="762508" cy="913511"/>
            </a:xfrm>
            <a:custGeom>
              <a:avLst/>
              <a:gdLst/>
              <a:ahLst/>
              <a:cxnLst/>
              <a:rect r="r" b="b" t="t" l="l"/>
              <a:pathLst>
                <a:path h="913511" w="762508">
                  <a:moveTo>
                    <a:pt x="6477" y="753618"/>
                  </a:moveTo>
                  <a:lnTo>
                    <a:pt x="383032" y="904240"/>
                  </a:lnTo>
                  <a:lnTo>
                    <a:pt x="381254" y="908558"/>
                  </a:lnTo>
                  <a:lnTo>
                    <a:pt x="379476" y="904240"/>
                  </a:lnTo>
                  <a:lnTo>
                    <a:pt x="756031" y="753618"/>
                  </a:lnTo>
                  <a:lnTo>
                    <a:pt x="757809" y="757936"/>
                  </a:lnTo>
                  <a:lnTo>
                    <a:pt x="753110" y="757936"/>
                  </a:lnTo>
                  <a:lnTo>
                    <a:pt x="753110" y="4826"/>
                  </a:lnTo>
                  <a:lnTo>
                    <a:pt x="757809" y="4826"/>
                  </a:lnTo>
                  <a:lnTo>
                    <a:pt x="759587" y="9144"/>
                  </a:lnTo>
                  <a:lnTo>
                    <a:pt x="383032" y="159766"/>
                  </a:lnTo>
                  <a:cubicBezTo>
                    <a:pt x="381889" y="160274"/>
                    <a:pt x="380619" y="160274"/>
                    <a:pt x="379476" y="159766"/>
                  </a:cubicBezTo>
                  <a:lnTo>
                    <a:pt x="2921" y="9271"/>
                  </a:lnTo>
                  <a:lnTo>
                    <a:pt x="4699" y="4953"/>
                  </a:lnTo>
                  <a:lnTo>
                    <a:pt x="9398" y="4953"/>
                  </a:lnTo>
                  <a:lnTo>
                    <a:pt x="9398" y="758063"/>
                  </a:lnTo>
                  <a:lnTo>
                    <a:pt x="4699" y="758063"/>
                  </a:lnTo>
                  <a:lnTo>
                    <a:pt x="6477" y="753745"/>
                  </a:lnTo>
                  <a:moveTo>
                    <a:pt x="2921" y="762508"/>
                  </a:moveTo>
                  <a:cubicBezTo>
                    <a:pt x="1143" y="761746"/>
                    <a:pt x="0" y="760095"/>
                    <a:pt x="0" y="758190"/>
                  </a:cubicBezTo>
                  <a:lnTo>
                    <a:pt x="0" y="5080"/>
                  </a:lnTo>
                  <a:cubicBezTo>
                    <a:pt x="0" y="3556"/>
                    <a:pt x="762" y="2032"/>
                    <a:pt x="2032" y="1143"/>
                  </a:cubicBezTo>
                  <a:cubicBezTo>
                    <a:pt x="3302" y="254"/>
                    <a:pt x="4953" y="127"/>
                    <a:pt x="6477" y="635"/>
                  </a:cubicBezTo>
                  <a:lnTo>
                    <a:pt x="383032" y="151257"/>
                  </a:lnTo>
                  <a:lnTo>
                    <a:pt x="381254" y="155575"/>
                  </a:lnTo>
                  <a:lnTo>
                    <a:pt x="379476" y="151257"/>
                  </a:lnTo>
                  <a:lnTo>
                    <a:pt x="756031" y="635"/>
                  </a:lnTo>
                  <a:cubicBezTo>
                    <a:pt x="757428" y="0"/>
                    <a:pt x="759079" y="254"/>
                    <a:pt x="760476" y="1143"/>
                  </a:cubicBezTo>
                  <a:cubicBezTo>
                    <a:pt x="761873" y="2032"/>
                    <a:pt x="762508" y="3429"/>
                    <a:pt x="762508" y="5080"/>
                  </a:cubicBezTo>
                  <a:lnTo>
                    <a:pt x="762508" y="758190"/>
                  </a:lnTo>
                  <a:cubicBezTo>
                    <a:pt x="762508" y="760095"/>
                    <a:pt x="761365" y="761873"/>
                    <a:pt x="759587" y="762508"/>
                  </a:cubicBezTo>
                  <a:lnTo>
                    <a:pt x="383032" y="913003"/>
                  </a:lnTo>
                  <a:cubicBezTo>
                    <a:pt x="381889" y="913511"/>
                    <a:pt x="380619" y="913511"/>
                    <a:pt x="379476" y="913003"/>
                  </a:cubicBezTo>
                  <a:lnTo>
                    <a:pt x="2921" y="762381"/>
                  </a:ln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8199" y="3183128"/>
              <a:ext cx="753110" cy="1108710"/>
            </a:xfrm>
            <a:custGeom>
              <a:avLst/>
              <a:gdLst/>
              <a:ahLst/>
              <a:cxnLst/>
              <a:rect r="r" b="b" t="t" l="l"/>
              <a:pathLst>
                <a:path h="1108710" w="753110">
                  <a:moveTo>
                    <a:pt x="0" y="958088"/>
                  </a:moveTo>
                  <a:lnTo>
                    <a:pt x="376555" y="1108710"/>
                  </a:lnTo>
                  <a:lnTo>
                    <a:pt x="753110" y="958088"/>
                  </a:lnTo>
                  <a:lnTo>
                    <a:pt x="753110" y="0"/>
                  </a:lnTo>
                  <a:lnTo>
                    <a:pt x="376555" y="150622"/>
                  </a:lnTo>
                  <a:lnTo>
                    <a:pt x="0" y="0"/>
                  </a:lnTo>
                  <a:lnTo>
                    <a:pt x="0" y="958088"/>
                  </a:ln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3178175"/>
              <a:ext cx="762508" cy="1118616"/>
            </a:xfrm>
            <a:custGeom>
              <a:avLst/>
              <a:gdLst/>
              <a:ahLst/>
              <a:cxnLst/>
              <a:rect r="r" b="b" t="t" l="l"/>
              <a:pathLst>
                <a:path h="1118616" w="762508">
                  <a:moveTo>
                    <a:pt x="6477" y="958723"/>
                  </a:moveTo>
                  <a:lnTo>
                    <a:pt x="383032" y="1109345"/>
                  </a:lnTo>
                  <a:lnTo>
                    <a:pt x="381254" y="1113663"/>
                  </a:lnTo>
                  <a:lnTo>
                    <a:pt x="379476" y="1109345"/>
                  </a:lnTo>
                  <a:lnTo>
                    <a:pt x="756031" y="958723"/>
                  </a:lnTo>
                  <a:lnTo>
                    <a:pt x="757809" y="963041"/>
                  </a:lnTo>
                  <a:lnTo>
                    <a:pt x="753110" y="963041"/>
                  </a:lnTo>
                  <a:lnTo>
                    <a:pt x="753110" y="4953"/>
                  </a:lnTo>
                  <a:lnTo>
                    <a:pt x="757809" y="4953"/>
                  </a:lnTo>
                  <a:lnTo>
                    <a:pt x="759587" y="9271"/>
                  </a:lnTo>
                  <a:lnTo>
                    <a:pt x="383032" y="159893"/>
                  </a:lnTo>
                  <a:cubicBezTo>
                    <a:pt x="381889" y="160401"/>
                    <a:pt x="380619" y="160401"/>
                    <a:pt x="379476" y="159893"/>
                  </a:cubicBezTo>
                  <a:lnTo>
                    <a:pt x="2921" y="9271"/>
                  </a:lnTo>
                  <a:lnTo>
                    <a:pt x="4699" y="4953"/>
                  </a:lnTo>
                  <a:lnTo>
                    <a:pt x="9398" y="4953"/>
                  </a:lnTo>
                  <a:lnTo>
                    <a:pt x="9398" y="963041"/>
                  </a:lnTo>
                  <a:lnTo>
                    <a:pt x="4699" y="963041"/>
                  </a:lnTo>
                  <a:lnTo>
                    <a:pt x="6477" y="958723"/>
                  </a:lnTo>
                  <a:moveTo>
                    <a:pt x="2921" y="967486"/>
                  </a:moveTo>
                  <a:cubicBezTo>
                    <a:pt x="1143" y="966724"/>
                    <a:pt x="0" y="965073"/>
                    <a:pt x="0" y="963168"/>
                  </a:cubicBezTo>
                  <a:lnTo>
                    <a:pt x="0" y="4953"/>
                  </a:lnTo>
                  <a:cubicBezTo>
                    <a:pt x="0" y="3429"/>
                    <a:pt x="762" y="1905"/>
                    <a:pt x="2032" y="1016"/>
                  </a:cubicBezTo>
                  <a:cubicBezTo>
                    <a:pt x="3302" y="127"/>
                    <a:pt x="4953" y="0"/>
                    <a:pt x="6477" y="508"/>
                  </a:cubicBezTo>
                  <a:lnTo>
                    <a:pt x="383032" y="151130"/>
                  </a:lnTo>
                  <a:lnTo>
                    <a:pt x="381254" y="155448"/>
                  </a:lnTo>
                  <a:lnTo>
                    <a:pt x="379476" y="151130"/>
                  </a:lnTo>
                  <a:lnTo>
                    <a:pt x="756031" y="635"/>
                  </a:lnTo>
                  <a:cubicBezTo>
                    <a:pt x="757428" y="0"/>
                    <a:pt x="759079" y="254"/>
                    <a:pt x="760476" y="1143"/>
                  </a:cubicBezTo>
                  <a:cubicBezTo>
                    <a:pt x="761873" y="2032"/>
                    <a:pt x="762508" y="3429"/>
                    <a:pt x="762508" y="5080"/>
                  </a:cubicBezTo>
                  <a:lnTo>
                    <a:pt x="762508" y="963168"/>
                  </a:lnTo>
                  <a:cubicBezTo>
                    <a:pt x="762508" y="965073"/>
                    <a:pt x="761365" y="966851"/>
                    <a:pt x="759587" y="967486"/>
                  </a:cubicBezTo>
                  <a:lnTo>
                    <a:pt x="383032" y="1118108"/>
                  </a:lnTo>
                  <a:cubicBezTo>
                    <a:pt x="381889" y="1118616"/>
                    <a:pt x="380619" y="1118616"/>
                    <a:pt x="379476" y="1118108"/>
                  </a:cubicBezTo>
                  <a:lnTo>
                    <a:pt x="2921" y="967486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20163" y="719338"/>
            <a:ext cx="5566086" cy="51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0"/>
              </a:lnSpc>
            </a:pPr>
            <a:r>
              <a:rPr lang="en-US" b="true" sz="296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Working Principle of SpinSense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8983" y="2774737"/>
            <a:ext cx="144951" cy="49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7"/>
              </a:lnSpc>
            </a:pPr>
            <a:r>
              <a:rPr lang="en-US" b="true" sz="1779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7049" y="3784387"/>
            <a:ext cx="148876" cy="49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7"/>
              </a:lnSpc>
            </a:pPr>
            <a:r>
              <a:rPr lang="en-US" b="true" sz="1779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3630" y="4794037"/>
            <a:ext cx="155781" cy="49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7"/>
              </a:lnSpc>
            </a:pPr>
            <a:r>
              <a:rPr lang="en-US" b="true" sz="1779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1309" y="1860337"/>
            <a:ext cx="99327" cy="30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0"/>
              </a:lnSpc>
            </a:pPr>
            <a:r>
              <a:rPr lang="en-US" b="true" sz="1779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99162" y="3807762"/>
            <a:ext cx="4878276" cy="55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4"/>
              </a:lnSpc>
            </a:pPr>
            <a:r>
              <a:rPr lang="en-US" b="true" sz="148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Pulse Counting</a:t>
            </a:r>
          </a:p>
          <a:p>
            <a:pPr algn="l">
              <a:lnSpc>
                <a:spcPts val="1660"/>
              </a:lnSpc>
            </a:pPr>
            <a:r>
              <a:rPr lang="en-US" sz="118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FPGA counts pulses within a time interval to calculate RPM accurately.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99162" y="2702862"/>
            <a:ext cx="4748955" cy="79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4"/>
              </a:lnSpc>
            </a:pPr>
            <a:r>
              <a:rPr lang="en-US" b="true" sz="148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Pulse Detection</a:t>
            </a:r>
          </a:p>
          <a:p>
            <a:pPr algn="l">
              <a:lnSpc>
                <a:spcPts val="1874"/>
              </a:lnSpc>
            </a:pPr>
            <a:r>
              <a:rPr lang="en-US" sz="118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Hall effect sensor produces one pulse per shaft revolution based on magnetic changes.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99162" y="4712637"/>
            <a:ext cx="5055908" cy="80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4"/>
              </a:lnSpc>
            </a:pPr>
            <a:r>
              <a:rPr lang="en-US" b="true" sz="148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Buzzer Activation</a:t>
            </a:r>
          </a:p>
          <a:p>
            <a:pPr algn="l">
              <a:lnSpc>
                <a:spcPts val="1950"/>
              </a:lnSpc>
            </a:pPr>
            <a:r>
              <a:rPr lang="en-US" sz="118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When RPM surpasses a threshold, the FPGA triggers the buzzer to warn users.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99162" y="1588437"/>
            <a:ext cx="4961487" cy="80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4"/>
              </a:lnSpc>
            </a:pPr>
            <a:r>
              <a:rPr lang="en-US" b="true" sz="148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Magnet Attachment</a:t>
            </a:r>
          </a:p>
          <a:p>
            <a:pPr algn="l">
              <a:lnSpc>
                <a:spcPts val="1874"/>
              </a:lnSpc>
            </a:pPr>
            <a:r>
              <a:rPr lang="en-US" sz="118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magnet mounted on the rotating motor shaft creates a magnetic field for detection.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6655070" y="1388878"/>
            <a:ext cx="4563485" cy="3448188"/>
            <a:chOff x="0" y="0"/>
            <a:chExt cx="6084646" cy="4597584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1645404"/>
              <a:ext cx="2163430" cy="2952180"/>
              <a:chOff x="0" y="0"/>
              <a:chExt cx="812800" cy="1109133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1109133"/>
              </a:xfrm>
              <a:custGeom>
                <a:avLst/>
                <a:gdLst/>
                <a:ahLst/>
                <a:cxnLst/>
                <a:rect r="r" b="b" t="t" l="l"/>
                <a:pathLst>
                  <a:path h="1109133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09133"/>
                    </a:lnTo>
                    <a:lnTo>
                      <a:pt x="0" y="1109133"/>
                    </a:lnTo>
                    <a:close/>
                  </a:path>
                </a:pathLst>
              </a:custGeom>
              <a:solidFill>
                <a:srgbClr val="95C2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19050"/>
                <a:ext cx="812800" cy="11281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4371931" y="1408779"/>
              <a:ext cx="1081715" cy="1712715"/>
              <a:chOff x="0" y="0"/>
              <a:chExt cx="406400" cy="643467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406400" cy="643467"/>
              </a:xfrm>
              <a:custGeom>
                <a:avLst/>
                <a:gdLst/>
                <a:ahLst/>
                <a:cxnLst/>
                <a:rect r="r" b="b" t="t" l="l"/>
                <a:pathLst>
                  <a:path h="643467" w="406400">
                    <a:moveTo>
                      <a:pt x="84667" y="0"/>
                    </a:moveTo>
                    <a:lnTo>
                      <a:pt x="321733" y="0"/>
                    </a:lnTo>
                    <a:cubicBezTo>
                      <a:pt x="368493" y="0"/>
                      <a:pt x="406400" y="37907"/>
                      <a:pt x="406400" y="84667"/>
                    </a:cubicBezTo>
                    <a:lnTo>
                      <a:pt x="406400" y="558800"/>
                    </a:lnTo>
                    <a:cubicBezTo>
                      <a:pt x="406400" y="605560"/>
                      <a:pt x="368493" y="643467"/>
                      <a:pt x="321733" y="643467"/>
                    </a:cubicBezTo>
                    <a:lnTo>
                      <a:pt x="84667" y="643467"/>
                    </a:lnTo>
                    <a:cubicBezTo>
                      <a:pt x="37907" y="643467"/>
                      <a:pt x="0" y="605560"/>
                      <a:pt x="0" y="558800"/>
                    </a:cubicBezTo>
                    <a:lnTo>
                      <a:pt x="0" y="84667"/>
                    </a:lnTo>
                    <a:cubicBezTo>
                      <a:pt x="0" y="37907"/>
                      <a:pt x="37907" y="0"/>
                      <a:pt x="84667" y="0"/>
                    </a:cubicBezTo>
                    <a:close/>
                  </a:path>
                </a:pathLst>
              </a:custGeom>
              <a:solidFill>
                <a:srgbClr val="737373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19050"/>
                <a:ext cx="406400" cy="6625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2659216" y="3121494"/>
              <a:ext cx="1340876" cy="743679"/>
              <a:chOff x="0" y="0"/>
              <a:chExt cx="503767" cy="2794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503767" cy="279400"/>
              </a:xfrm>
              <a:custGeom>
                <a:avLst/>
                <a:gdLst/>
                <a:ahLst/>
                <a:cxnLst/>
                <a:rect r="r" b="b" t="t" l="l"/>
                <a:pathLst>
                  <a:path h="279400" w="503767">
                    <a:moveTo>
                      <a:pt x="0" y="0"/>
                    </a:moveTo>
                    <a:lnTo>
                      <a:pt x="503767" y="0"/>
                    </a:lnTo>
                    <a:lnTo>
                      <a:pt x="503767" y="279400"/>
                    </a:lnTo>
                    <a:lnTo>
                      <a:pt x="0" y="279400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503767" cy="298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4833913" y="3110226"/>
              <a:ext cx="157750" cy="383107"/>
              <a:chOff x="0" y="0"/>
              <a:chExt cx="59267" cy="143933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59267" cy="143933"/>
              </a:xfrm>
              <a:custGeom>
                <a:avLst/>
                <a:gdLst/>
                <a:ahLst/>
                <a:cxnLst/>
                <a:rect r="r" b="b" t="t" l="l"/>
                <a:pathLst>
                  <a:path h="143933" w="59267">
                    <a:moveTo>
                      <a:pt x="0" y="0"/>
                    </a:moveTo>
                    <a:lnTo>
                      <a:pt x="59267" y="0"/>
                    </a:lnTo>
                    <a:lnTo>
                      <a:pt x="59267" y="143933"/>
                    </a:lnTo>
                    <a:lnTo>
                      <a:pt x="0" y="143933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19050"/>
                <a:ext cx="59267" cy="1629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4343761" y="3420092"/>
              <a:ext cx="1138054" cy="146482"/>
              <a:chOff x="0" y="0"/>
              <a:chExt cx="427567" cy="55033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427567" cy="55033"/>
              </a:xfrm>
              <a:custGeom>
                <a:avLst/>
                <a:gdLst/>
                <a:ahLst/>
                <a:cxnLst/>
                <a:rect r="r" b="b" t="t" l="l"/>
                <a:pathLst>
                  <a:path h="55033" w="427567">
                    <a:moveTo>
                      <a:pt x="0" y="0"/>
                    </a:moveTo>
                    <a:lnTo>
                      <a:pt x="427567" y="0"/>
                    </a:lnTo>
                    <a:lnTo>
                      <a:pt x="427567" y="55033"/>
                    </a:lnTo>
                    <a:lnTo>
                      <a:pt x="0" y="55033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19050"/>
                <a:ext cx="427567" cy="740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4332493" y="3434740"/>
              <a:ext cx="659170" cy="131834"/>
              <a:chOff x="0" y="0"/>
              <a:chExt cx="247650" cy="4953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247650" cy="49530"/>
              </a:xfrm>
              <a:custGeom>
                <a:avLst/>
                <a:gdLst/>
                <a:ahLst/>
                <a:cxnLst/>
                <a:rect r="r" b="b" t="t" l="l"/>
                <a:pathLst>
                  <a:path h="49530" w="247650">
                    <a:moveTo>
                      <a:pt x="0" y="0"/>
                    </a:moveTo>
                    <a:lnTo>
                      <a:pt x="247650" y="0"/>
                    </a:lnTo>
                    <a:lnTo>
                      <a:pt x="247650" y="49530"/>
                    </a:lnTo>
                    <a:lnTo>
                      <a:pt x="0" y="495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19050"/>
                <a:ext cx="247650" cy="68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4332493" y="3434740"/>
              <a:ext cx="196413" cy="131834"/>
              <a:chOff x="0" y="0"/>
              <a:chExt cx="73792" cy="4953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73792" cy="49530"/>
              </a:xfrm>
              <a:custGeom>
                <a:avLst/>
                <a:gdLst/>
                <a:ahLst/>
                <a:cxnLst/>
                <a:rect r="r" b="b" t="t" l="l"/>
                <a:pathLst>
                  <a:path h="49530" w="73792">
                    <a:moveTo>
                      <a:pt x="0" y="0"/>
                    </a:moveTo>
                    <a:lnTo>
                      <a:pt x="73792" y="0"/>
                    </a:lnTo>
                    <a:lnTo>
                      <a:pt x="73792" y="49530"/>
                    </a:lnTo>
                    <a:lnTo>
                      <a:pt x="0" y="49530"/>
                    </a:ln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19050"/>
                <a:ext cx="73792" cy="68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4814582" y="3434740"/>
              <a:ext cx="196413" cy="131834"/>
              <a:chOff x="0" y="0"/>
              <a:chExt cx="73792" cy="4953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73792" cy="49530"/>
              </a:xfrm>
              <a:custGeom>
                <a:avLst/>
                <a:gdLst/>
                <a:ahLst/>
                <a:cxnLst/>
                <a:rect r="r" b="b" t="t" l="l"/>
                <a:pathLst>
                  <a:path h="49530" w="73792">
                    <a:moveTo>
                      <a:pt x="0" y="0"/>
                    </a:moveTo>
                    <a:lnTo>
                      <a:pt x="73792" y="0"/>
                    </a:lnTo>
                    <a:lnTo>
                      <a:pt x="73792" y="49530"/>
                    </a:lnTo>
                    <a:lnTo>
                      <a:pt x="0" y="49530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19050"/>
                <a:ext cx="73792" cy="68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</a:p>
            </p:txBody>
          </p:sp>
        </p:grpSp>
        <p:sp>
          <p:nvSpPr>
            <p:cNvPr name="AutoShape 48" id="48"/>
            <p:cNvSpPr/>
            <p:nvPr/>
          </p:nvSpPr>
          <p:spPr>
            <a:xfrm>
              <a:off x="2163430" y="3279244"/>
              <a:ext cx="495786" cy="0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>
              <a:off x="2163430" y="3523193"/>
              <a:ext cx="529590" cy="0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0" id="50"/>
            <p:cNvSpPr/>
            <p:nvPr/>
          </p:nvSpPr>
          <p:spPr>
            <a:xfrm>
              <a:off x="2163430" y="3771086"/>
              <a:ext cx="529590" cy="0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1" id="51"/>
            <p:cNvSpPr/>
            <p:nvPr/>
          </p:nvSpPr>
          <p:spPr>
            <a:xfrm>
              <a:off x="6062110" y="236630"/>
              <a:ext cx="0" cy="856723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2" id="52"/>
            <p:cNvSpPr/>
            <p:nvPr/>
          </p:nvSpPr>
          <p:spPr>
            <a:xfrm>
              <a:off x="3977556" y="236630"/>
              <a:ext cx="0" cy="856723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3" id="53"/>
            <p:cNvSpPr/>
            <p:nvPr/>
          </p:nvSpPr>
          <p:spPr>
            <a:xfrm flipV="true">
              <a:off x="3969368" y="1104620"/>
              <a:ext cx="692710" cy="11268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4" id="54"/>
            <p:cNvSpPr/>
            <p:nvPr/>
          </p:nvSpPr>
          <p:spPr>
            <a:xfrm flipV="true">
              <a:off x="5357309" y="1115876"/>
              <a:ext cx="704068" cy="12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5" id="55"/>
            <p:cNvSpPr/>
            <p:nvPr/>
          </p:nvSpPr>
          <p:spPr>
            <a:xfrm>
              <a:off x="4662078" y="1115888"/>
              <a:ext cx="0" cy="292890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6" id="56"/>
            <p:cNvSpPr/>
            <p:nvPr/>
          </p:nvSpPr>
          <p:spPr>
            <a:xfrm>
              <a:off x="5334774" y="1115888"/>
              <a:ext cx="0" cy="292890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7" id="57"/>
            <p:cNvSpPr/>
            <p:nvPr/>
          </p:nvSpPr>
          <p:spPr>
            <a:xfrm>
              <a:off x="5334774" y="236630"/>
              <a:ext cx="726604" cy="0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8" id="58"/>
            <p:cNvSpPr/>
            <p:nvPr/>
          </p:nvSpPr>
          <p:spPr>
            <a:xfrm>
              <a:off x="3969191" y="236630"/>
              <a:ext cx="726604" cy="0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9" id="59"/>
            <p:cNvSpPr/>
            <p:nvPr/>
          </p:nvSpPr>
          <p:spPr>
            <a:xfrm>
              <a:off x="4935324" y="129585"/>
              <a:ext cx="0" cy="214089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0" id="60"/>
            <p:cNvSpPr/>
            <p:nvPr/>
          </p:nvSpPr>
          <p:spPr>
            <a:xfrm>
              <a:off x="5312238" y="129585"/>
              <a:ext cx="0" cy="214089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1" id="61"/>
            <p:cNvSpPr/>
            <p:nvPr/>
          </p:nvSpPr>
          <p:spPr>
            <a:xfrm>
              <a:off x="4695795" y="19426"/>
              <a:ext cx="0" cy="473259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2" id="62"/>
            <p:cNvSpPr/>
            <p:nvPr/>
          </p:nvSpPr>
          <p:spPr>
            <a:xfrm>
              <a:off x="5123781" y="0"/>
              <a:ext cx="0" cy="473259"/>
            </a:xfrm>
            <a:prstGeom prst="line">
              <a:avLst/>
            </a:prstGeom>
            <a:ln cap="flat" w="450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3" id="63"/>
            <p:cNvGrpSpPr/>
            <p:nvPr/>
          </p:nvGrpSpPr>
          <p:grpSpPr>
            <a:xfrm rot="0">
              <a:off x="3851087" y="3231871"/>
              <a:ext cx="236561" cy="522925"/>
              <a:chOff x="0" y="0"/>
              <a:chExt cx="88876" cy="196463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88876" cy="196463"/>
              </a:xfrm>
              <a:custGeom>
                <a:avLst/>
                <a:gdLst/>
                <a:ahLst/>
                <a:cxnLst/>
                <a:rect r="r" b="b" t="t" l="l"/>
                <a:pathLst>
                  <a:path h="196463" w="88876">
                    <a:moveTo>
                      <a:pt x="0" y="0"/>
                    </a:moveTo>
                    <a:lnTo>
                      <a:pt x="88876" y="0"/>
                    </a:lnTo>
                    <a:lnTo>
                      <a:pt x="88876" y="196463"/>
                    </a:lnTo>
                    <a:lnTo>
                      <a:pt x="0" y="1964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0" y="-19050"/>
                <a:ext cx="88876" cy="2155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"/>
                  </a:lnSpc>
                </a:pPr>
              </a:p>
            </p:txBody>
          </p:sp>
        </p:grpSp>
        <p:sp>
          <p:nvSpPr>
            <p:cNvPr name="TextBox 66" id="66"/>
            <p:cNvSpPr txBox="true"/>
            <p:nvPr/>
          </p:nvSpPr>
          <p:spPr>
            <a:xfrm rot="0">
              <a:off x="0" y="2263709"/>
              <a:ext cx="2163430" cy="1398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6"/>
                </a:lnSpc>
                <a:spcBef>
                  <a:spcPct val="0"/>
                </a:spcBef>
              </a:pPr>
              <a:r>
                <a:rPr lang="en-US" b="true" sz="204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FPGA</a:t>
              </a:r>
            </a:p>
            <a:p>
              <a:pPr algn="ctr">
                <a:lnSpc>
                  <a:spcPts val="2856"/>
                </a:lnSpc>
                <a:spcBef>
                  <a:spcPct val="0"/>
                </a:spcBef>
              </a:pPr>
              <a:r>
                <a:rPr lang="en-US" b="true" sz="204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EDGE </a:t>
              </a:r>
            </a:p>
            <a:p>
              <a:pPr algn="ctr">
                <a:lnSpc>
                  <a:spcPts val="2856"/>
                </a:lnSpc>
                <a:spcBef>
                  <a:spcPct val="0"/>
                </a:spcBef>
              </a:pPr>
              <a:r>
                <a:rPr lang="en-US" b="true" sz="2040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ARTIX-7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1755498" y="3159857"/>
              <a:ext cx="407932" cy="7171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490"/>
                </a:lnSpc>
                <a:spcBef>
                  <a:spcPct val="0"/>
                </a:spcBef>
              </a:pPr>
              <a:r>
                <a:rPr lang="en-US" sz="106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</a:t>
              </a:r>
            </a:p>
            <a:p>
              <a:pPr algn="r">
                <a:lnSpc>
                  <a:spcPts val="1490"/>
                </a:lnSpc>
                <a:spcBef>
                  <a:spcPct val="0"/>
                </a:spcBef>
              </a:pPr>
              <a:r>
                <a:rPr lang="en-US" sz="106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GND</a:t>
              </a:r>
            </a:p>
            <a:p>
              <a:pPr algn="r">
                <a:lnSpc>
                  <a:spcPts val="1490"/>
                </a:lnSpc>
                <a:spcBef>
                  <a:spcPct val="0"/>
                </a:spcBef>
              </a:pPr>
              <a:r>
                <a:rPr lang="en-US" sz="106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VCC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2551291" y="3968326"/>
              <a:ext cx="1556726" cy="221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90"/>
                </a:lnSpc>
                <a:spcBef>
                  <a:spcPct val="0"/>
                </a:spcBef>
              </a:pPr>
              <a:r>
                <a:rPr lang="en-US" sz="106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Hall Effect Sensor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4394467" y="2018986"/>
              <a:ext cx="1081715" cy="469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90"/>
                </a:lnSpc>
                <a:spcBef>
                  <a:spcPct val="0"/>
                </a:spcBef>
              </a:pPr>
              <a:r>
                <a:rPr lang="en-US" sz="106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DC</a:t>
              </a:r>
            </a:p>
            <a:p>
              <a:pPr algn="ctr">
                <a:lnSpc>
                  <a:spcPts val="1490"/>
                </a:lnSpc>
                <a:spcBef>
                  <a:spcPct val="0"/>
                </a:spcBef>
              </a:pPr>
              <a:r>
                <a:rPr lang="en-US" sz="106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Motor</a:t>
              </a:r>
            </a:p>
          </p:txBody>
        </p:sp>
        <p:sp>
          <p:nvSpPr>
            <p:cNvPr name="TextBox 70" id="70"/>
            <p:cNvSpPr txBox="true"/>
            <p:nvPr/>
          </p:nvSpPr>
          <p:spPr>
            <a:xfrm rot="0">
              <a:off x="4332493" y="3557049"/>
              <a:ext cx="652128" cy="221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90"/>
                </a:lnSpc>
                <a:spcBef>
                  <a:spcPct val="0"/>
                </a:spcBef>
              </a:pPr>
              <a:r>
                <a:rPr lang="en-US" sz="106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Magnet</a:t>
              </a:r>
            </a:p>
          </p:txBody>
        </p:sp>
        <p:sp>
          <p:nvSpPr>
            <p:cNvPr name="TextBox 71" id="71"/>
            <p:cNvSpPr txBox="true"/>
            <p:nvPr/>
          </p:nvSpPr>
          <p:spPr>
            <a:xfrm rot="0">
              <a:off x="4706414" y="556480"/>
              <a:ext cx="650895" cy="221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90"/>
                </a:lnSpc>
                <a:spcBef>
                  <a:spcPct val="0"/>
                </a:spcBef>
              </a:pPr>
              <a:r>
                <a:rPr lang="en-US" sz="1064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Battery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246"/>
            <a:ext cx="11556997" cy="6565897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9525"/>
            <a:ext cx="4286250" cy="6429375"/>
          </a:xfrm>
          <a:custGeom>
            <a:avLst/>
            <a:gdLst/>
            <a:ahLst/>
            <a:cxnLst/>
            <a:rect r="r" b="b" t="t" l="l"/>
            <a:pathLst>
              <a:path h="6429375" w="4286250">
                <a:moveTo>
                  <a:pt x="0" y="0"/>
                </a:moveTo>
                <a:lnTo>
                  <a:pt x="4286250" y="0"/>
                </a:lnTo>
                <a:lnTo>
                  <a:pt x="4286250" y="6429375"/>
                </a:lnTo>
                <a:lnTo>
                  <a:pt x="0" y="642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06413" y="2366324"/>
            <a:ext cx="5994530" cy="166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System Block Diagram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The diagram illustrates the straightforward flow from the motor's rotation through sensor detection to FPGA processing, culminating in buzzer alerts based on speed criteria.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246"/>
            <a:ext cx="11556997" cy="6565897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87197" y="1982343"/>
              <a:ext cx="1686306" cy="1009904"/>
            </a:xfrm>
            <a:custGeom>
              <a:avLst/>
              <a:gdLst/>
              <a:ahLst/>
              <a:cxnLst/>
              <a:rect r="r" b="b" t="t" l="l"/>
              <a:pathLst>
                <a:path h="1009904" w="1686306">
                  <a:moveTo>
                    <a:pt x="127" y="952627"/>
                  </a:moveTo>
                  <a:lnTo>
                    <a:pt x="127" y="57404"/>
                  </a:lnTo>
                  <a:cubicBezTo>
                    <a:pt x="127" y="53594"/>
                    <a:pt x="508" y="49911"/>
                    <a:pt x="1270" y="46228"/>
                  </a:cubicBezTo>
                  <a:cubicBezTo>
                    <a:pt x="2032" y="42545"/>
                    <a:pt x="3048" y="38989"/>
                    <a:pt x="4572" y="35433"/>
                  </a:cubicBezTo>
                  <a:cubicBezTo>
                    <a:pt x="6096" y="31877"/>
                    <a:pt x="7747" y="28702"/>
                    <a:pt x="9906" y="25527"/>
                  </a:cubicBezTo>
                  <a:cubicBezTo>
                    <a:pt x="12065" y="22352"/>
                    <a:pt x="14351" y="19558"/>
                    <a:pt x="17018" y="16891"/>
                  </a:cubicBezTo>
                  <a:cubicBezTo>
                    <a:pt x="19685" y="14224"/>
                    <a:pt x="22606" y="11811"/>
                    <a:pt x="25654" y="9779"/>
                  </a:cubicBezTo>
                  <a:cubicBezTo>
                    <a:pt x="28702" y="7747"/>
                    <a:pt x="32131" y="5969"/>
                    <a:pt x="35560" y="4445"/>
                  </a:cubicBezTo>
                  <a:cubicBezTo>
                    <a:pt x="38989" y="2921"/>
                    <a:pt x="42672" y="1905"/>
                    <a:pt x="46355" y="1143"/>
                  </a:cubicBezTo>
                  <a:cubicBezTo>
                    <a:pt x="50038" y="381"/>
                    <a:pt x="53721" y="0"/>
                    <a:pt x="57531" y="0"/>
                  </a:cubicBezTo>
                  <a:lnTo>
                    <a:pt x="1628902" y="0"/>
                  </a:lnTo>
                  <a:cubicBezTo>
                    <a:pt x="1632712" y="0"/>
                    <a:pt x="1636395" y="381"/>
                    <a:pt x="1640078" y="1143"/>
                  </a:cubicBezTo>
                  <a:cubicBezTo>
                    <a:pt x="1643761" y="1905"/>
                    <a:pt x="1647317" y="2921"/>
                    <a:pt x="1650873" y="4445"/>
                  </a:cubicBezTo>
                  <a:cubicBezTo>
                    <a:pt x="1654429" y="5969"/>
                    <a:pt x="1657604" y="7620"/>
                    <a:pt x="1660779" y="9779"/>
                  </a:cubicBezTo>
                  <a:cubicBezTo>
                    <a:pt x="1663954" y="11938"/>
                    <a:pt x="1666748" y="14224"/>
                    <a:pt x="1669415" y="16891"/>
                  </a:cubicBezTo>
                  <a:cubicBezTo>
                    <a:pt x="1672082" y="19558"/>
                    <a:pt x="1674495" y="22479"/>
                    <a:pt x="1676527" y="25527"/>
                  </a:cubicBezTo>
                  <a:cubicBezTo>
                    <a:pt x="1678559" y="28575"/>
                    <a:pt x="1680337" y="32004"/>
                    <a:pt x="1681861" y="35433"/>
                  </a:cubicBezTo>
                  <a:cubicBezTo>
                    <a:pt x="1683385" y="38862"/>
                    <a:pt x="1684401" y="42545"/>
                    <a:pt x="1685163" y="46228"/>
                  </a:cubicBezTo>
                  <a:cubicBezTo>
                    <a:pt x="1685925" y="49911"/>
                    <a:pt x="1686306" y="53594"/>
                    <a:pt x="1686306" y="57404"/>
                  </a:cubicBezTo>
                  <a:lnTo>
                    <a:pt x="1686306" y="952627"/>
                  </a:lnTo>
                  <a:cubicBezTo>
                    <a:pt x="1686306" y="956437"/>
                    <a:pt x="1685925" y="960120"/>
                    <a:pt x="1685163" y="963803"/>
                  </a:cubicBezTo>
                  <a:cubicBezTo>
                    <a:pt x="1684401" y="967486"/>
                    <a:pt x="1683385" y="971042"/>
                    <a:pt x="1681861" y="974471"/>
                  </a:cubicBezTo>
                  <a:cubicBezTo>
                    <a:pt x="1680337" y="977900"/>
                    <a:pt x="1678686" y="981202"/>
                    <a:pt x="1676527" y="984377"/>
                  </a:cubicBezTo>
                  <a:cubicBezTo>
                    <a:pt x="1674368" y="987552"/>
                    <a:pt x="1672082" y="990346"/>
                    <a:pt x="1669415" y="993013"/>
                  </a:cubicBezTo>
                  <a:cubicBezTo>
                    <a:pt x="1666748" y="995680"/>
                    <a:pt x="1663827" y="998093"/>
                    <a:pt x="1660779" y="1000125"/>
                  </a:cubicBezTo>
                  <a:cubicBezTo>
                    <a:pt x="1657731" y="1002157"/>
                    <a:pt x="1654302" y="1003935"/>
                    <a:pt x="1650873" y="1005459"/>
                  </a:cubicBezTo>
                  <a:cubicBezTo>
                    <a:pt x="1647444" y="1006983"/>
                    <a:pt x="1643761" y="1007999"/>
                    <a:pt x="1640078" y="1008761"/>
                  </a:cubicBezTo>
                  <a:cubicBezTo>
                    <a:pt x="1636395" y="1009523"/>
                    <a:pt x="1632712" y="1009904"/>
                    <a:pt x="1628902" y="1009904"/>
                  </a:cubicBezTo>
                  <a:lnTo>
                    <a:pt x="57404" y="1009904"/>
                  </a:lnTo>
                  <a:cubicBezTo>
                    <a:pt x="53594" y="1009904"/>
                    <a:pt x="49911" y="1009523"/>
                    <a:pt x="46228" y="1008761"/>
                  </a:cubicBezTo>
                  <a:cubicBezTo>
                    <a:pt x="42545" y="1007999"/>
                    <a:pt x="38989" y="1006983"/>
                    <a:pt x="35433" y="1005459"/>
                  </a:cubicBezTo>
                  <a:cubicBezTo>
                    <a:pt x="31877" y="1003935"/>
                    <a:pt x="28702" y="1002284"/>
                    <a:pt x="25527" y="1000125"/>
                  </a:cubicBezTo>
                  <a:cubicBezTo>
                    <a:pt x="22352" y="997966"/>
                    <a:pt x="19558" y="995680"/>
                    <a:pt x="16891" y="993013"/>
                  </a:cubicBezTo>
                  <a:cubicBezTo>
                    <a:pt x="14224" y="990346"/>
                    <a:pt x="11811" y="987425"/>
                    <a:pt x="9779" y="984377"/>
                  </a:cubicBezTo>
                  <a:cubicBezTo>
                    <a:pt x="7747" y="981329"/>
                    <a:pt x="5969" y="977900"/>
                    <a:pt x="4445" y="974471"/>
                  </a:cubicBezTo>
                  <a:cubicBezTo>
                    <a:pt x="2921" y="971042"/>
                    <a:pt x="1905" y="967486"/>
                    <a:pt x="1143" y="963803"/>
                  </a:cubicBezTo>
                  <a:cubicBezTo>
                    <a:pt x="381" y="960120"/>
                    <a:pt x="0" y="956437"/>
                    <a:pt x="0" y="952627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82625" y="1977771"/>
              <a:ext cx="1695450" cy="1018921"/>
            </a:xfrm>
            <a:custGeom>
              <a:avLst/>
              <a:gdLst/>
              <a:ahLst/>
              <a:cxnLst/>
              <a:rect r="r" b="b" t="t" l="l"/>
              <a:pathLst>
                <a:path h="1018921" w="1695450">
                  <a:moveTo>
                    <a:pt x="0" y="957199"/>
                  </a:moveTo>
                  <a:lnTo>
                    <a:pt x="0" y="61976"/>
                  </a:lnTo>
                  <a:lnTo>
                    <a:pt x="4826" y="61976"/>
                  </a:ln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lnTo>
                    <a:pt x="1143" y="49911"/>
                  </a:lnTo>
                  <a:lnTo>
                    <a:pt x="1143" y="49911"/>
                  </a:lnTo>
                  <a:cubicBezTo>
                    <a:pt x="1905" y="45974"/>
                    <a:pt x="3175" y="42037"/>
                    <a:pt x="4699" y="38227"/>
                  </a:cubicBezTo>
                  <a:lnTo>
                    <a:pt x="4699" y="38227"/>
                  </a:lnTo>
                  <a:lnTo>
                    <a:pt x="4699" y="38227"/>
                  </a:lnTo>
                  <a:cubicBezTo>
                    <a:pt x="6223" y="34417"/>
                    <a:pt x="8128" y="30861"/>
                    <a:pt x="10414" y="27559"/>
                  </a:cubicBezTo>
                  <a:lnTo>
                    <a:pt x="14351" y="30226"/>
                  </a:lnTo>
                  <a:lnTo>
                    <a:pt x="10414" y="27559"/>
                  </a:lnTo>
                  <a:cubicBezTo>
                    <a:pt x="12700" y="24130"/>
                    <a:pt x="15240" y="21082"/>
                    <a:pt x="18161" y="18161"/>
                  </a:cubicBezTo>
                  <a:lnTo>
                    <a:pt x="18161" y="18161"/>
                  </a:lnTo>
                  <a:lnTo>
                    <a:pt x="18161" y="18161"/>
                  </a:lnTo>
                  <a:cubicBezTo>
                    <a:pt x="21082" y="15240"/>
                    <a:pt x="24130" y="12700"/>
                    <a:pt x="27559" y="10414"/>
                  </a:cubicBezTo>
                  <a:lnTo>
                    <a:pt x="30226" y="14351"/>
                  </a:lnTo>
                  <a:lnTo>
                    <a:pt x="27559" y="10414"/>
                  </a:lnTo>
                  <a:cubicBezTo>
                    <a:pt x="30988" y="8128"/>
                    <a:pt x="34544" y="6223"/>
                    <a:pt x="38227" y="4699"/>
                  </a:cubicBezTo>
                  <a:lnTo>
                    <a:pt x="38227" y="4699"/>
                  </a:lnTo>
                  <a:lnTo>
                    <a:pt x="38227" y="4699"/>
                  </a:lnTo>
                  <a:cubicBezTo>
                    <a:pt x="42037" y="3175"/>
                    <a:pt x="45847" y="1905"/>
                    <a:pt x="49911" y="1143"/>
                  </a:cubicBezTo>
                  <a:lnTo>
                    <a:pt x="49911" y="1143"/>
                  </a:lnTo>
                  <a:lnTo>
                    <a:pt x="49911" y="1143"/>
                  </a:lnTo>
                  <a:cubicBezTo>
                    <a:pt x="53848" y="381"/>
                    <a:pt x="57912" y="0"/>
                    <a:pt x="61976" y="0"/>
                  </a:cubicBezTo>
                  <a:lnTo>
                    <a:pt x="61976" y="4826"/>
                  </a:lnTo>
                  <a:lnTo>
                    <a:pt x="61976" y="0"/>
                  </a:lnTo>
                  <a:lnTo>
                    <a:pt x="1633474" y="0"/>
                  </a:lnTo>
                  <a:lnTo>
                    <a:pt x="1633474" y="4826"/>
                  </a:lnTo>
                  <a:lnTo>
                    <a:pt x="1633474" y="0"/>
                  </a:lnTo>
                  <a:cubicBezTo>
                    <a:pt x="1637538" y="0"/>
                    <a:pt x="1641602" y="381"/>
                    <a:pt x="1645539" y="1143"/>
                  </a:cubicBezTo>
                  <a:lnTo>
                    <a:pt x="1645539" y="1143"/>
                  </a:lnTo>
                  <a:lnTo>
                    <a:pt x="1645539" y="1143"/>
                  </a:lnTo>
                  <a:cubicBezTo>
                    <a:pt x="1649476" y="1905"/>
                    <a:pt x="1653413" y="3175"/>
                    <a:pt x="1657223" y="4699"/>
                  </a:cubicBezTo>
                  <a:lnTo>
                    <a:pt x="1657223" y="4699"/>
                  </a:lnTo>
                  <a:lnTo>
                    <a:pt x="1657223" y="4699"/>
                  </a:lnTo>
                  <a:cubicBezTo>
                    <a:pt x="1661033" y="6223"/>
                    <a:pt x="1664589" y="8128"/>
                    <a:pt x="1667891" y="10414"/>
                  </a:cubicBezTo>
                  <a:lnTo>
                    <a:pt x="1665224" y="14351"/>
                  </a:lnTo>
                  <a:lnTo>
                    <a:pt x="1667891" y="10414"/>
                  </a:lnTo>
                  <a:cubicBezTo>
                    <a:pt x="1671320" y="12700"/>
                    <a:pt x="1674368" y="15240"/>
                    <a:pt x="1677289" y="18161"/>
                  </a:cubicBezTo>
                  <a:lnTo>
                    <a:pt x="1677289" y="18161"/>
                  </a:lnTo>
                  <a:lnTo>
                    <a:pt x="1677289" y="18161"/>
                  </a:lnTo>
                  <a:cubicBezTo>
                    <a:pt x="1680210" y="21082"/>
                    <a:pt x="1682750" y="24130"/>
                    <a:pt x="1685036" y="27559"/>
                  </a:cubicBezTo>
                  <a:lnTo>
                    <a:pt x="1681099" y="30226"/>
                  </a:lnTo>
                  <a:lnTo>
                    <a:pt x="1685036" y="27559"/>
                  </a:lnTo>
                  <a:cubicBezTo>
                    <a:pt x="1687322" y="30988"/>
                    <a:pt x="1689227" y="34544"/>
                    <a:pt x="1690751" y="38227"/>
                  </a:cubicBezTo>
                  <a:lnTo>
                    <a:pt x="1690751" y="38227"/>
                  </a:lnTo>
                  <a:lnTo>
                    <a:pt x="1690751" y="38227"/>
                  </a:lnTo>
                  <a:cubicBezTo>
                    <a:pt x="1692275" y="42037"/>
                    <a:pt x="1693418" y="45847"/>
                    <a:pt x="1694307" y="49911"/>
                  </a:cubicBezTo>
                  <a:lnTo>
                    <a:pt x="1694307" y="49911"/>
                  </a:lnTo>
                  <a:lnTo>
                    <a:pt x="1694307" y="49911"/>
                  </a:lnTo>
                  <a:cubicBezTo>
                    <a:pt x="1695069" y="53975"/>
                    <a:pt x="1695450" y="57912"/>
                    <a:pt x="1695450" y="61976"/>
                  </a:cubicBezTo>
                  <a:lnTo>
                    <a:pt x="1690624" y="61976"/>
                  </a:lnTo>
                  <a:lnTo>
                    <a:pt x="1695450" y="61976"/>
                  </a:lnTo>
                  <a:lnTo>
                    <a:pt x="1695450" y="957199"/>
                  </a:lnTo>
                  <a:lnTo>
                    <a:pt x="1690624" y="957199"/>
                  </a:lnTo>
                  <a:lnTo>
                    <a:pt x="1695450" y="957199"/>
                  </a:lnTo>
                  <a:cubicBezTo>
                    <a:pt x="1695450" y="961263"/>
                    <a:pt x="1695069" y="965327"/>
                    <a:pt x="1694307" y="969264"/>
                  </a:cubicBezTo>
                  <a:lnTo>
                    <a:pt x="1694307" y="969264"/>
                  </a:lnTo>
                  <a:lnTo>
                    <a:pt x="1694307" y="969264"/>
                  </a:lnTo>
                  <a:cubicBezTo>
                    <a:pt x="1693545" y="973201"/>
                    <a:pt x="1692402" y="977138"/>
                    <a:pt x="1690751" y="980821"/>
                  </a:cubicBezTo>
                  <a:lnTo>
                    <a:pt x="1690751" y="980821"/>
                  </a:lnTo>
                  <a:lnTo>
                    <a:pt x="1690751" y="980821"/>
                  </a:lnTo>
                  <a:cubicBezTo>
                    <a:pt x="1689227" y="984631"/>
                    <a:pt x="1687322" y="988187"/>
                    <a:pt x="1685036" y="991489"/>
                  </a:cubicBezTo>
                  <a:lnTo>
                    <a:pt x="1681099" y="988822"/>
                  </a:lnTo>
                  <a:lnTo>
                    <a:pt x="1685036" y="991489"/>
                  </a:lnTo>
                  <a:cubicBezTo>
                    <a:pt x="1682750" y="994918"/>
                    <a:pt x="1680210" y="997966"/>
                    <a:pt x="1677289" y="1000887"/>
                  </a:cubicBezTo>
                  <a:lnTo>
                    <a:pt x="1673987" y="997458"/>
                  </a:lnTo>
                  <a:lnTo>
                    <a:pt x="1677416" y="1000760"/>
                  </a:lnTo>
                  <a:cubicBezTo>
                    <a:pt x="1674495" y="1003681"/>
                    <a:pt x="1671447" y="1006221"/>
                    <a:pt x="1668018" y="1008507"/>
                  </a:cubicBezTo>
                  <a:lnTo>
                    <a:pt x="1668018" y="1008507"/>
                  </a:lnTo>
                  <a:lnTo>
                    <a:pt x="1668018" y="1008507"/>
                  </a:lnTo>
                  <a:cubicBezTo>
                    <a:pt x="1664589" y="1010793"/>
                    <a:pt x="1661033" y="1012698"/>
                    <a:pt x="1657350" y="1014222"/>
                  </a:cubicBezTo>
                  <a:lnTo>
                    <a:pt x="1657350" y="1014222"/>
                  </a:lnTo>
                  <a:lnTo>
                    <a:pt x="1657350" y="1014222"/>
                  </a:lnTo>
                  <a:cubicBezTo>
                    <a:pt x="1653540" y="1015746"/>
                    <a:pt x="1649730" y="1017016"/>
                    <a:pt x="1645666" y="1017778"/>
                  </a:cubicBezTo>
                  <a:lnTo>
                    <a:pt x="1644777" y="1013079"/>
                  </a:lnTo>
                  <a:lnTo>
                    <a:pt x="1645666" y="1017778"/>
                  </a:lnTo>
                  <a:cubicBezTo>
                    <a:pt x="1641729" y="1018540"/>
                    <a:pt x="1637665" y="1018921"/>
                    <a:pt x="1633601" y="1018921"/>
                  </a:cubicBezTo>
                  <a:lnTo>
                    <a:pt x="1633601" y="1014095"/>
                  </a:lnTo>
                  <a:lnTo>
                    <a:pt x="1633601" y="1018921"/>
                  </a:lnTo>
                  <a:lnTo>
                    <a:pt x="61976" y="1018921"/>
                  </a:lnTo>
                  <a:lnTo>
                    <a:pt x="61976" y="1014095"/>
                  </a:lnTo>
                  <a:lnTo>
                    <a:pt x="61976" y="1018921"/>
                  </a:lnTo>
                  <a:cubicBezTo>
                    <a:pt x="57912" y="1018921"/>
                    <a:pt x="53848" y="1018540"/>
                    <a:pt x="49911" y="1017778"/>
                  </a:cubicBezTo>
                  <a:lnTo>
                    <a:pt x="50800" y="1013079"/>
                  </a:lnTo>
                  <a:lnTo>
                    <a:pt x="49911" y="1017778"/>
                  </a:lnTo>
                  <a:cubicBezTo>
                    <a:pt x="45847" y="1017016"/>
                    <a:pt x="42037" y="1015746"/>
                    <a:pt x="38227" y="1014222"/>
                  </a:cubicBezTo>
                  <a:lnTo>
                    <a:pt x="38227" y="1014222"/>
                  </a:lnTo>
                  <a:lnTo>
                    <a:pt x="38227" y="1014222"/>
                  </a:lnTo>
                  <a:cubicBezTo>
                    <a:pt x="34417" y="1012698"/>
                    <a:pt x="30861" y="1010793"/>
                    <a:pt x="27559" y="1008507"/>
                  </a:cubicBezTo>
                  <a:lnTo>
                    <a:pt x="27559" y="1008507"/>
                  </a:lnTo>
                  <a:lnTo>
                    <a:pt x="27559" y="1008507"/>
                  </a:lnTo>
                  <a:cubicBezTo>
                    <a:pt x="24130" y="1006221"/>
                    <a:pt x="21082" y="1003681"/>
                    <a:pt x="18161" y="1000760"/>
                  </a:cubicBezTo>
                  <a:lnTo>
                    <a:pt x="21590" y="997458"/>
                  </a:lnTo>
                  <a:lnTo>
                    <a:pt x="18288" y="1000887"/>
                  </a:lnTo>
                  <a:cubicBezTo>
                    <a:pt x="15367" y="997966"/>
                    <a:pt x="12827" y="994918"/>
                    <a:pt x="10541" y="991489"/>
                  </a:cubicBezTo>
                  <a:lnTo>
                    <a:pt x="14478" y="988822"/>
                  </a:lnTo>
                  <a:lnTo>
                    <a:pt x="10541" y="991489"/>
                  </a:lnTo>
                  <a:cubicBezTo>
                    <a:pt x="8255" y="988060"/>
                    <a:pt x="6350" y="984504"/>
                    <a:pt x="4826" y="980694"/>
                  </a:cubicBezTo>
                  <a:lnTo>
                    <a:pt x="9271" y="978916"/>
                  </a:lnTo>
                  <a:lnTo>
                    <a:pt x="4826" y="980694"/>
                  </a:lnTo>
                  <a:cubicBezTo>
                    <a:pt x="3302" y="976884"/>
                    <a:pt x="2032" y="973074"/>
                    <a:pt x="1270" y="969010"/>
                  </a:cubicBezTo>
                  <a:lnTo>
                    <a:pt x="1270" y="969010"/>
                  </a:lnTo>
                  <a:lnTo>
                    <a:pt x="1270" y="969010"/>
                  </a:lnTo>
                  <a:cubicBezTo>
                    <a:pt x="508" y="965073"/>
                    <a:pt x="127" y="961009"/>
                    <a:pt x="127" y="956945"/>
                  </a:cubicBezTo>
                  <a:lnTo>
                    <a:pt x="4953" y="956945"/>
                  </a:lnTo>
                  <a:lnTo>
                    <a:pt x="127" y="956945"/>
                  </a:lnTo>
                  <a:moveTo>
                    <a:pt x="9652" y="956945"/>
                  </a:moveTo>
                  <a:cubicBezTo>
                    <a:pt x="9652" y="960374"/>
                    <a:pt x="10033" y="963803"/>
                    <a:pt x="10668" y="967232"/>
                  </a:cubicBezTo>
                  <a:lnTo>
                    <a:pt x="5969" y="968121"/>
                  </a:lnTo>
                  <a:lnTo>
                    <a:pt x="10668" y="967232"/>
                  </a:lnTo>
                  <a:cubicBezTo>
                    <a:pt x="11303" y="970661"/>
                    <a:pt x="12319" y="973836"/>
                    <a:pt x="13716" y="977011"/>
                  </a:cubicBezTo>
                  <a:lnTo>
                    <a:pt x="13716" y="977011"/>
                  </a:lnTo>
                  <a:lnTo>
                    <a:pt x="13716" y="977011"/>
                  </a:lnTo>
                  <a:cubicBezTo>
                    <a:pt x="14986" y="980186"/>
                    <a:pt x="16637" y="983234"/>
                    <a:pt x="18542" y="986028"/>
                  </a:cubicBezTo>
                  <a:lnTo>
                    <a:pt x="18542" y="986028"/>
                  </a:lnTo>
                  <a:lnTo>
                    <a:pt x="18542" y="986028"/>
                  </a:lnTo>
                  <a:cubicBezTo>
                    <a:pt x="20447" y="988949"/>
                    <a:pt x="22606" y="991489"/>
                    <a:pt x="25019" y="994029"/>
                  </a:cubicBezTo>
                  <a:lnTo>
                    <a:pt x="25019" y="994029"/>
                  </a:lnTo>
                  <a:lnTo>
                    <a:pt x="25019" y="994029"/>
                  </a:lnTo>
                  <a:cubicBezTo>
                    <a:pt x="27432" y="996442"/>
                    <a:pt x="30099" y="998601"/>
                    <a:pt x="33020" y="1000506"/>
                  </a:cubicBezTo>
                  <a:lnTo>
                    <a:pt x="30353" y="1004443"/>
                  </a:lnTo>
                  <a:lnTo>
                    <a:pt x="33020" y="1000506"/>
                  </a:lnTo>
                  <a:cubicBezTo>
                    <a:pt x="35941" y="1002411"/>
                    <a:pt x="38862" y="1004062"/>
                    <a:pt x="42164" y="1005332"/>
                  </a:cubicBezTo>
                  <a:lnTo>
                    <a:pt x="40386" y="1009777"/>
                  </a:lnTo>
                  <a:lnTo>
                    <a:pt x="42164" y="1005332"/>
                  </a:lnTo>
                  <a:cubicBezTo>
                    <a:pt x="45339" y="1006602"/>
                    <a:pt x="48641" y="1007618"/>
                    <a:pt x="52070" y="1008253"/>
                  </a:cubicBezTo>
                  <a:lnTo>
                    <a:pt x="52070" y="1008253"/>
                  </a:lnTo>
                  <a:lnTo>
                    <a:pt x="52070" y="1008253"/>
                  </a:lnTo>
                  <a:cubicBezTo>
                    <a:pt x="55499" y="1008888"/>
                    <a:pt x="58801" y="1009269"/>
                    <a:pt x="62357" y="1009269"/>
                  </a:cubicBezTo>
                  <a:lnTo>
                    <a:pt x="1633474" y="1009269"/>
                  </a:lnTo>
                  <a:cubicBezTo>
                    <a:pt x="1636903" y="1009269"/>
                    <a:pt x="1640332" y="1008888"/>
                    <a:pt x="1643761" y="1008253"/>
                  </a:cubicBezTo>
                  <a:lnTo>
                    <a:pt x="1643761" y="1008253"/>
                  </a:lnTo>
                  <a:lnTo>
                    <a:pt x="1643761" y="1008253"/>
                  </a:lnTo>
                  <a:cubicBezTo>
                    <a:pt x="1647063" y="1007618"/>
                    <a:pt x="1650365" y="1006602"/>
                    <a:pt x="1653667" y="1005332"/>
                  </a:cubicBezTo>
                  <a:lnTo>
                    <a:pt x="1655445" y="1009777"/>
                  </a:lnTo>
                  <a:lnTo>
                    <a:pt x="1653667" y="1005332"/>
                  </a:lnTo>
                  <a:cubicBezTo>
                    <a:pt x="1656842" y="1004062"/>
                    <a:pt x="1659890" y="1002411"/>
                    <a:pt x="1662811" y="1000506"/>
                  </a:cubicBezTo>
                  <a:lnTo>
                    <a:pt x="1665478" y="1004443"/>
                  </a:lnTo>
                  <a:lnTo>
                    <a:pt x="1662811" y="1000506"/>
                  </a:lnTo>
                  <a:cubicBezTo>
                    <a:pt x="1665732" y="998601"/>
                    <a:pt x="1668399" y="996442"/>
                    <a:pt x="1670812" y="994029"/>
                  </a:cubicBezTo>
                  <a:lnTo>
                    <a:pt x="1670812" y="994029"/>
                  </a:lnTo>
                  <a:lnTo>
                    <a:pt x="1670812" y="994029"/>
                  </a:lnTo>
                  <a:cubicBezTo>
                    <a:pt x="1673225" y="991616"/>
                    <a:pt x="1675384" y="988949"/>
                    <a:pt x="1677289" y="986028"/>
                  </a:cubicBezTo>
                  <a:lnTo>
                    <a:pt x="1677289" y="986028"/>
                  </a:lnTo>
                  <a:lnTo>
                    <a:pt x="1677289" y="986028"/>
                  </a:lnTo>
                  <a:cubicBezTo>
                    <a:pt x="1679194" y="983234"/>
                    <a:pt x="1680845" y="980186"/>
                    <a:pt x="1682115" y="976884"/>
                  </a:cubicBezTo>
                  <a:lnTo>
                    <a:pt x="1686560" y="978662"/>
                  </a:lnTo>
                  <a:lnTo>
                    <a:pt x="1682115" y="976884"/>
                  </a:lnTo>
                  <a:cubicBezTo>
                    <a:pt x="1683385" y="973709"/>
                    <a:pt x="1684401" y="970407"/>
                    <a:pt x="1685036" y="966978"/>
                  </a:cubicBezTo>
                  <a:lnTo>
                    <a:pt x="1689735" y="967867"/>
                  </a:lnTo>
                  <a:lnTo>
                    <a:pt x="1685036" y="966978"/>
                  </a:lnTo>
                  <a:cubicBezTo>
                    <a:pt x="1685671" y="963549"/>
                    <a:pt x="1686052" y="960120"/>
                    <a:pt x="1686052" y="956691"/>
                  </a:cubicBezTo>
                  <a:lnTo>
                    <a:pt x="1686052" y="61976"/>
                  </a:lnTo>
                  <a:cubicBezTo>
                    <a:pt x="1686052" y="58547"/>
                    <a:pt x="1685671" y="55118"/>
                    <a:pt x="1685036" y="51689"/>
                  </a:cubicBezTo>
                  <a:lnTo>
                    <a:pt x="1689735" y="50800"/>
                  </a:lnTo>
                  <a:lnTo>
                    <a:pt x="1685036" y="51689"/>
                  </a:lnTo>
                  <a:cubicBezTo>
                    <a:pt x="1684401" y="48260"/>
                    <a:pt x="1683385" y="44958"/>
                    <a:pt x="1682115" y="41783"/>
                  </a:cubicBezTo>
                  <a:lnTo>
                    <a:pt x="1686560" y="40005"/>
                  </a:lnTo>
                  <a:lnTo>
                    <a:pt x="1682115" y="41783"/>
                  </a:lnTo>
                  <a:cubicBezTo>
                    <a:pt x="1680718" y="38608"/>
                    <a:pt x="1679194" y="35560"/>
                    <a:pt x="1677289" y="32766"/>
                  </a:cubicBezTo>
                  <a:lnTo>
                    <a:pt x="1677289" y="32766"/>
                  </a:lnTo>
                  <a:lnTo>
                    <a:pt x="1677289" y="32766"/>
                  </a:lnTo>
                  <a:cubicBezTo>
                    <a:pt x="1675384" y="29845"/>
                    <a:pt x="1673225" y="27305"/>
                    <a:pt x="1670812" y="24765"/>
                  </a:cubicBezTo>
                  <a:lnTo>
                    <a:pt x="1674241" y="21336"/>
                  </a:lnTo>
                  <a:lnTo>
                    <a:pt x="1670812" y="24765"/>
                  </a:lnTo>
                  <a:cubicBezTo>
                    <a:pt x="1668399" y="22352"/>
                    <a:pt x="1665732" y="20193"/>
                    <a:pt x="1662811" y="18288"/>
                  </a:cubicBezTo>
                  <a:lnTo>
                    <a:pt x="1662811" y="18288"/>
                  </a:lnTo>
                  <a:lnTo>
                    <a:pt x="1662811" y="18288"/>
                  </a:lnTo>
                  <a:cubicBezTo>
                    <a:pt x="1659890" y="16383"/>
                    <a:pt x="1656969" y="14732"/>
                    <a:pt x="1653794" y="13462"/>
                  </a:cubicBezTo>
                  <a:lnTo>
                    <a:pt x="1655572" y="9017"/>
                  </a:lnTo>
                  <a:lnTo>
                    <a:pt x="1653794" y="13462"/>
                  </a:lnTo>
                  <a:cubicBezTo>
                    <a:pt x="1650619" y="12192"/>
                    <a:pt x="1647317" y="11176"/>
                    <a:pt x="1643888" y="10414"/>
                  </a:cubicBezTo>
                  <a:lnTo>
                    <a:pt x="1644777" y="5715"/>
                  </a:lnTo>
                  <a:lnTo>
                    <a:pt x="1643888" y="10414"/>
                  </a:lnTo>
                  <a:cubicBezTo>
                    <a:pt x="1640459" y="9779"/>
                    <a:pt x="1637030" y="9398"/>
                    <a:pt x="1633601" y="9398"/>
                  </a:cubicBezTo>
                  <a:lnTo>
                    <a:pt x="61976" y="9398"/>
                  </a:lnTo>
                  <a:cubicBezTo>
                    <a:pt x="58547" y="9398"/>
                    <a:pt x="55118" y="9779"/>
                    <a:pt x="51689" y="10414"/>
                  </a:cubicBezTo>
                  <a:lnTo>
                    <a:pt x="50800" y="5715"/>
                  </a:lnTo>
                  <a:lnTo>
                    <a:pt x="51689" y="10414"/>
                  </a:lnTo>
                  <a:cubicBezTo>
                    <a:pt x="48260" y="11049"/>
                    <a:pt x="44958" y="12065"/>
                    <a:pt x="41783" y="13462"/>
                  </a:cubicBezTo>
                  <a:lnTo>
                    <a:pt x="40005" y="9017"/>
                  </a:lnTo>
                  <a:lnTo>
                    <a:pt x="41783" y="13462"/>
                  </a:lnTo>
                  <a:cubicBezTo>
                    <a:pt x="38608" y="14732"/>
                    <a:pt x="35560" y="16383"/>
                    <a:pt x="32766" y="18288"/>
                  </a:cubicBezTo>
                  <a:lnTo>
                    <a:pt x="32766" y="18288"/>
                  </a:lnTo>
                  <a:lnTo>
                    <a:pt x="32766" y="18288"/>
                  </a:lnTo>
                  <a:cubicBezTo>
                    <a:pt x="29845" y="20193"/>
                    <a:pt x="27305" y="22352"/>
                    <a:pt x="24765" y="24765"/>
                  </a:cubicBezTo>
                  <a:lnTo>
                    <a:pt x="21463" y="21336"/>
                  </a:lnTo>
                  <a:lnTo>
                    <a:pt x="24892" y="24638"/>
                  </a:lnTo>
                  <a:cubicBezTo>
                    <a:pt x="22479" y="27051"/>
                    <a:pt x="20320" y="29718"/>
                    <a:pt x="18415" y="32639"/>
                  </a:cubicBezTo>
                  <a:lnTo>
                    <a:pt x="18415" y="32639"/>
                  </a:lnTo>
                  <a:lnTo>
                    <a:pt x="18415" y="32639"/>
                  </a:lnTo>
                  <a:cubicBezTo>
                    <a:pt x="16510" y="35560"/>
                    <a:pt x="14859" y="38481"/>
                    <a:pt x="13589" y="41656"/>
                  </a:cubicBezTo>
                  <a:lnTo>
                    <a:pt x="9144" y="39878"/>
                  </a:lnTo>
                  <a:lnTo>
                    <a:pt x="13589" y="41656"/>
                  </a:lnTo>
                  <a:cubicBezTo>
                    <a:pt x="12319" y="44831"/>
                    <a:pt x="11303" y="48133"/>
                    <a:pt x="10541" y="51562"/>
                  </a:cubicBezTo>
                  <a:lnTo>
                    <a:pt x="5842" y="50673"/>
                  </a:lnTo>
                  <a:lnTo>
                    <a:pt x="10541" y="51562"/>
                  </a:lnTo>
                  <a:cubicBezTo>
                    <a:pt x="9906" y="54991"/>
                    <a:pt x="9525" y="58420"/>
                    <a:pt x="9525" y="61849"/>
                  </a:cubicBezTo>
                  <a:lnTo>
                    <a:pt x="9525" y="957199"/>
                  </a:ln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473325" y="2992120"/>
              <a:ext cx="8315325" cy="9525"/>
            </a:xfrm>
            <a:custGeom>
              <a:avLst/>
              <a:gdLst/>
              <a:ahLst/>
              <a:cxnLst/>
              <a:rect r="r" b="b" t="t" l="l"/>
              <a:pathLst>
                <a:path h="9525" w="8315325">
                  <a:moveTo>
                    <a:pt x="0" y="4826"/>
                  </a:moveTo>
                  <a:cubicBezTo>
                    <a:pt x="0" y="3556"/>
                    <a:pt x="889" y="2413"/>
                    <a:pt x="2794" y="1397"/>
                  </a:cubicBezTo>
                  <a:cubicBezTo>
                    <a:pt x="4699" y="381"/>
                    <a:pt x="6858" y="0"/>
                    <a:pt x="9525" y="0"/>
                  </a:cubicBezTo>
                  <a:lnTo>
                    <a:pt x="8305800" y="0"/>
                  </a:lnTo>
                  <a:cubicBezTo>
                    <a:pt x="8308467" y="0"/>
                    <a:pt x="8310626" y="508"/>
                    <a:pt x="8312531" y="1397"/>
                  </a:cubicBezTo>
                  <a:cubicBezTo>
                    <a:pt x="8314437" y="2286"/>
                    <a:pt x="8315325" y="3429"/>
                    <a:pt x="8315325" y="4826"/>
                  </a:cubicBezTo>
                  <a:cubicBezTo>
                    <a:pt x="8315325" y="6223"/>
                    <a:pt x="8314436" y="7239"/>
                    <a:pt x="8312531" y="8128"/>
                  </a:cubicBezTo>
                  <a:cubicBezTo>
                    <a:pt x="8310627" y="9017"/>
                    <a:pt x="8308467" y="9525"/>
                    <a:pt x="8305800" y="9525"/>
                  </a:cubicBezTo>
                  <a:lnTo>
                    <a:pt x="9525" y="9525"/>
                  </a:lnTo>
                  <a:cubicBezTo>
                    <a:pt x="6858" y="9525"/>
                    <a:pt x="4699" y="9017"/>
                    <a:pt x="2794" y="8128"/>
                  </a:cubicBezTo>
                  <a:cubicBezTo>
                    <a:pt x="889" y="7239"/>
                    <a:pt x="0" y="6096"/>
                    <a:pt x="0" y="4826"/>
                  </a:cubicBezTo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7197" y="3087243"/>
              <a:ext cx="3391281" cy="1010031"/>
            </a:xfrm>
            <a:custGeom>
              <a:avLst/>
              <a:gdLst/>
              <a:ahLst/>
              <a:cxnLst/>
              <a:rect r="r" b="b" t="t" l="l"/>
              <a:pathLst>
                <a:path h="1010031" w="3391281">
                  <a:moveTo>
                    <a:pt x="127" y="952627"/>
                  </a:moveTo>
                  <a:lnTo>
                    <a:pt x="127" y="57404"/>
                  </a:lnTo>
                  <a:cubicBezTo>
                    <a:pt x="127" y="53594"/>
                    <a:pt x="508" y="49911"/>
                    <a:pt x="1270" y="46228"/>
                  </a:cubicBezTo>
                  <a:cubicBezTo>
                    <a:pt x="2032" y="42545"/>
                    <a:pt x="3048" y="38989"/>
                    <a:pt x="4572" y="35433"/>
                  </a:cubicBezTo>
                  <a:cubicBezTo>
                    <a:pt x="6096" y="31877"/>
                    <a:pt x="7747" y="28702"/>
                    <a:pt x="9906" y="25527"/>
                  </a:cubicBezTo>
                  <a:cubicBezTo>
                    <a:pt x="12065" y="22352"/>
                    <a:pt x="14351" y="19558"/>
                    <a:pt x="17018" y="16891"/>
                  </a:cubicBezTo>
                  <a:cubicBezTo>
                    <a:pt x="19685" y="14224"/>
                    <a:pt x="22606" y="11811"/>
                    <a:pt x="25654" y="9779"/>
                  </a:cubicBezTo>
                  <a:cubicBezTo>
                    <a:pt x="28702" y="7747"/>
                    <a:pt x="32131" y="5969"/>
                    <a:pt x="35560" y="4445"/>
                  </a:cubicBezTo>
                  <a:cubicBezTo>
                    <a:pt x="38989" y="2921"/>
                    <a:pt x="42672" y="1905"/>
                    <a:pt x="46355" y="1143"/>
                  </a:cubicBezTo>
                  <a:cubicBezTo>
                    <a:pt x="50038" y="381"/>
                    <a:pt x="53721" y="0"/>
                    <a:pt x="57531" y="0"/>
                  </a:cubicBezTo>
                  <a:lnTo>
                    <a:pt x="3333877" y="0"/>
                  </a:lnTo>
                  <a:cubicBezTo>
                    <a:pt x="3337687" y="0"/>
                    <a:pt x="3341370" y="381"/>
                    <a:pt x="3345053" y="1143"/>
                  </a:cubicBezTo>
                  <a:cubicBezTo>
                    <a:pt x="3348736" y="1905"/>
                    <a:pt x="3352292" y="2921"/>
                    <a:pt x="3355848" y="4445"/>
                  </a:cubicBezTo>
                  <a:cubicBezTo>
                    <a:pt x="3359404" y="5969"/>
                    <a:pt x="3362579" y="7620"/>
                    <a:pt x="3365754" y="9779"/>
                  </a:cubicBezTo>
                  <a:cubicBezTo>
                    <a:pt x="3368929" y="11938"/>
                    <a:pt x="3371723" y="14224"/>
                    <a:pt x="3374390" y="16891"/>
                  </a:cubicBezTo>
                  <a:cubicBezTo>
                    <a:pt x="3377057" y="19558"/>
                    <a:pt x="3379470" y="22479"/>
                    <a:pt x="3381502" y="25527"/>
                  </a:cubicBezTo>
                  <a:cubicBezTo>
                    <a:pt x="3383534" y="28575"/>
                    <a:pt x="3385312" y="32004"/>
                    <a:pt x="3386836" y="35433"/>
                  </a:cubicBezTo>
                  <a:cubicBezTo>
                    <a:pt x="3388360" y="38862"/>
                    <a:pt x="3389376" y="42545"/>
                    <a:pt x="3390138" y="46228"/>
                  </a:cubicBezTo>
                  <a:cubicBezTo>
                    <a:pt x="3390900" y="49911"/>
                    <a:pt x="3391281" y="53594"/>
                    <a:pt x="3391281" y="57404"/>
                  </a:cubicBezTo>
                  <a:lnTo>
                    <a:pt x="3391281" y="952627"/>
                  </a:lnTo>
                  <a:cubicBezTo>
                    <a:pt x="3391281" y="956437"/>
                    <a:pt x="3390900" y="960120"/>
                    <a:pt x="3390138" y="963803"/>
                  </a:cubicBezTo>
                  <a:cubicBezTo>
                    <a:pt x="3389376" y="967486"/>
                    <a:pt x="3388360" y="971042"/>
                    <a:pt x="3386836" y="974598"/>
                  </a:cubicBezTo>
                  <a:cubicBezTo>
                    <a:pt x="3385312" y="978154"/>
                    <a:pt x="3383661" y="981329"/>
                    <a:pt x="3381502" y="984504"/>
                  </a:cubicBezTo>
                  <a:cubicBezTo>
                    <a:pt x="3379343" y="987679"/>
                    <a:pt x="3377057" y="990473"/>
                    <a:pt x="3374390" y="993140"/>
                  </a:cubicBezTo>
                  <a:cubicBezTo>
                    <a:pt x="3371723" y="995807"/>
                    <a:pt x="3368802" y="998220"/>
                    <a:pt x="3365754" y="1000252"/>
                  </a:cubicBezTo>
                  <a:cubicBezTo>
                    <a:pt x="3362706" y="1002284"/>
                    <a:pt x="3359277" y="1004062"/>
                    <a:pt x="3355848" y="1005586"/>
                  </a:cubicBezTo>
                  <a:cubicBezTo>
                    <a:pt x="3352419" y="1007111"/>
                    <a:pt x="3348736" y="1008126"/>
                    <a:pt x="3345053" y="1008888"/>
                  </a:cubicBezTo>
                  <a:cubicBezTo>
                    <a:pt x="3341370" y="1009650"/>
                    <a:pt x="3337687" y="1010031"/>
                    <a:pt x="3333877" y="1010031"/>
                  </a:cubicBezTo>
                  <a:lnTo>
                    <a:pt x="57404" y="1010031"/>
                  </a:lnTo>
                  <a:cubicBezTo>
                    <a:pt x="53594" y="1010031"/>
                    <a:pt x="49911" y="1009650"/>
                    <a:pt x="46228" y="1008888"/>
                  </a:cubicBezTo>
                  <a:cubicBezTo>
                    <a:pt x="42545" y="1008126"/>
                    <a:pt x="38989" y="1007110"/>
                    <a:pt x="35433" y="1005586"/>
                  </a:cubicBezTo>
                  <a:cubicBezTo>
                    <a:pt x="31877" y="1004062"/>
                    <a:pt x="28702" y="1002411"/>
                    <a:pt x="25527" y="1000252"/>
                  </a:cubicBezTo>
                  <a:cubicBezTo>
                    <a:pt x="22352" y="998093"/>
                    <a:pt x="19558" y="995807"/>
                    <a:pt x="16891" y="993140"/>
                  </a:cubicBezTo>
                  <a:cubicBezTo>
                    <a:pt x="14224" y="990473"/>
                    <a:pt x="11811" y="987552"/>
                    <a:pt x="9779" y="984504"/>
                  </a:cubicBezTo>
                  <a:cubicBezTo>
                    <a:pt x="7747" y="981456"/>
                    <a:pt x="5969" y="978027"/>
                    <a:pt x="4445" y="974598"/>
                  </a:cubicBezTo>
                  <a:cubicBezTo>
                    <a:pt x="2921" y="971169"/>
                    <a:pt x="1905" y="967613"/>
                    <a:pt x="1143" y="963803"/>
                  </a:cubicBezTo>
                  <a:cubicBezTo>
                    <a:pt x="381" y="959993"/>
                    <a:pt x="0" y="956437"/>
                    <a:pt x="0" y="952627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82625" y="3082671"/>
              <a:ext cx="3400425" cy="1018921"/>
            </a:xfrm>
            <a:custGeom>
              <a:avLst/>
              <a:gdLst/>
              <a:ahLst/>
              <a:cxnLst/>
              <a:rect r="r" b="b" t="t" l="l"/>
              <a:pathLst>
                <a:path h="1018921" w="3400425">
                  <a:moveTo>
                    <a:pt x="0" y="957199"/>
                  </a:moveTo>
                  <a:lnTo>
                    <a:pt x="0" y="61976"/>
                  </a:lnTo>
                  <a:lnTo>
                    <a:pt x="4826" y="61976"/>
                  </a:ln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lnTo>
                    <a:pt x="5842" y="50800"/>
                  </a:lnTo>
                  <a:lnTo>
                    <a:pt x="1143" y="49911"/>
                  </a:lnTo>
                  <a:cubicBezTo>
                    <a:pt x="1905" y="45974"/>
                    <a:pt x="3175" y="42037"/>
                    <a:pt x="4699" y="38227"/>
                  </a:cubicBezTo>
                  <a:lnTo>
                    <a:pt x="4699" y="38227"/>
                  </a:lnTo>
                  <a:lnTo>
                    <a:pt x="4699" y="38227"/>
                  </a:lnTo>
                  <a:cubicBezTo>
                    <a:pt x="6223" y="34417"/>
                    <a:pt x="8128" y="30861"/>
                    <a:pt x="10414" y="27559"/>
                  </a:cubicBezTo>
                  <a:lnTo>
                    <a:pt x="14351" y="30226"/>
                  </a:lnTo>
                  <a:lnTo>
                    <a:pt x="10414" y="27559"/>
                  </a:lnTo>
                  <a:cubicBezTo>
                    <a:pt x="12700" y="24130"/>
                    <a:pt x="15240" y="21082"/>
                    <a:pt x="18161" y="18161"/>
                  </a:cubicBezTo>
                  <a:lnTo>
                    <a:pt x="18161" y="18161"/>
                  </a:lnTo>
                  <a:lnTo>
                    <a:pt x="18161" y="18161"/>
                  </a:lnTo>
                  <a:cubicBezTo>
                    <a:pt x="21082" y="15240"/>
                    <a:pt x="24130" y="12700"/>
                    <a:pt x="27559" y="10414"/>
                  </a:cubicBezTo>
                  <a:lnTo>
                    <a:pt x="30226" y="14351"/>
                  </a:lnTo>
                  <a:lnTo>
                    <a:pt x="27559" y="10414"/>
                  </a:lnTo>
                  <a:cubicBezTo>
                    <a:pt x="30988" y="8128"/>
                    <a:pt x="34544" y="6223"/>
                    <a:pt x="38227" y="4699"/>
                  </a:cubicBezTo>
                  <a:lnTo>
                    <a:pt x="38227" y="4699"/>
                  </a:lnTo>
                  <a:lnTo>
                    <a:pt x="38227" y="4699"/>
                  </a:lnTo>
                  <a:cubicBezTo>
                    <a:pt x="42037" y="3175"/>
                    <a:pt x="45847" y="1905"/>
                    <a:pt x="49911" y="1143"/>
                  </a:cubicBezTo>
                  <a:lnTo>
                    <a:pt x="49911" y="1143"/>
                  </a:lnTo>
                  <a:lnTo>
                    <a:pt x="49911" y="1143"/>
                  </a:lnTo>
                  <a:cubicBezTo>
                    <a:pt x="53848" y="381"/>
                    <a:pt x="57912" y="0"/>
                    <a:pt x="61976" y="0"/>
                  </a:cubicBezTo>
                  <a:lnTo>
                    <a:pt x="61976" y="4826"/>
                  </a:lnTo>
                  <a:lnTo>
                    <a:pt x="61976" y="0"/>
                  </a:lnTo>
                  <a:lnTo>
                    <a:pt x="3338449" y="0"/>
                  </a:lnTo>
                  <a:lnTo>
                    <a:pt x="3338449" y="4826"/>
                  </a:lnTo>
                  <a:lnTo>
                    <a:pt x="3338449" y="0"/>
                  </a:lnTo>
                  <a:cubicBezTo>
                    <a:pt x="3342513" y="0"/>
                    <a:pt x="3346577" y="381"/>
                    <a:pt x="3350514" y="1143"/>
                  </a:cubicBezTo>
                  <a:lnTo>
                    <a:pt x="3350514" y="1143"/>
                  </a:lnTo>
                  <a:lnTo>
                    <a:pt x="3350514" y="1143"/>
                  </a:lnTo>
                  <a:cubicBezTo>
                    <a:pt x="3354451" y="1905"/>
                    <a:pt x="3358388" y="3175"/>
                    <a:pt x="3362198" y="4699"/>
                  </a:cubicBezTo>
                  <a:lnTo>
                    <a:pt x="3362198" y="4699"/>
                  </a:lnTo>
                  <a:lnTo>
                    <a:pt x="3362198" y="4699"/>
                  </a:lnTo>
                  <a:cubicBezTo>
                    <a:pt x="3366008" y="6223"/>
                    <a:pt x="3369564" y="8128"/>
                    <a:pt x="3372866" y="10414"/>
                  </a:cubicBezTo>
                  <a:lnTo>
                    <a:pt x="3370199" y="14351"/>
                  </a:lnTo>
                  <a:lnTo>
                    <a:pt x="3372866" y="10414"/>
                  </a:lnTo>
                  <a:cubicBezTo>
                    <a:pt x="3376295" y="12700"/>
                    <a:pt x="3379343" y="15240"/>
                    <a:pt x="3382264" y="18161"/>
                  </a:cubicBezTo>
                  <a:lnTo>
                    <a:pt x="3382264" y="18161"/>
                  </a:lnTo>
                  <a:lnTo>
                    <a:pt x="3382264" y="18161"/>
                  </a:lnTo>
                  <a:cubicBezTo>
                    <a:pt x="3385185" y="21082"/>
                    <a:pt x="3387725" y="24130"/>
                    <a:pt x="3390011" y="27559"/>
                  </a:cubicBezTo>
                  <a:lnTo>
                    <a:pt x="3386074" y="30226"/>
                  </a:lnTo>
                  <a:lnTo>
                    <a:pt x="3390011" y="27559"/>
                  </a:lnTo>
                  <a:cubicBezTo>
                    <a:pt x="3392297" y="30988"/>
                    <a:pt x="3394202" y="34544"/>
                    <a:pt x="3395726" y="38227"/>
                  </a:cubicBezTo>
                  <a:lnTo>
                    <a:pt x="3395726" y="38227"/>
                  </a:lnTo>
                  <a:lnTo>
                    <a:pt x="3395726" y="38227"/>
                  </a:lnTo>
                  <a:cubicBezTo>
                    <a:pt x="3397250" y="42037"/>
                    <a:pt x="3398393" y="45847"/>
                    <a:pt x="3399282" y="49911"/>
                  </a:cubicBezTo>
                  <a:lnTo>
                    <a:pt x="3394583" y="50800"/>
                  </a:lnTo>
                  <a:lnTo>
                    <a:pt x="3399282" y="49911"/>
                  </a:lnTo>
                  <a:cubicBezTo>
                    <a:pt x="3400044" y="53848"/>
                    <a:pt x="3400425" y="57912"/>
                    <a:pt x="3400425" y="61976"/>
                  </a:cubicBezTo>
                  <a:lnTo>
                    <a:pt x="3395599" y="61976"/>
                  </a:lnTo>
                  <a:lnTo>
                    <a:pt x="3400425" y="61976"/>
                  </a:lnTo>
                  <a:lnTo>
                    <a:pt x="3400425" y="957199"/>
                  </a:lnTo>
                  <a:lnTo>
                    <a:pt x="3395599" y="957199"/>
                  </a:lnTo>
                  <a:lnTo>
                    <a:pt x="3400425" y="957199"/>
                  </a:lnTo>
                  <a:cubicBezTo>
                    <a:pt x="3400425" y="961263"/>
                    <a:pt x="3400044" y="965327"/>
                    <a:pt x="3399282" y="969264"/>
                  </a:cubicBezTo>
                  <a:lnTo>
                    <a:pt x="3394583" y="968375"/>
                  </a:lnTo>
                  <a:lnTo>
                    <a:pt x="3399282" y="969264"/>
                  </a:lnTo>
                  <a:cubicBezTo>
                    <a:pt x="3398520" y="973201"/>
                    <a:pt x="3397377" y="977138"/>
                    <a:pt x="3395726" y="980821"/>
                  </a:cubicBezTo>
                  <a:lnTo>
                    <a:pt x="3395726" y="980821"/>
                  </a:lnTo>
                  <a:lnTo>
                    <a:pt x="3395726" y="980821"/>
                  </a:lnTo>
                  <a:cubicBezTo>
                    <a:pt x="3394202" y="984631"/>
                    <a:pt x="3392297" y="988187"/>
                    <a:pt x="3390011" y="991489"/>
                  </a:cubicBezTo>
                  <a:lnTo>
                    <a:pt x="3386074" y="988822"/>
                  </a:lnTo>
                  <a:lnTo>
                    <a:pt x="3390011" y="991489"/>
                  </a:lnTo>
                  <a:cubicBezTo>
                    <a:pt x="3387725" y="994918"/>
                    <a:pt x="3385185" y="997966"/>
                    <a:pt x="3382264" y="1000887"/>
                  </a:cubicBezTo>
                  <a:lnTo>
                    <a:pt x="3378962" y="997458"/>
                  </a:lnTo>
                  <a:lnTo>
                    <a:pt x="3382391" y="1000760"/>
                  </a:lnTo>
                  <a:cubicBezTo>
                    <a:pt x="3379470" y="1003682"/>
                    <a:pt x="3376422" y="1006221"/>
                    <a:pt x="3372993" y="1008507"/>
                  </a:cubicBezTo>
                  <a:lnTo>
                    <a:pt x="3372993" y="1008507"/>
                  </a:lnTo>
                  <a:lnTo>
                    <a:pt x="3372993" y="1008507"/>
                  </a:lnTo>
                  <a:cubicBezTo>
                    <a:pt x="3369564" y="1010793"/>
                    <a:pt x="3366008" y="1012698"/>
                    <a:pt x="3362325" y="1014222"/>
                  </a:cubicBezTo>
                  <a:lnTo>
                    <a:pt x="3362325" y="1014222"/>
                  </a:lnTo>
                  <a:lnTo>
                    <a:pt x="3362325" y="1014222"/>
                  </a:lnTo>
                  <a:cubicBezTo>
                    <a:pt x="3358515" y="1015746"/>
                    <a:pt x="3354705" y="1017016"/>
                    <a:pt x="3350641" y="1017778"/>
                  </a:cubicBezTo>
                  <a:lnTo>
                    <a:pt x="3349752" y="1013079"/>
                  </a:lnTo>
                  <a:lnTo>
                    <a:pt x="3350641" y="1017778"/>
                  </a:lnTo>
                  <a:cubicBezTo>
                    <a:pt x="3346704" y="1018540"/>
                    <a:pt x="3342640" y="1018921"/>
                    <a:pt x="3338576" y="1018921"/>
                  </a:cubicBezTo>
                  <a:lnTo>
                    <a:pt x="3338576" y="1014095"/>
                  </a:lnTo>
                  <a:lnTo>
                    <a:pt x="3338576" y="1018921"/>
                  </a:lnTo>
                  <a:lnTo>
                    <a:pt x="61976" y="1018921"/>
                  </a:lnTo>
                  <a:lnTo>
                    <a:pt x="61976" y="1014095"/>
                  </a:lnTo>
                  <a:lnTo>
                    <a:pt x="61976" y="1018921"/>
                  </a:lnTo>
                  <a:cubicBezTo>
                    <a:pt x="57912" y="1018921"/>
                    <a:pt x="53848" y="1018540"/>
                    <a:pt x="49911" y="1017778"/>
                  </a:cubicBezTo>
                  <a:lnTo>
                    <a:pt x="50800" y="1013079"/>
                  </a:lnTo>
                  <a:lnTo>
                    <a:pt x="49911" y="1017778"/>
                  </a:lnTo>
                  <a:cubicBezTo>
                    <a:pt x="45847" y="1017016"/>
                    <a:pt x="42037" y="1015746"/>
                    <a:pt x="38227" y="1014222"/>
                  </a:cubicBezTo>
                  <a:lnTo>
                    <a:pt x="38227" y="1014222"/>
                  </a:lnTo>
                  <a:lnTo>
                    <a:pt x="38227" y="1014222"/>
                  </a:lnTo>
                  <a:cubicBezTo>
                    <a:pt x="34417" y="1012698"/>
                    <a:pt x="30861" y="1010793"/>
                    <a:pt x="27559" y="1008507"/>
                  </a:cubicBezTo>
                  <a:lnTo>
                    <a:pt x="27559" y="1008507"/>
                  </a:lnTo>
                  <a:lnTo>
                    <a:pt x="27559" y="1008507"/>
                  </a:lnTo>
                  <a:cubicBezTo>
                    <a:pt x="24130" y="1006221"/>
                    <a:pt x="21082" y="1003681"/>
                    <a:pt x="18161" y="1000760"/>
                  </a:cubicBezTo>
                  <a:lnTo>
                    <a:pt x="21590" y="997458"/>
                  </a:lnTo>
                  <a:lnTo>
                    <a:pt x="18288" y="1000887"/>
                  </a:lnTo>
                  <a:cubicBezTo>
                    <a:pt x="15367" y="997966"/>
                    <a:pt x="12827" y="994918"/>
                    <a:pt x="10541" y="991489"/>
                  </a:cubicBezTo>
                  <a:lnTo>
                    <a:pt x="14478" y="988822"/>
                  </a:lnTo>
                  <a:lnTo>
                    <a:pt x="10541" y="991489"/>
                  </a:lnTo>
                  <a:cubicBezTo>
                    <a:pt x="8255" y="988060"/>
                    <a:pt x="6350" y="984504"/>
                    <a:pt x="4826" y="980694"/>
                  </a:cubicBezTo>
                  <a:lnTo>
                    <a:pt x="9271" y="978916"/>
                  </a:lnTo>
                  <a:lnTo>
                    <a:pt x="4826" y="980694"/>
                  </a:lnTo>
                  <a:cubicBezTo>
                    <a:pt x="3302" y="976884"/>
                    <a:pt x="2032" y="973074"/>
                    <a:pt x="1270" y="969010"/>
                  </a:cubicBezTo>
                  <a:lnTo>
                    <a:pt x="5969" y="968121"/>
                  </a:lnTo>
                  <a:lnTo>
                    <a:pt x="1270" y="969010"/>
                  </a:lnTo>
                  <a:cubicBezTo>
                    <a:pt x="508" y="965073"/>
                    <a:pt x="127" y="961009"/>
                    <a:pt x="127" y="956945"/>
                  </a:cubicBezTo>
                  <a:lnTo>
                    <a:pt x="4953" y="956945"/>
                  </a:lnTo>
                  <a:lnTo>
                    <a:pt x="127" y="956945"/>
                  </a:lnTo>
                  <a:moveTo>
                    <a:pt x="9652" y="956945"/>
                  </a:moveTo>
                  <a:cubicBezTo>
                    <a:pt x="9652" y="960374"/>
                    <a:pt x="10033" y="963803"/>
                    <a:pt x="10668" y="967232"/>
                  </a:cubicBezTo>
                  <a:lnTo>
                    <a:pt x="10668" y="967232"/>
                  </a:lnTo>
                  <a:lnTo>
                    <a:pt x="10668" y="967232"/>
                  </a:lnTo>
                  <a:cubicBezTo>
                    <a:pt x="11303" y="970661"/>
                    <a:pt x="12319" y="973836"/>
                    <a:pt x="13716" y="977011"/>
                  </a:cubicBezTo>
                  <a:lnTo>
                    <a:pt x="13716" y="977011"/>
                  </a:lnTo>
                  <a:lnTo>
                    <a:pt x="13716" y="977011"/>
                  </a:lnTo>
                  <a:cubicBezTo>
                    <a:pt x="14986" y="980186"/>
                    <a:pt x="16637" y="983234"/>
                    <a:pt x="18542" y="986028"/>
                  </a:cubicBezTo>
                  <a:lnTo>
                    <a:pt x="18542" y="986028"/>
                  </a:lnTo>
                  <a:lnTo>
                    <a:pt x="18542" y="986028"/>
                  </a:lnTo>
                  <a:cubicBezTo>
                    <a:pt x="20447" y="988949"/>
                    <a:pt x="22606" y="991488"/>
                    <a:pt x="25019" y="994029"/>
                  </a:cubicBezTo>
                  <a:lnTo>
                    <a:pt x="25019" y="994029"/>
                  </a:lnTo>
                  <a:lnTo>
                    <a:pt x="25019" y="994029"/>
                  </a:lnTo>
                  <a:cubicBezTo>
                    <a:pt x="27432" y="996442"/>
                    <a:pt x="30099" y="998600"/>
                    <a:pt x="33020" y="1000506"/>
                  </a:cubicBezTo>
                  <a:lnTo>
                    <a:pt x="30353" y="1004443"/>
                  </a:lnTo>
                  <a:lnTo>
                    <a:pt x="33020" y="1000506"/>
                  </a:lnTo>
                  <a:cubicBezTo>
                    <a:pt x="35941" y="1002411"/>
                    <a:pt x="38862" y="1004062"/>
                    <a:pt x="42164" y="1005332"/>
                  </a:cubicBezTo>
                  <a:lnTo>
                    <a:pt x="40386" y="1009777"/>
                  </a:lnTo>
                  <a:lnTo>
                    <a:pt x="42164" y="1005332"/>
                  </a:lnTo>
                  <a:cubicBezTo>
                    <a:pt x="45339" y="1006602"/>
                    <a:pt x="48641" y="1007618"/>
                    <a:pt x="52070" y="1008253"/>
                  </a:cubicBezTo>
                  <a:lnTo>
                    <a:pt x="52070" y="1008253"/>
                  </a:lnTo>
                  <a:lnTo>
                    <a:pt x="52070" y="1008253"/>
                  </a:lnTo>
                  <a:cubicBezTo>
                    <a:pt x="55499" y="1008888"/>
                    <a:pt x="58801" y="1009269"/>
                    <a:pt x="62357" y="1009269"/>
                  </a:cubicBezTo>
                  <a:lnTo>
                    <a:pt x="3338449" y="1009269"/>
                  </a:lnTo>
                  <a:cubicBezTo>
                    <a:pt x="3341878" y="1009269"/>
                    <a:pt x="3345307" y="1008888"/>
                    <a:pt x="3348736" y="1008253"/>
                  </a:cubicBezTo>
                  <a:lnTo>
                    <a:pt x="3348736" y="1008253"/>
                  </a:lnTo>
                  <a:lnTo>
                    <a:pt x="3348736" y="1008253"/>
                  </a:lnTo>
                  <a:cubicBezTo>
                    <a:pt x="3352038" y="1007618"/>
                    <a:pt x="3355340" y="1006602"/>
                    <a:pt x="3358642" y="1005332"/>
                  </a:cubicBezTo>
                  <a:lnTo>
                    <a:pt x="3360420" y="1009777"/>
                  </a:lnTo>
                  <a:lnTo>
                    <a:pt x="3358642" y="1005332"/>
                  </a:lnTo>
                  <a:cubicBezTo>
                    <a:pt x="3361817" y="1004062"/>
                    <a:pt x="3364865" y="1002411"/>
                    <a:pt x="3367786" y="1000506"/>
                  </a:cubicBezTo>
                  <a:lnTo>
                    <a:pt x="3370453" y="1004443"/>
                  </a:lnTo>
                  <a:lnTo>
                    <a:pt x="3367786" y="1000506"/>
                  </a:lnTo>
                  <a:cubicBezTo>
                    <a:pt x="3370707" y="998601"/>
                    <a:pt x="3373374" y="996442"/>
                    <a:pt x="3375787" y="994029"/>
                  </a:cubicBezTo>
                  <a:lnTo>
                    <a:pt x="3375787" y="994029"/>
                  </a:lnTo>
                  <a:lnTo>
                    <a:pt x="3375787" y="994029"/>
                  </a:lnTo>
                  <a:cubicBezTo>
                    <a:pt x="3378200" y="991616"/>
                    <a:pt x="3380359" y="988949"/>
                    <a:pt x="3382264" y="986028"/>
                  </a:cubicBezTo>
                  <a:lnTo>
                    <a:pt x="3382264" y="986028"/>
                  </a:lnTo>
                  <a:lnTo>
                    <a:pt x="3382264" y="986028"/>
                  </a:lnTo>
                  <a:cubicBezTo>
                    <a:pt x="3384169" y="983234"/>
                    <a:pt x="3385820" y="980186"/>
                    <a:pt x="3387090" y="976884"/>
                  </a:cubicBezTo>
                  <a:lnTo>
                    <a:pt x="3391535" y="978662"/>
                  </a:lnTo>
                  <a:lnTo>
                    <a:pt x="3387090" y="976884"/>
                  </a:lnTo>
                  <a:cubicBezTo>
                    <a:pt x="3388360" y="973709"/>
                    <a:pt x="3389376" y="970406"/>
                    <a:pt x="3390011" y="966978"/>
                  </a:cubicBezTo>
                  <a:lnTo>
                    <a:pt x="3390011" y="966978"/>
                  </a:lnTo>
                  <a:lnTo>
                    <a:pt x="3390011" y="966978"/>
                  </a:lnTo>
                  <a:cubicBezTo>
                    <a:pt x="3390646" y="963549"/>
                    <a:pt x="3391027" y="960119"/>
                    <a:pt x="3391027" y="956691"/>
                  </a:cubicBezTo>
                  <a:lnTo>
                    <a:pt x="3391027" y="61976"/>
                  </a:lnTo>
                  <a:cubicBezTo>
                    <a:pt x="3391027" y="58547"/>
                    <a:pt x="3390646" y="55118"/>
                    <a:pt x="3390011" y="51689"/>
                  </a:cubicBezTo>
                  <a:lnTo>
                    <a:pt x="3390011" y="51689"/>
                  </a:lnTo>
                  <a:lnTo>
                    <a:pt x="3390011" y="51689"/>
                  </a:lnTo>
                  <a:cubicBezTo>
                    <a:pt x="3389376" y="48260"/>
                    <a:pt x="3388360" y="44958"/>
                    <a:pt x="3387090" y="41783"/>
                  </a:cubicBezTo>
                  <a:lnTo>
                    <a:pt x="3391535" y="40005"/>
                  </a:lnTo>
                  <a:lnTo>
                    <a:pt x="3387090" y="41783"/>
                  </a:lnTo>
                  <a:cubicBezTo>
                    <a:pt x="3385693" y="38608"/>
                    <a:pt x="3384169" y="35560"/>
                    <a:pt x="3382264" y="32766"/>
                  </a:cubicBezTo>
                  <a:lnTo>
                    <a:pt x="3382264" y="32766"/>
                  </a:lnTo>
                  <a:lnTo>
                    <a:pt x="3382264" y="32766"/>
                  </a:lnTo>
                  <a:cubicBezTo>
                    <a:pt x="3380359" y="29845"/>
                    <a:pt x="3378200" y="27305"/>
                    <a:pt x="3375787" y="24765"/>
                  </a:cubicBezTo>
                  <a:lnTo>
                    <a:pt x="3379216" y="21336"/>
                  </a:lnTo>
                  <a:lnTo>
                    <a:pt x="3375787" y="24765"/>
                  </a:lnTo>
                  <a:cubicBezTo>
                    <a:pt x="3373374" y="22352"/>
                    <a:pt x="3370707" y="20193"/>
                    <a:pt x="3367786" y="18288"/>
                  </a:cubicBezTo>
                  <a:lnTo>
                    <a:pt x="3367786" y="18288"/>
                  </a:lnTo>
                  <a:lnTo>
                    <a:pt x="3367786" y="18288"/>
                  </a:lnTo>
                  <a:cubicBezTo>
                    <a:pt x="3364865" y="16383"/>
                    <a:pt x="3361944" y="14732"/>
                    <a:pt x="3358769" y="13462"/>
                  </a:cubicBezTo>
                  <a:lnTo>
                    <a:pt x="3360547" y="9017"/>
                  </a:lnTo>
                  <a:lnTo>
                    <a:pt x="3358769" y="13462"/>
                  </a:lnTo>
                  <a:cubicBezTo>
                    <a:pt x="3355594" y="12192"/>
                    <a:pt x="3352292" y="11176"/>
                    <a:pt x="3348863" y="10414"/>
                  </a:cubicBezTo>
                  <a:lnTo>
                    <a:pt x="3349752" y="5715"/>
                  </a:lnTo>
                  <a:lnTo>
                    <a:pt x="3348863" y="10414"/>
                  </a:lnTo>
                  <a:cubicBezTo>
                    <a:pt x="3345434" y="9779"/>
                    <a:pt x="3342005" y="9398"/>
                    <a:pt x="3338576" y="9398"/>
                  </a:cubicBezTo>
                  <a:lnTo>
                    <a:pt x="61976" y="9398"/>
                  </a:lnTo>
                  <a:cubicBezTo>
                    <a:pt x="58547" y="9398"/>
                    <a:pt x="55118" y="9779"/>
                    <a:pt x="51689" y="10414"/>
                  </a:cubicBezTo>
                  <a:lnTo>
                    <a:pt x="50800" y="5715"/>
                  </a:lnTo>
                  <a:lnTo>
                    <a:pt x="51689" y="10414"/>
                  </a:lnTo>
                  <a:cubicBezTo>
                    <a:pt x="48260" y="11049"/>
                    <a:pt x="44958" y="12065"/>
                    <a:pt x="41783" y="13462"/>
                  </a:cubicBezTo>
                  <a:lnTo>
                    <a:pt x="40005" y="9017"/>
                  </a:lnTo>
                  <a:lnTo>
                    <a:pt x="41783" y="13462"/>
                  </a:lnTo>
                  <a:cubicBezTo>
                    <a:pt x="38608" y="14732"/>
                    <a:pt x="35560" y="16383"/>
                    <a:pt x="32766" y="18288"/>
                  </a:cubicBezTo>
                  <a:lnTo>
                    <a:pt x="32766" y="18288"/>
                  </a:lnTo>
                  <a:lnTo>
                    <a:pt x="32766" y="18288"/>
                  </a:lnTo>
                  <a:cubicBezTo>
                    <a:pt x="29845" y="20193"/>
                    <a:pt x="27305" y="22352"/>
                    <a:pt x="24765" y="24765"/>
                  </a:cubicBezTo>
                  <a:lnTo>
                    <a:pt x="21463" y="21336"/>
                  </a:lnTo>
                  <a:lnTo>
                    <a:pt x="24892" y="24638"/>
                  </a:lnTo>
                  <a:cubicBezTo>
                    <a:pt x="22479" y="27051"/>
                    <a:pt x="20320" y="29718"/>
                    <a:pt x="18415" y="32639"/>
                  </a:cubicBezTo>
                  <a:lnTo>
                    <a:pt x="18415" y="32639"/>
                  </a:lnTo>
                  <a:lnTo>
                    <a:pt x="18415" y="32639"/>
                  </a:lnTo>
                  <a:cubicBezTo>
                    <a:pt x="16510" y="35560"/>
                    <a:pt x="14859" y="38481"/>
                    <a:pt x="13589" y="41656"/>
                  </a:cubicBezTo>
                  <a:lnTo>
                    <a:pt x="9144" y="39878"/>
                  </a:lnTo>
                  <a:lnTo>
                    <a:pt x="13589" y="41656"/>
                  </a:lnTo>
                  <a:cubicBezTo>
                    <a:pt x="12319" y="44831"/>
                    <a:pt x="11303" y="48133"/>
                    <a:pt x="10541" y="51562"/>
                  </a:cubicBezTo>
                  <a:lnTo>
                    <a:pt x="10541" y="51562"/>
                  </a:lnTo>
                  <a:lnTo>
                    <a:pt x="10541" y="51562"/>
                  </a:lnTo>
                  <a:cubicBezTo>
                    <a:pt x="9906" y="54991"/>
                    <a:pt x="9525" y="58420"/>
                    <a:pt x="9525" y="61849"/>
                  </a:cubicBezTo>
                  <a:lnTo>
                    <a:pt x="9525" y="957199"/>
                  </a:ln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168775" y="4097147"/>
              <a:ext cx="6619875" cy="9398"/>
            </a:xfrm>
            <a:custGeom>
              <a:avLst/>
              <a:gdLst/>
              <a:ahLst/>
              <a:cxnLst/>
              <a:rect r="r" b="b" t="t" l="l"/>
              <a:pathLst>
                <a:path h="9398" w="6619875">
                  <a:moveTo>
                    <a:pt x="0" y="4699"/>
                  </a:moveTo>
                  <a:cubicBezTo>
                    <a:pt x="0" y="3429"/>
                    <a:pt x="889" y="2286"/>
                    <a:pt x="2794" y="1397"/>
                  </a:cubicBezTo>
                  <a:cubicBezTo>
                    <a:pt x="4699" y="508"/>
                    <a:pt x="6858" y="0"/>
                    <a:pt x="9525" y="0"/>
                  </a:cubicBezTo>
                  <a:lnTo>
                    <a:pt x="6610350" y="0"/>
                  </a:lnTo>
                  <a:cubicBezTo>
                    <a:pt x="6613017" y="0"/>
                    <a:pt x="6615176" y="508"/>
                    <a:pt x="6617081" y="1397"/>
                  </a:cubicBezTo>
                  <a:cubicBezTo>
                    <a:pt x="6618987" y="2286"/>
                    <a:pt x="6619875" y="3429"/>
                    <a:pt x="6619875" y="4699"/>
                  </a:cubicBezTo>
                  <a:cubicBezTo>
                    <a:pt x="6619875" y="5969"/>
                    <a:pt x="6618986" y="7112"/>
                    <a:pt x="6617081" y="8001"/>
                  </a:cubicBezTo>
                  <a:cubicBezTo>
                    <a:pt x="6615177" y="8890"/>
                    <a:pt x="6613017" y="9398"/>
                    <a:pt x="6610350" y="9398"/>
                  </a:cubicBezTo>
                  <a:lnTo>
                    <a:pt x="9525" y="9398"/>
                  </a:lnTo>
                  <a:cubicBezTo>
                    <a:pt x="6858" y="9398"/>
                    <a:pt x="4699" y="8890"/>
                    <a:pt x="2794" y="8001"/>
                  </a:cubicBezTo>
                  <a:cubicBezTo>
                    <a:pt x="889" y="7113"/>
                    <a:pt x="0" y="5969"/>
                    <a:pt x="0" y="4699"/>
                  </a:cubicBezTo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87197" y="4201668"/>
              <a:ext cx="5086731" cy="1295655"/>
            </a:xfrm>
            <a:custGeom>
              <a:avLst/>
              <a:gdLst/>
              <a:ahLst/>
              <a:cxnLst/>
              <a:rect r="r" b="b" t="t" l="l"/>
              <a:pathLst>
                <a:path h="1295655" w="5086731">
                  <a:moveTo>
                    <a:pt x="127" y="1238377"/>
                  </a:moveTo>
                  <a:lnTo>
                    <a:pt x="127" y="57404"/>
                  </a:lnTo>
                  <a:cubicBezTo>
                    <a:pt x="127" y="53594"/>
                    <a:pt x="508" y="49911"/>
                    <a:pt x="1270" y="46228"/>
                  </a:cubicBezTo>
                  <a:cubicBezTo>
                    <a:pt x="2032" y="42545"/>
                    <a:pt x="3048" y="38989"/>
                    <a:pt x="4572" y="35433"/>
                  </a:cubicBezTo>
                  <a:cubicBezTo>
                    <a:pt x="6096" y="31877"/>
                    <a:pt x="7747" y="28702"/>
                    <a:pt x="9906" y="25527"/>
                  </a:cubicBezTo>
                  <a:cubicBezTo>
                    <a:pt x="12065" y="22352"/>
                    <a:pt x="14351" y="19558"/>
                    <a:pt x="17018" y="16891"/>
                  </a:cubicBezTo>
                  <a:cubicBezTo>
                    <a:pt x="19685" y="14224"/>
                    <a:pt x="22606" y="11811"/>
                    <a:pt x="25654" y="9779"/>
                  </a:cubicBezTo>
                  <a:cubicBezTo>
                    <a:pt x="28702" y="7747"/>
                    <a:pt x="32131" y="5969"/>
                    <a:pt x="35560" y="4445"/>
                  </a:cubicBezTo>
                  <a:cubicBezTo>
                    <a:pt x="38989" y="2920"/>
                    <a:pt x="42672" y="1904"/>
                    <a:pt x="46355" y="1143"/>
                  </a:cubicBezTo>
                  <a:cubicBezTo>
                    <a:pt x="50038" y="381"/>
                    <a:pt x="53721" y="0"/>
                    <a:pt x="57531" y="0"/>
                  </a:cubicBezTo>
                  <a:lnTo>
                    <a:pt x="5029327" y="0"/>
                  </a:lnTo>
                  <a:cubicBezTo>
                    <a:pt x="5033137" y="0"/>
                    <a:pt x="5036820" y="381"/>
                    <a:pt x="5040503" y="1143"/>
                  </a:cubicBezTo>
                  <a:cubicBezTo>
                    <a:pt x="5044186" y="1904"/>
                    <a:pt x="5047742" y="2921"/>
                    <a:pt x="5051298" y="4445"/>
                  </a:cubicBezTo>
                  <a:cubicBezTo>
                    <a:pt x="5054854" y="5969"/>
                    <a:pt x="5058029" y="7620"/>
                    <a:pt x="5061204" y="9779"/>
                  </a:cubicBezTo>
                  <a:cubicBezTo>
                    <a:pt x="5064379" y="11938"/>
                    <a:pt x="5067173" y="14224"/>
                    <a:pt x="5069840" y="16891"/>
                  </a:cubicBezTo>
                  <a:cubicBezTo>
                    <a:pt x="5072507" y="19558"/>
                    <a:pt x="5074920" y="22479"/>
                    <a:pt x="5076952" y="25527"/>
                  </a:cubicBezTo>
                  <a:cubicBezTo>
                    <a:pt x="5078984" y="28575"/>
                    <a:pt x="5080762" y="32004"/>
                    <a:pt x="5082286" y="35433"/>
                  </a:cubicBezTo>
                  <a:cubicBezTo>
                    <a:pt x="5083810" y="38862"/>
                    <a:pt x="5084826" y="42545"/>
                    <a:pt x="5085588" y="46228"/>
                  </a:cubicBezTo>
                  <a:cubicBezTo>
                    <a:pt x="5086350" y="49911"/>
                    <a:pt x="5086731" y="53594"/>
                    <a:pt x="5086731" y="57404"/>
                  </a:cubicBezTo>
                  <a:lnTo>
                    <a:pt x="5086731" y="1238250"/>
                  </a:lnTo>
                  <a:cubicBezTo>
                    <a:pt x="5086731" y="1242060"/>
                    <a:pt x="5086350" y="1245743"/>
                    <a:pt x="5085588" y="1249426"/>
                  </a:cubicBezTo>
                  <a:cubicBezTo>
                    <a:pt x="5084826" y="1253109"/>
                    <a:pt x="5083810" y="1256665"/>
                    <a:pt x="5082286" y="1260221"/>
                  </a:cubicBezTo>
                  <a:cubicBezTo>
                    <a:pt x="5080762" y="1263777"/>
                    <a:pt x="5079111" y="1266952"/>
                    <a:pt x="5076952" y="1270127"/>
                  </a:cubicBezTo>
                  <a:cubicBezTo>
                    <a:pt x="5074793" y="1273302"/>
                    <a:pt x="5072507" y="1276096"/>
                    <a:pt x="5069840" y="1278763"/>
                  </a:cubicBezTo>
                  <a:cubicBezTo>
                    <a:pt x="5067173" y="1281430"/>
                    <a:pt x="5064252" y="1283843"/>
                    <a:pt x="5061204" y="1285875"/>
                  </a:cubicBezTo>
                  <a:cubicBezTo>
                    <a:pt x="5058156" y="1287907"/>
                    <a:pt x="5054727" y="1289685"/>
                    <a:pt x="5051298" y="1291209"/>
                  </a:cubicBezTo>
                  <a:cubicBezTo>
                    <a:pt x="5047869" y="1292733"/>
                    <a:pt x="5044186" y="1293749"/>
                    <a:pt x="5040503" y="1294511"/>
                  </a:cubicBezTo>
                  <a:cubicBezTo>
                    <a:pt x="5036820" y="1295273"/>
                    <a:pt x="5033137" y="1295654"/>
                    <a:pt x="5029327" y="1295654"/>
                  </a:cubicBezTo>
                  <a:lnTo>
                    <a:pt x="57404" y="1295654"/>
                  </a:lnTo>
                  <a:cubicBezTo>
                    <a:pt x="53594" y="1295654"/>
                    <a:pt x="49911" y="1295273"/>
                    <a:pt x="46228" y="1294511"/>
                  </a:cubicBezTo>
                  <a:cubicBezTo>
                    <a:pt x="42545" y="1293749"/>
                    <a:pt x="38989" y="1292733"/>
                    <a:pt x="35433" y="1291209"/>
                  </a:cubicBezTo>
                  <a:cubicBezTo>
                    <a:pt x="31877" y="1289685"/>
                    <a:pt x="28702" y="1288034"/>
                    <a:pt x="25527" y="1285875"/>
                  </a:cubicBezTo>
                  <a:cubicBezTo>
                    <a:pt x="22352" y="1283716"/>
                    <a:pt x="19558" y="1281430"/>
                    <a:pt x="16891" y="1278763"/>
                  </a:cubicBezTo>
                  <a:cubicBezTo>
                    <a:pt x="14224" y="1276096"/>
                    <a:pt x="11811" y="1273175"/>
                    <a:pt x="9779" y="1270127"/>
                  </a:cubicBezTo>
                  <a:cubicBezTo>
                    <a:pt x="7747" y="1267079"/>
                    <a:pt x="5969" y="1263650"/>
                    <a:pt x="4445" y="1260221"/>
                  </a:cubicBezTo>
                  <a:cubicBezTo>
                    <a:pt x="2921" y="1256792"/>
                    <a:pt x="1905" y="1253109"/>
                    <a:pt x="1143" y="1249426"/>
                  </a:cubicBezTo>
                  <a:cubicBezTo>
                    <a:pt x="381" y="1245743"/>
                    <a:pt x="0" y="1242060"/>
                    <a:pt x="0" y="1238250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82625" y="4197096"/>
              <a:ext cx="5095875" cy="1304672"/>
            </a:xfrm>
            <a:custGeom>
              <a:avLst/>
              <a:gdLst/>
              <a:ahLst/>
              <a:cxnLst/>
              <a:rect r="r" b="b" t="t" l="l"/>
              <a:pathLst>
                <a:path h="1304672" w="5095875">
                  <a:moveTo>
                    <a:pt x="0" y="1242949"/>
                  </a:moveTo>
                  <a:lnTo>
                    <a:pt x="0" y="61976"/>
                  </a:lnTo>
                  <a:lnTo>
                    <a:pt x="4826" y="61976"/>
                  </a:ln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lnTo>
                    <a:pt x="1143" y="49911"/>
                  </a:lnTo>
                  <a:lnTo>
                    <a:pt x="1143" y="49911"/>
                  </a:lnTo>
                  <a:cubicBezTo>
                    <a:pt x="1905" y="45974"/>
                    <a:pt x="3175" y="42037"/>
                    <a:pt x="4699" y="38226"/>
                  </a:cubicBezTo>
                  <a:lnTo>
                    <a:pt x="4699" y="38226"/>
                  </a:lnTo>
                  <a:lnTo>
                    <a:pt x="4699" y="38226"/>
                  </a:lnTo>
                  <a:cubicBezTo>
                    <a:pt x="6223" y="34417"/>
                    <a:pt x="8128" y="30861"/>
                    <a:pt x="10414" y="27559"/>
                  </a:cubicBezTo>
                  <a:lnTo>
                    <a:pt x="14351" y="30225"/>
                  </a:lnTo>
                  <a:lnTo>
                    <a:pt x="10414" y="27559"/>
                  </a:lnTo>
                  <a:cubicBezTo>
                    <a:pt x="12700" y="24130"/>
                    <a:pt x="15240" y="21081"/>
                    <a:pt x="18161" y="18161"/>
                  </a:cubicBezTo>
                  <a:lnTo>
                    <a:pt x="18161" y="18161"/>
                  </a:lnTo>
                  <a:lnTo>
                    <a:pt x="18161" y="18161"/>
                  </a:lnTo>
                  <a:cubicBezTo>
                    <a:pt x="21082" y="15240"/>
                    <a:pt x="24130" y="12700"/>
                    <a:pt x="27559" y="10414"/>
                  </a:cubicBezTo>
                  <a:lnTo>
                    <a:pt x="30226" y="14351"/>
                  </a:lnTo>
                  <a:lnTo>
                    <a:pt x="27559" y="10414"/>
                  </a:lnTo>
                  <a:cubicBezTo>
                    <a:pt x="30988" y="8128"/>
                    <a:pt x="34544" y="6223"/>
                    <a:pt x="38227" y="4699"/>
                  </a:cubicBezTo>
                  <a:lnTo>
                    <a:pt x="38227" y="4699"/>
                  </a:lnTo>
                  <a:lnTo>
                    <a:pt x="38227" y="4699"/>
                  </a:lnTo>
                  <a:cubicBezTo>
                    <a:pt x="42037" y="3175"/>
                    <a:pt x="45847" y="1905"/>
                    <a:pt x="49911" y="1143"/>
                  </a:cubicBezTo>
                  <a:lnTo>
                    <a:pt x="49911" y="1143"/>
                  </a:lnTo>
                  <a:lnTo>
                    <a:pt x="49911" y="1143"/>
                  </a:lnTo>
                  <a:cubicBezTo>
                    <a:pt x="53848" y="381"/>
                    <a:pt x="57912" y="0"/>
                    <a:pt x="61976" y="0"/>
                  </a:cubicBezTo>
                  <a:lnTo>
                    <a:pt x="61976" y="4826"/>
                  </a:lnTo>
                  <a:lnTo>
                    <a:pt x="61976" y="0"/>
                  </a:lnTo>
                  <a:lnTo>
                    <a:pt x="5033899" y="0"/>
                  </a:lnTo>
                  <a:lnTo>
                    <a:pt x="5033899" y="4826"/>
                  </a:lnTo>
                  <a:lnTo>
                    <a:pt x="5033899" y="0"/>
                  </a:lnTo>
                  <a:cubicBezTo>
                    <a:pt x="5037963" y="0"/>
                    <a:pt x="5042027" y="381"/>
                    <a:pt x="5045964" y="1143"/>
                  </a:cubicBezTo>
                  <a:lnTo>
                    <a:pt x="5045964" y="1143"/>
                  </a:lnTo>
                  <a:lnTo>
                    <a:pt x="5045964" y="1143"/>
                  </a:lnTo>
                  <a:cubicBezTo>
                    <a:pt x="5049901" y="1905"/>
                    <a:pt x="5053838" y="3175"/>
                    <a:pt x="5057648" y="4699"/>
                  </a:cubicBezTo>
                  <a:lnTo>
                    <a:pt x="5057648" y="4699"/>
                  </a:lnTo>
                  <a:lnTo>
                    <a:pt x="5057648" y="4699"/>
                  </a:lnTo>
                  <a:cubicBezTo>
                    <a:pt x="5061458" y="6223"/>
                    <a:pt x="5065014" y="8128"/>
                    <a:pt x="5068316" y="10414"/>
                  </a:cubicBezTo>
                  <a:lnTo>
                    <a:pt x="5065649" y="14351"/>
                  </a:lnTo>
                  <a:lnTo>
                    <a:pt x="5068316" y="10414"/>
                  </a:lnTo>
                  <a:cubicBezTo>
                    <a:pt x="5071745" y="12700"/>
                    <a:pt x="5074793" y="15240"/>
                    <a:pt x="5077714" y="18161"/>
                  </a:cubicBezTo>
                  <a:lnTo>
                    <a:pt x="5074285" y="21590"/>
                  </a:lnTo>
                  <a:lnTo>
                    <a:pt x="5077714" y="18161"/>
                  </a:lnTo>
                  <a:cubicBezTo>
                    <a:pt x="5080635" y="21082"/>
                    <a:pt x="5083175" y="24130"/>
                    <a:pt x="5085461" y="27559"/>
                  </a:cubicBezTo>
                  <a:lnTo>
                    <a:pt x="5081524" y="30225"/>
                  </a:lnTo>
                  <a:lnTo>
                    <a:pt x="5085461" y="27559"/>
                  </a:lnTo>
                  <a:cubicBezTo>
                    <a:pt x="5087747" y="30987"/>
                    <a:pt x="5089652" y="34543"/>
                    <a:pt x="5091176" y="38226"/>
                  </a:cubicBezTo>
                  <a:lnTo>
                    <a:pt x="5091176" y="38226"/>
                  </a:lnTo>
                  <a:lnTo>
                    <a:pt x="5091176" y="38226"/>
                  </a:lnTo>
                  <a:cubicBezTo>
                    <a:pt x="5092700" y="42036"/>
                    <a:pt x="5093843" y="45847"/>
                    <a:pt x="5094732" y="49911"/>
                  </a:cubicBezTo>
                  <a:lnTo>
                    <a:pt x="5094732" y="49911"/>
                  </a:lnTo>
                  <a:lnTo>
                    <a:pt x="5094732" y="49911"/>
                  </a:lnTo>
                  <a:cubicBezTo>
                    <a:pt x="5095494" y="53848"/>
                    <a:pt x="5095875" y="57912"/>
                    <a:pt x="5095875" y="61976"/>
                  </a:cubicBezTo>
                  <a:lnTo>
                    <a:pt x="5091049" y="61976"/>
                  </a:lnTo>
                  <a:lnTo>
                    <a:pt x="5095875" y="61976"/>
                  </a:lnTo>
                  <a:lnTo>
                    <a:pt x="5095875" y="1242822"/>
                  </a:lnTo>
                  <a:lnTo>
                    <a:pt x="5091049" y="1242822"/>
                  </a:lnTo>
                  <a:lnTo>
                    <a:pt x="5095875" y="1242822"/>
                  </a:lnTo>
                  <a:cubicBezTo>
                    <a:pt x="5095875" y="1246886"/>
                    <a:pt x="5095494" y="1250950"/>
                    <a:pt x="5094732" y="1254887"/>
                  </a:cubicBezTo>
                  <a:lnTo>
                    <a:pt x="5094732" y="1254887"/>
                  </a:lnTo>
                  <a:lnTo>
                    <a:pt x="5094732" y="1254887"/>
                  </a:lnTo>
                  <a:cubicBezTo>
                    <a:pt x="5093970" y="1258824"/>
                    <a:pt x="5092827" y="1262761"/>
                    <a:pt x="5091176" y="1266571"/>
                  </a:cubicBezTo>
                  <a:lnTo>
                    <a:pt x="5091176" y="1266571"/>
                  </a:lnTo>
                  <a:lnTo>
                    <a:pt x="5091176" y="1266571"/>
                  </a:lnTo>
                  <a:cubicBezTo>
                    <a:pt x="5089652" y="1270254"/>
                    <a:pt x="5087747" y="1273937"/>
                    <a:pt x="5085461" y="1277239"/>
                  </a:cubicBezTo>
                  <a:lnTo>
                    <a:pt x="5081524" y="1274572"/>
                  </a:lnTo>
                  <a:lnTo>
                    <a:pt x="5085461" y="1277239"/>
                  </a:lnTo>
                  <a:cubicBezTo>
                    <a:pt x="5083175" y="1280668"/>
                    <a:pt x="5080635" y="1283716"/>
                    <a:pt x="5077714" y="1286637"/>
                  </a:cubicBezTo>
                  <a:lnTo>
                    <a:pt x="5074412" y="1283208"/>
                  </a:lnTo>
                  <a:lnTo>
                    <a:pt x="5077841" y="1286510"/>
                  </a:lnTo>
                  <a:cubicBezTo>
                    <a:pt x="5074920" y="1289432"/>
                    <a:pt x="5071872" y="1291971"/>
                    <a:pt x="5068443" y="1294257"/>
                  </a:cubicBezTo>
                  <a:lnTo>
                    <a:pt x="5065776" y="1290320"/>
                  </a:lnTo>
                  <a:lnTo>
                    <a:pt x="5068443" y="1294257"/>
                  </a:lnTo>
                  <a:cubicBezTo>
                    <a:pt x="5065014" y="1296543"/>
                    <a:pt x="5061458" y="1298448"/>
                    <a:pt x="5057648" y="1299972"/>
                  </a:cubicBezTo>
                  <a:lnTo>
                    <a:pt x="5055870" y="1295527"/>
                  </a:lnTo>
                  <a:lnTo>
                    <a:pt x="5057648" y="1299972"/>
                  </a:lnTo>
                  <a:cubicBezTo>
                    <a:pt x="5053838" y="1301496"/>
                    <a:pt x="5050028" y="1302766"/>
                    <a:pt x="5045964" y="1303528"/>
                  </a:cubicBezTo>
                  <a:lnTo>
                    <a:pt x="5045964" y="1303528"/>
                  </a:lnTo>
                  <a:lnTo>
                    <a:pt x="5045964" y="1303528"/>
                  </a:lnTo>
                  <a:cubicBezTo>
                    <a:pt x="5042027" y="1304290"/>
                    <a:pt x="5037963" y="1304671"/>
                    <a:pt x="5033899" y="1304671"/>
                  </a:cubicBezTo>
                  <a:lnTo>
                    <a:pt x="5033899" y="1299845"/>
                  </a:lnTo>
                  <a:lnTo>
                    <a:pt x="5033899" y="1304671"/>
                  </a:lnTo>
                  <a:lnTo>
                    <a:pt x="61976" y="1304671"/>
                  </a:lnTo>
                  <a:lnTo>
                    <a:pt x="61976" y="1299845"/>
                  </a:lnTo>
                  <a:lnTo>
                    <a:pt x="61976" y="1304671"/>
                  </a:lnTo>
                  <a:cubicBezTo>
                    <a:pt x="57912" y="1304671"/>
                    <a:pt x="53848" y="1304290"/>
                    <a:pt x="49911" y="1303528"/>
                  </a:cubicBezTo>
                  <a:lnTo>
                    <a:pt x="49911" y="1303528"/>
                  </a:lnTo>
                  <a:lnTo>
                    <a:pt x="49911" y="1303528"/>
                  </a:lnTo>
                  <a:cubicBezTo>
                    <a:pt x="45974" y="1302766"/>
                    <a:pt x="42037" y="1301496"/>
                    <a:pt x="38227" y="1299972"/>
                  </a:cubicBezTo>
                  <a:lnTo>
                    <a:pt x="40005" y="1295527"/>
                  </a:lnTo>
                  <a:lnTo>
                    <a:pt x="38227" y="1299972"/>
                  </a:lnTo>
                  <a:cubicBezTo>
                    <a:pt x="34417" y="1298448"/>
                    <a:pt x="30861" y="1296543"/>
                    <a:pt x="27559" y="1294257"/>
                  </a:cubicBezTo>
                  <a:lnTo>
                    <a:pt x="30226" y="1290320"/>
                  </a:lnTo>
                  <a:lnTo>
                    <a:pt x="27559" y="1294257"/>
                  </a:lnTo>
                  <a:cubicBezTo>
                    <a:pt x="24130" y="1291971"/>
                    <a:pt x="21082" y="1289431"/>
                    <a:pt x="18161" y="1286510"/>
                  </a:cubicBezTo>
                  <a:lnTo>
                    <a:pt x="18161" y="1286510"/>
                  </a:lnTo>
                  <a:lnTo>
                    <a:pt x="18161" y="1286510"/>
                  </a:lnTo>
                  <a:cubicBezTo>
                    <a:pt x="15240" y="1283589"/>
                    <a:pt x="12700" y="1280541"/>
                    <a:pt x="10414" y="1277112"/>
                  </a:cubicBezTo>
                  <a:lnTo>
                    <a:pt x="14351" y="1274446"/>
                  </a:lnTo>
                  <a:lnTo>
                    <a:pt x="10414" y="1277112"/>
                  </a:lnTo>
                  <a:cubicBezTo>
                    <a:pt x="8128" y="1273684"/>
                    <a:pt x="6223" y="1270128"/>
                    <a:pt x="4699" y="1266445"/>
                  </a:cubicBezTo>
                  <a:lnTo>
                    <a:pt x="9144" y="1264666"/>
                  </a:lnTo>
                  <a:lnTo>
                    <a:pt x="4699" y="1266445"/>
                  </a:lnTo>
                  <a:cubicBezTo>
                    <a:pt x="3175" y="1262635"/>
                    <a:pt x="1905" y="1258824"/>
                    <a:pt x="1143" y="1254760"/>
                  </a:cubicBezTo>
                  <a:lnTo>
                    <a:pt x="1143" y="1254760"/>
                  </a:lnTo>
                  <a:lnTo>
                    <a:pt x="1143" y="1254760"/>
                  </a:lnTo>
                  <a:cubicBezTo>
                    <a:pt x="381" y="1250823"/>
                    <a:pt x="0" y="1246759"/>
                    <a:pt x="0" y="1242695"/>
                  </a:cubicBezTo>
                  <a:lnTo>
                    <a:pt x="4826" y="1242695"/>
                  </a:lnTo>
                  <a:lnTo>
                    <a:pt x="0" y="1242695"/>
                  </a:lnTo>
                  <a:moveTo>
                    <a:pt x="9525" y="1242695"/>
                  </a:moveTo>
                  <a:cubicBezTo>
                    <a:pt x="9525" y="1246124"/>
                    <a:pt x="9906" y="1249553"/>
                    <a:pt x="10541" y="1252982"/>
                  </a:cubicBezTo>
                  <a:lnTo>
                    <a:pt x="5842" y="1253871"/>
                  </a:lnTo>
                  <a:lnTo>
                    <a:pt x="10541" y="1252982"/>
                  </a:lnTo>
                  <a:cubicBezTo>
                    <a:pt x="11176" y="1256411"/>
                    <a:pt x="12192" y="1259586"/>
                    <a:pt x="13589" y="1262888"/>
                  </a:cubicBezTo>
                  <a:lnTo>
                    <a:pt x="13589" y="1262888"/>
                  </a:lnTo>
                  <a:lnTo>
                    <a:pt x="13589" y="1262888"/>
                  </a:lnTo>
                  <a:cubicBezTo>
                    <a:pt x="14859" y="1266063"/>
                    <a:pt x="16510" y="1269111"/>
                    <a:pt x="18415" y="1271905"/>
                  </a:cubicBezTo>
                  <a:lnTo>
                    <a:pt x="18415" y="1271905"/>
                  </a:lnTo>
                  <a:lnTo>
                    <a:pt x="18415" y="1271905"/>
                  </a:lnTo>
                  <a:cubicBezTo>
                    <a:pt x="20320" y="1274826"/>
                    <a:pt x="22479" y="1277366"/>
                    <a:pt x="24892" y="1279906"/>
                  </a:cubicBezTo>
                  <a:lnTo>
                    <a:pt x="21463" y="1283335"/>
                  </a:lnTo>
                  <a:lnTo>
                    <a:pt x="24892" y="1279906"/>
                  </a:lnTo>
                  <a:cubicBezTo>
                    <a:pt x="27305" y="1282319"/>
                    <a:pt x="29972" y="1284478"/>
                    <a:pt x="32893" y="1286383"/>
                  </a:cubicBezTo>
                  <a:lnTo>
                    <a:pt x="32893" y="1286383"/>
                  </a:lnTo>
                  <a:lnTo>
                    <a:pt x="32893" y="1286383"/>
                  </a:lnTo>
                  <a:cubicBezTo>
                    <a:pt x="35814" y="1288288"/>
                    <a:pt x="38735" y="1289939"/>
                    <a:pt x="41910" y="1291209"/>
                  </a:cubicBezTo>
                  <a:lnTo>
                    <a:pt x="41910" y="1291209"/>
                  </a:lnTo>
                  <a:lnTo>
                    <a:pt x="41910" y="1291209"/>
                  </a:lnTo>
                  <a:cubicBezTo>
                    <a:pt x="45085" y="1292479"/>
                    <a:pt x="48387" y="1293495"/>
                    <a:pt x="51816" y="1294257"/>
                  </a:cubicBezTo>
                  <a:lnTo>
                    <a:pt x="50927" y="1298956"/>
                  </a:lnTo>
                  <a:lnTo>
                    <a:pt x="51816" y="1294257"/>
                  </a:lnTo>
                  <a:cubicBezTo>
                    <a:pt x="55245" y="1294892"/>
                    <a:pt x="58547" y="1295273"/>
                    <a:pt x="62103" y="1295273"/>
                  </a:cubicBezTo>
                  <a:lnTo>
                    <a:pt x="5033899" y="1295273"/>
                  </a:lnTo>
                  <a:cubicBezTo>
                    <a:pt x="5037328" y="1295273"/>
                    <a:pt x="5040757" y="1294892"/>
                    <a:pt x="5044186" y="1294257"/>
                  </a:cubicBezTo>
                  <a:lnTo>
                    <a:pt x="5045075" y="1298956"/>
                  </a:lnTo>
                  <a:lnTo>
                    <a:pt x="5044186" y="1294257"/>
                  </a:lnTo>
                  <a:cubicBezTo>
                    <a:pt x="5047615" y="1293622"/>
                    <a:pt x="5050790" y="1292606"/>
                    <a:pt x="5053965" y="1291209"/>
                  </a:cubicBezTo>
                  <a:lnTo>
                    <a:pt x="5053965" y="1291209"/>
                  </a:lnTo>
                  <a:lnTo>
                    <a:pt x="5053965" y="1291209"/>
                  </a:lnTo>
                  <a:cubicBezTo>
                    <a:pt x="5057140" y="1289939"/>
                    <a:pt x="5060188" y="1288288"/>
                    <a:pt x="5062982" y="1286383"/>
                  </a:cubicBezTo>
                  <a:lnTo>
                    <a:pt x="5062982" y="1286383"/>
                  </a:lnTo>
                  <a:lnTo>
                    <a:pt x="5062982" y="1286383"/>
                  </a:lnTo>
                  <a:cubicBezTo>
                    <a:pt x="5065903" y="1284478"/>
                    <a:pt x="5068443" y="1282319"/>
                    <a:pt x="5070983" y="1279906"/>
                  </a:cubicBezTo>
                  <a:lnTo>
                    <a:pt x="5070983" y="1279906"/>
                  </a:lnTo>
                  <a:lnTo>
                    <a:pt x="5070983" y="1279906"/>
                  </a:lnTo>
                  <a:cubicBezTo>
                    <a:pt x="5073396" y="1277493"/>
                    <a:pt x="5075555" y="1274826"/>
                    <a:pt x="5077460" y="1271905"/>
                  </a:cubicBezTo>
                  <a:lnTo>
                    <a:pt x="5077460" y="1271905"/>
                  </a:lnTo>
                  <a:lnTo>
                    <a:pt x="5077460" y="1271905"/>
                  </a:lnTo>
                  <a:cubicBezTo>
                    <a:pt x="5079365" y="1269111"/>
                    <a:pt x="5081016" y="1266063"/>
                    <a:pt x="5082286" y="1262761"/>
                  </a:cubicBezTo>
                  <a:lnTo>
                    <a:pt x="5086731" y="1264539"/>
                  </a:lnTo>
                  <a:lnTo>
                    <a:pt x="5082286" y="1262761"/>
                  </a:lnTo>
                  <a:cubicBezTo>
                    <a:pt x="5083556" y="1259586"/>
                    <a:pt x="5084572" y="1256284"/>
                    <a:pt x="5085207" y="1252855"/>
                  </a:cubicBezTo>
                  <a:lnTo>
                    <a:pt x="5089906" y="1253744"/>
                  </a:lnTo>
                  <a:lnTo>
                    <a:pt x="5085207" y="1252855"/>
                  </a:lnTo>
                  <a:cubicBezTo>
                    <a:pt x="5085842" y="1249426"/>
                    <a:pt x="5086223" y="1246124"/>
                    <a:pt x="5086223" y="1242568"/>
                  </a:cubicBezTo>
                  <a:lnTo>
                    <a:pt x="5086223" y="61976"/>
                  </a:lnTo>
                  <a:cubicBezTo>
                    <a:pt x="5086223" y="58547"/>
                    <a:pt x="5085842" y="55118"/>
                    <a:pt x="5085207" y="51689"/>
                  </a:cubicBezTo>
                  <a:lnTo>
                    <a:pt x="5089906" y="50800"/>
                  </a:lnTo>
                  <a:lnTo>
                    <a:pt x="5085207" y="51689"/>
                  </a:lnTo>
                  <a:cubicBezTo>
                    <a:pt x="5084572" y="48260"/>
                    <a:pt x="5083556" y="44958"/>
                    <a:pt x="5082286" y="41783"/>
                  </a:cubicBezTo>
                  <a:lnTo>
                    <a:pt x="5086731" y="40005"/>
                  </a:lnTo>
                  <a:lnTo>
                    <a:pt x="5082286" y="41783"/>
                  </a:lnTo>
                  <a:cubicBezTo>
                    <a:pt x="5080889" y="38608"/>
                    <a:pt x="5079365" y="35560"/>
                    <a:pt x="5077460" y="32766"/>
                  </a:cubicBezTo>
                  <a:lnTo>
                    <a:pt x="5077460" y="32766"/>
                  </a:lnTo>
                  <a:lnTo>
                    <a:pt x="5077460" y="32766"/>
                  </a:lnTo>
                  <a:cubicBezTo>
                    <a:pt x="5075555" y="29845"/>
                    <a:pt x="5073396" y="27305"/>
                    <a:pt x="5070983" y="24765"/>
                  </a:cubicBezTo>
                  <a:lnTo>
                    <a:pt x="5070983" y="24765"/>
                  </a:lnTo>
                  <a:lnTo>
                    <a:pt x="5070983" y="24765"/>
                  </a:lnTo>
                  <a:cubicBezTo>
                    <a:pt x="5068570" y="22352"/>
                    <a:pt x="5065903" y="20193"/>
                    <a:pt x="5062982" y="18288"/>
                  </a:cubicBezTo>
                  <a:lnTo>
                    <a:pt x="5062982" y="18288"/>
                  </a:lnTo>
                  <a:lnTo>
                    <a:pt x="5062982" y="18288"/>
                  </a:lnTo>
                  <a:cubicBezTo>
                    <a:pt x="5060061" y="16383"/>
                    <a:pt x="5057140" y="14732"/>
                    <a:pt x="5053965" y="13462"/>
                  </a:cubicBezTo>
                  <a:lnTo>
                    <a:pt x="5055743" y="9017"/>
                  </a:lnTo>
                  <a:lnTo>
                    <a:pt x="5053965" y="13462"/>
                  </a:lnTo>
                  <a:cubicBezTo>
                    <a:pt x="5050790" y="12192"/>
                    <a:pt x="5047488" y="11176"/>
                    <a:pt x="5044059" y="10414"/>
                  </a:cubicBezTo>
                  <a:lnTo>
                    <a:pt x="5044948" y="5715"/>
                  </a:lnTo>
                  <a:lnTo>
                    <a:pt x="5044059" y="10414"/>
                  </a:lnTo>
                  <a:cubicBezTo>
                    <a:pt x="5040630" y="9779"/>
                    <a:pt x="5037201" y="9398"/>
                    <a:pt x="5033772" y="9398"/>
                  </a:cubicBezTo>
                  <a:lnTo>
                    <a:pt x="61976" y="9398"/>
                  </a:lnTo>
                  <a:cubicBezTo>
                    <a:pt x="58547" y="9398"/>
                    <a:pt x="55118" y="9779"/>
                    <a:pt x="51689" y="10414"/>
                  </a:cubicBezTo>
                  <a:lnTo>
                    <a:pt x="50800" y="5715"/>
                  </a:lnTo>
                  <a:lnTo>
                    <a:pt x="51689" y="10414"/>
                  </a:lnTo>
                  <a:cubicBezTo>
                    <a:pt x="48260" y="11049"/>
                    <a:pt x="44958" y="12065"/>
                    <a:pt x="41783" y="13462"/>
                  </a:cubicBezTo>
                  <a:lnTo>
                    <a:pt x="40005" y="9017"/>
                  </a:lnTo>
                  <a:lnTo>
                    <a:pt x="41783" y="13462"/>
                  </a:lnTo>
                  <a:cubicBezTo>
                    <a:pt x="38608" y="14732"/>
                    <a:pt x="35560" y="16383"/>
                    <a:pt x="32766" y="18288"/>
                  </a:cubicBezTo>
                  <a:lnTo>
                    <a:pt x="32766" y="18288"/>
                  </a:lnTo>
                  <a:lnTo>
                    <a:pt x="32766" y="18288"/>
                  </a:lnTo>
                  <a:cubicBezTo>
                    <a:pt x="29845" y="20193"/>
                    <a:pt x="27305" y="22352"/>
                    <a:pt x="24765" y="24765"/>
                  </a:cubicBezTo>
                  <a:lnTo>
                    <a:pt x="21463" y="21336"/>
                  </a:lnTo>
                  <a:lnTo>
                    <a:pt x="24892" y="24638"/>
                  </a:lnTo>
                  <a:cubicBezTo>
                    <a:pt x="22479" y="27051"/>
                    <a:pt x="20320" y="29718"/>
                    <a:pt x="18415" y="32639"/>
                  </a:cubicBezTo>
                  <a:lnTo>
                    <a:pt x="18415" y="32639"/>
                  </a:lnTo>
                  <a:lnTo>
                    <a:pt x="18415" y="32639"/>
                  </a:lnTo>
                  <a:cubicBezTo>
                    <a:pt x="16510" y="35560"/>
                    <a:pt x="14859" y="38481"/>
                    <a:pt x="13589" y="41656"/>
                  </a:cubicBezTo>
                  <a:lnTo>
                    <a:pt x="9144" y="39878"/>
                  </a:lnTo>
                  <a:lnTo>
                    <a:pt x="13589" y="41656"/>
                  </a:lnTo>
                  <a:cubicBezTo>
                    <a:pt x="12319" y="44831"/>
                    <a:pt x="11303" y="48133"/>
                    <a:pt x="10541" y="51562"/>
                  </a:cubicBezTo>
                  <a:lnTo>
                    <a:pt x="5842" y="50673"/>
                  </a:lnTo>
                  <a:lnTo>
                    <a:pt x="10541" y="51562"/>
                  </a:lnTo>
                  <a:cubicBezTo>
                    <a:pt x="9906" y="54991"/>
                    <a:pt x="9525" y="58420"/>
                    <a:pt x="9525" y="61849"/>
                  </a:cubicBezTo>
                  <a:lnTo>
                    <a:pt x="9525" y="1242695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20163" y="985199"/>
            <a:ext cx="6059043" cy="59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FPGA Implementation Details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18777" y="2240118"/>
            <a:ext cx="109538" cy="34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b="true" sz="1962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3290" y="3354543"/>
            <a:ext cx="159868" cy="34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b="true" sz="1962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90415" y="4602318"/>
            <a:ext cx="164182" cy="34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b="true" sz="1962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5560" y="2073793"/>
            <a:ext cx="6097400" cy="658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Pulse Counter Logic</a:t>
            </a:r>
          </a:p>
          <a:p>
            <a:pPr algn="l">
              <a:lnSpc>
                <a:spcPts val="1952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Implemented in Verilog/VHDL to count pulses from the Hall sensor reliably.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93829" y="3188218"/>
            <a:ext cx="5211251" cy="64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Timer Logic</a:t>
            </a:r>
          </a:p>
          <a:p>
            <a:pPr algn="l">
              <a:lnSpc>
                <a:spcPts val="1952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Generates one-second intervals for consistent RPM calculation.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92098" y="4293118"/>
            <a:ext cx="4801200" cy="93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Threshold Detection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Compares counted pulses against a limit to control buzzer activation.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246"/>
            <a:ext cx="11556997" cy="6565897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143750" y="9525"/>
            <a:ext cx="4286250" cy="6429375"/>
          </a:xfrm>
          <a:custGeom>
            <a:avLst/>
            <a:gdLst/>
            <a:ahLst/>
            <a:cxnLst/>
            <a:rect r="r" b="b" t="t" l="l"/>
            <a:pathLst>
              <a:path h="6429375" w="4286250">
                <a:moveTo>
                  <a:pt x="0" y="0"/>
                </a:moveTo>
                <a:lnTo>
                  <a:pt x="4286250" y="0"/>
                </a:lnTo>
                <a:lnTo>
                  <a:pt x="4286250" y="6429375"/>
                </a:lnTo>
                <a:lnTo>
                  <a:pt x="0" y="6429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55622" y="2098672"/>
            <a:ext cx="527047" cy="517522"/>
            <a:chOff x="0" y="0"/>
            <a:chExt cx="527050" cy="5175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8072" y="68072"/>
              <a:ext cx="390906" cy="381254"/>
            </a:xfrm>
            <a:custGeom>
              <a:avLst/>
              <a:gdLst/>
              <a:ahLst/>
              <a:cxnLst/>
              <a:rect r="r" b="b" t="t" l="l"/>
              <a:pathLst>
                <a:path h="381254" w="390906">
                  <a:moveTo>
                    <a:pt x="254" y="323977"/>
                  </a:moveTo>
                  <a:lnTo>
                    <a:pt x="254" y="57404"/>
                  </a:lnTo>
                  <a:cubicBezTo>
                    <a:pt x="254" y="53594"/>
                    <a:pt x="635" y="49911"/>
                    <a:pt x="1397" y="46228"/>
                  </a:cubicBezTo>
                  <a:cubicBezTo>
                    <a:pt x="2159" y="42545"/>
                    <a:pt x="3175" y="38989"/>
                    <a:pt x="4699" y="35433"/>
                  </a:cubicBezTo>
                  <a:cubicBezTo>
                    <a:pt x="6223" y="31877"/>
                    <a:pt x="7874" y="28702"/>
                    <a:pt x="10033" y="25527"/>
                  </a:cubicBezTo>
                  <a:cubicBezTo>
                    <a:pt x="12192" y="22352"/>
                    <a:pt x="14478" y="19558"/>
                    <a:pt x="17145" y="16891"/>
                  </a:cubicBezTo>
                  <a:cubicBezTo>
                    <a:pt x="19812" y="14224"/>
                    <a:pt x="22733" y="11811"/>
                    <a:pt x="25781" y="9779"/>
                  </a:cubicBezTo>
                  <a:cubicBezTo>
                    <a:pt x="28829" y="7747"/>
                    <a:pt x="32258" y="5969"/>
                    <a:pt x="35687" y="4445"/>
                  </a:cubicBezTo>
                  <a:cubicBezTo>
                    <a:pt x="39116" y="2921"/>
                    <a:pt x="42799" y="1905"/>
                    <a:pt x="46482" y="1143"/>
                  </a:cubicBezTo>
                  <a:cubicBezTo>
                    <a:pt x="50165" y="381"/>
                    <a:pt x="53848" y="0"/>
                    <a:pt x="57658" y="0"/>
                  </a:cubicBezTo>
                  <a:lnTo>
                    <a:pt x="333502" y="0"/>
                  </a:lnTo>
                  <a:cubicBezTo>
                    <a:pt x="337312" y="0"/>
                    <a:pt x="340995" y="381"/>
                    <a:pt x="344678" y="1143"/>
                  </a:cubicBezTo>
                  <a:cubicBezTo>
                    <a:pt x="348361" y="1905"/>
                    <a:pt x="351917" y="2921"/>
                    <a:pt x="355473" y="4445"/>
                  </a:cubicBezTo>
                  <a:cubicBezTo>
                    <a:pt x="359029" y="5969"/>
                    <a:pt x="362204" y="7620"/>
                    <a:pt x="365379" y="9779"/>
                  </a:cubicBezTo>
                  <a:cubicBezTo>
                    <a:pt x="368554" y="11938"/>
                    <a:pt x="371348" y="14224"/>
                    <a:pt x="374015" y="16891"/>
                  </a:cubicBezTo>
                  <a:cubicBezTo>
                    <a:pt x="376682" y="19558"/>
                    <a:pt x="379095" y="22479"/>
                    <a:pt x="381127" y="25527"/>
                  </a:cubicBezTo>
                  <a:cubicBezTo>
                    <a:pt x="383159" y="28575"/>
                    <a:pt x="384937" y="32004"/>
                    <a:pt x="386461" y="35433"/>
                  </a:cubicBezTo>
                  <a:cubicBezTo>
                    <a:pt x="387985" y="38862"/>
                    <a:pt x="389001" y="42545"/>
                    <a:pt x="389763" y="46228"/>
                  </a:cubicBezTo>
                  <a:cubicBezTo>
                    <a:pt x="390525" y="49911"/>
                    <a:pt x="390906" y="53594"/>
                    <a:pt x="390906" y="57404"/>
                  </a:cubicBezTo>
                  <a:lnTo>
                    <a:pt x="390906" y="323977"/>
                  </a:lnTo>
                  <a:cubicBezTo>
                    <a:pt x="390906" y="327787"/>
                    <a:pt x="390525" y="331470"/>
                    <a:pt x="389763" y="335153"/>
                  </a:cubicBezTo>
                  <a:cubicBezTo>
                    <a:pt x="389001" y="338836"/>
                    <a:pt x="387985" y="342392"/>
                    <a:pt x="386461" y="345821"/>
                  </a:cubicBezTo>
                  <a:cubicBezTo>
                    <a:pt x="384937" y="349250"/>
                    <a:pt x="383286" y="352552"/>
                    <a:pt x="381127" y="355727"/>
                  </a:cubicBezTo>
                  <a:cubicBezTo>
                    <a:pt x="378968" y="358902"/>
                    <a:pt x="376682" y="361696"/>
                    <a:pt x="374015" y="364363"/>
                  </a:cubicBezTo>
                  <a:cubicBezTo>
                    <a:pt x="371348" y="367030"/>
                    <a:pt x="368427" y="369443"/>
                    <a:pt x="365379" y="371475"/>
                  </a:cubicBezTo>
                  <a:cubicBezTo>
                    <a:pt x="362331" y="373507"/>
                    <a:pt x="358902" y="375285"/>
                    <a:pt x="355473" y="376809"/>
                  </a:cubicBezTo>
                  <a:cubicBezTo>
                    <a:pt x="352044" y="378333"/>
                    <a:pt x="348361" y="379349"/>
                    <a:pt x="344678" y="380111"/>
                  </a:cubicBezTo>
                  <a:cubicBezTo>
                    <a:pt x="340995" y="380873"/>
                    <a:pt x="337312" y="381254"/>
                    <a:pt x="333502" y="381254"/>
                  </a:cubicBezTo>
                  <a:lnTo>
                    <a:pt x="57404" y="381254"/>
                  </a:lnTo>
                  <a:cubicBezTo>
                    <a:pt x="53594" y="381254"/>
                    <a:pt x="49911" y="380873"/>
                    <a:pt x="46228" y="380111"/>
                  </a:cubicBezTo>
                  <a:cubicBezTo>
                    <a:pt x="42545" y="379349"/>
                    <a:pt x="38989" y="378333"/>
                    <a:pt x="35433" y="376809"/>
                  </a:cubicBezTo>
                  <a:cubicBezTo>
                    <a:pt x="31877" y="375285"/>
                    <a:pt x="28702" y="373634"/>
                    <a:pt x="25527" y="371475"/>
                  </a:cubicBezTo>
                  <a:cubicBezTo>
                    <a:pt x="22352" y="369316"/>
                    <a:pt x="19558" y="367030"/>
                    <a:pt x="16891" y="364363"/>
                  </a:cubicBezTo>
                  <a:cubicBezTo>
                    <a:pt x="14224" y="361696"/>
                    <a:pt x="11811" y="358775"/>
                    <a:pt x="9779" y="355727"/>
                  </a:cubicBezTo>
                  <a:cubicBezTo>
                    <a:pt x="7747" y="352679"/>
                    <a:pt x="5969" y="349250"/>
                    <a:pt x="4445" y="345821"/>
                  </a:cubicBezTo>
                  <a:cubicBezTo>
                    <a:pt x="2921" y="342392"/>
                    <a:pt x="1905" y="338836"/>
                    <a:pt x="1143" y="335153"/>
                  </a:cubicBezTo>
                  <a:cubicBezTo>
                    <a:pt x="381" y="331470"/>
                    <a:pt x="0" y="327787"/>
                    <a:pt x="0" y="323977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400050" cy="390525"/>
            </a:xfrm>
            <a:custGeom>
              <a:avLst/>
              <a:gdLst/>
              <a:ahLst/>
              <a:cxnLst/>
              <a:rect r="r" b="b" t="t" l="l"/>
              <a:pathLst>
                <a:path h="390525" w="400050">
                  <a:moveTo>
                    <a:pt x="0" y="328549"/>
                  </a:moveTo>
                  <a:lnTo>
                    <a:pt x="0" y="61976"/>
                  </a:lnTo>
                  <a:lnTo>
                    <a:pt x="4826" y="61976"/>
                  </a:ln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lnTo>
                    <a:pt x="1143" y="49911"/>
                  </a:lnTo>
                  <a:lnTo>
                    <a:pt x="1143" y="49911"/>
                  </a:lnTo>
                  <a:cubicBezTo>
                    <a:pt x="1905" y="45974"/>
                    <a:pt x="3175" y="42037"/>
                    <a:pt x="4699" y="38227"/>
                  </a:cubicBezTo>
                  <a:lnTo>
                    <a:pt x="4699" y="38227"/>
                  </a:lnTo>
                  <a:lnTo>
                    <a:pt x="4699" y="38227"/>
                  </a:lnTo>
                  <a:cubicBezTo>
                    <a:pt x="6223" y="34417"/>
                    <a:pt x="8128" y="30861"/>
                    <a:pt x="10414" y="27559"/>
                  </a:cubicBezTo>
                  <a:lnTo>
                    <a:pt x="14351" y="30226"/>
                  </a:lnTo>
                  <a:lnTo>
                    <a:pt x="10414" y="27559"/>
                  </a:lnTo>
                  <a:cubicBezTo>
                    <a:pt x="12700" y="24130"/>
                    <a:pt x="15240" y="21082"/>
                    <a:pt x="18161" y="18161"/>
                  </a:cubicBezTo>
                  <a:lnTo>
                    <a:pt x="18161" y="18161"/>
                  </a:lnTo>
                  <a:lnTo>
                    <a:pt x="18161" y="18161"/>
                  </a:lnTo>
                  <a:cubicBezTo>
                    <a:pt x="21082" y="15240"/>
                    <a:pt x="24130" y="12700"/>
                    <a:pt x="27559" y="10414"/>
                  </a:cubicBezTo>
                  <a:lnTo>
                    <a:pt x="30226" y="14351"/>
                  </a:lnTo>
                  <a:lnTo>
                    <a:pt x="27559" y="10414"/>
                  </a:lnTo>
                  <a:cubicBezTo>
                    <a:pt x="30988" y="8128"/>
                    <a:pt x="34544" y="6223"/>
                    <a:pt x="38227" y="4699"/>
                  </a:cubicBezTo>
                  <a:lnTo>
                    <a:pt x="38227" y="4699"/>
                  </a:lnTo>
                  <a:lnTo>
                    <a:pt x="38227" y="4699"/>
                  </a:lnTo>
                  <a:cubicBezTo>
                    <a:pt x="42037" y="3175"/>
                    <a:pt x="45847" y="1905"/>
                    <a:pt x="49911" y="1143"/>
                  </a:cubicBezTo>
                  <a:lnTo>
                    <a:pt x="49911" y="1143"/>
                  </a:lnTo>
                  <a:lnTo>
                    <a:pt x="49911" y="1143"/>
                  </a:lnTo>
                  <a:cubicBezTo>
                    <a:pt x="53848" y="381"/>
                    <a:pt x="57912" y="0"/>
                    <a:pt x="61976" y="0"/>
                  </a:cubicBezTo>
                  <a:lnTo>
                    <a:pt x="61976" y="4826"/>
                  </a:lnTo>
                  <a:lnTo>
                    <a:pt x="61976" y="0"/>
                  </a:lnTo>
                  <a:lnTo>
                    <a:pt x="338074" y="0"/>
                  </a:lnTo>
                  <a:lnTo>
                    <a:pt x="338074" y="4826"/>
                  </a:lnTo>
                  <a:lnTo>
                    <a:pt x="338074" y="0"/>
                  </a:lnTo>
                  <a:cubicBezTo>
                    <a:pt x="342138" y="0"/>
                    <a:pt x="346202" y="381"/>
                    <a:pt x="350139" y="1143"/>
                  </a:cubicBezTo>
                  <a:lnTo>
                    <a:pt x="350139" y="1143"/>
                  </a:lnTo>
                  <a:lnTo>
                    <a:pt x="350139" y="1143"/>
                  </a:lnTo>
                  <a:cubicBezTo>
                    <a:pt x="354076" y="1905"/>
                    <a:pt x="358013" y="3175"/>
                    <a:pt x="361823" y="4699"/>
                  </a:cubicBezTo>
                  <a:lnTo>
                    <a:pt x="361823" y="4699"/>
                  </a:lnTo>
                  <a:lnTo>
                    <a:pt x="361823" y="4699"/>
                  </a:lnTo>
                  <a:cubicBezTo>
                    <a:pt x="365633" y="6223"/>
                    <a:pt x="369189" y="8128"/>
                    <a:pt x="372491" y="10414"/>
                  </a:cubicBezTo>
                  <a:lnTo>
                    <a:pt x="369824" y="14351"/>
                  </a:lnTo>
                  <a:lnTo>
                    <a:pt x="372491" y="10414"/>
                  </a:lnTo>
                  <a:cubicBezTo>
                    <a:pt x="375920" y="12700"/>
                    <a:pt x="378968" y="15240"/>
                    <a:pt x="381889" y="18161"/>
                  </a:cubicBezTo>
                  <a:lnTo>
                    <a:pt x="381889" y="18161"/>
                  </a:lnTo>
                  <a:lnTo>
                    <a:pt x="381889" y="18161"/>
                  </a:lnTo>
                  <a:cubicBezTo>
                    <a:pt x="384810" y="21082"/>
                    <a:pt x="387350" y="24130"/>
                    <a:pt x="389636" y="27559"/>
                  </a:cubicBezTo>
                  <a:lnTo>
                    <a:pt x="385699" y="30226"/>
                  </a:lnTo>
                  <a:lnTo>
                    <a:pt x="389636" y="27559"/>
                  </a:lnTo>
                  <a:cubicBezTo>
                    <a:pt x="391922" y="30988"/>
                    <a:pt x="393827" y="34544"/>
                    <a:pt x="395351" y="38227"/>
                  </a:cubicBezTo>
                  <a:lnTo>
                    <a:pt x="395351" y="38227"/>
                  </a:lnTo>
                  <a:lnTo>
                    <a:pt x="395351" y="38227"/>
                  </a:lnTo>
                  <a:cubicBezTo>
                    <a:pt x="396875" y="42037"/>
                    <a:pt x="398145" y="45847"/>
                    <a:pt x="398907" y="49911"/>
                  </a:cubicBezTo>
                  <a:lnTo>
                    <a:pt x="398907" y="49911"/>
                  </a:lnTo>
                  <a:lnTo>
                    <a:pt x="398907" y="49911"/>
                  </a:lnTo>
                  <a:cubicBezTo>
                    <a:pt x="399669" y="53848"/>
                    <a:pt x="400050" y="57912"/>
                    <a:pt x="400050" y="61976"/>
                  </a:cubicBezTo>
                  <a:lnTo>
                    <a:pt x="395224" y="61976"/>
                  </a:lnTo>
                  <a:lnTo>
                    <a:pt x="400050" y="61976"/>
                  </a:lnTo>
                  <a:lnTo>
                    <a:pt x="400050" y="328549"/>
                  </a:lnTo>
                  <a:lnTo>
                    <a:pt x="395224" y="328549"/>
                  </a:lnTo>
                  <a:lnTo>
                    <a:pt x="400050" y="328549"/>
                  </a:lnTo>
                  <a:cubicBezTo>
                    <a:pt x="400050" y="332613"/>
                    <a:pt x="399669" y="336677"/>
                    <a:pt x="398907" y="340614"/>
                  </a:cubicBezTo>
                  <a:lnTo>
                    <a:pt x="398907" y="340614"/>
                  </a:lnTo>
                  <a:lnTo>
                    <a:pt x="398907" y="340614"/>
                  </a:lnTo>
                  <a:cubicBezTo>
                    <a:pt x="398145" y="344551"/>
                    <a:pt x="396875" y="348488"/>
                    <a:pt x="395351" y="352298"/>
                  </a:cubicBezTo>
                  <a:lnTo>
                    <a:pt x="390906" y="350520"/>
                  </a:lnTo>
                  <a:lnTo>
                    <a:pt x="395351" y="352298"/>
                  </a:lnTo>
                  <a:cubicBezTo>
                    <a:pt x="393827" y="356108"/>
                    <a:pt x="391922" y="359664"/>
                    <a:pt x="389636" y="363093"/>
                  </a:cubicBezTo>
                  <a:lnTo>
                    <a:pt x="385699" y="360426"/>
                  </a:lnTo>
                  <a:lnTo>
                    <a:pt x="389636" y="363093"/>
                  </a:lnTo>
                  <a:cubicBezTo>
                    <a:pt x="387350" y="366522"/>
                    <a:pt x="384810" y="369570"/>
                    <a:pt x="381889" y="372491"/>
                  </a:cubicBezTo>
                  <a:lnTo>
                    <a:pt x="378587" y="369062"/>
                  </a:lnTo>
                  <a:lnTo>
                    <a:pt x="382016" y="372364"/>
                  </a:lnTo>
                  <a:cubicBezTo>
                    <a:pt x="379095" y="375285"/>
                    <a:pt x="376047" y="377825"/>
                    <a:pt x="372618" y="380111"/>
                  </a:cubicBezTo>
                  <a:lnTo>
                    <a:pt x="372618" y="380111"/>
                  </a:lnTo>
                  <a:lnTo>
                    <a:pt x="372618" y="380111"/>
                  </a:lnTo>
                  <a:cubicBezTo>
                    <a:pt x="369189" y="382397"/>
                    <a:pt x="365633" y="384302"/>
                    <a:pt x="361950" y="385826"/>
                  </a:cubicBezTo>
                  <a:lnTo>
                    <a:pt x="361950" y="385826"/>
                  </a:lnTo>
                  <a:lnTo>
                    <a:pt x="361950" y="385826"/>
                  </a:lnTo>
                  <a:cubicBezTo>
                    <a:pt x="358140" y="387350"/>
                    <a:pt x="354330" y="388620"/>
                    <a:pt x="350266" y="389382"/>
                  </a:cubicBezTo>
                  <a:lnTo>
                    <a:pt x="349377" y="384683"/>
                  </a:lnTo>
                  <a:lnTo>
                    <a:pt x="350266" y="389382"/>
                  </a:lnTo>
                  <a:cubicBezTo>
                    <a:pt x="346329" y="390144"/>
                    <a:pt x="342265" y="390525"/>
                    <a:pt x="338201" y="390525"/>
                  </a:cubicBezTo>
                  <a:lnTo>
                    <a:pt x="338201" y="385699"/>
                  </a:lnTo>
                  <a:lnTo>
                    <a:pt x="338201" y="390525"/>
                  </a:lnTo>
                  <a:lnTo>
                    <a:pt x="61976" y="390525"/>
                  </a:lnTo>
                  <a:lnTo>
                    <a:pt x="61976" y="385699"/>
                  </a:lnTo>
                  <a:lnTo>
                    <a:pt x="61976" y="390525"/>
                  </a:lnTo>
                  <a:cubicBezTo>
                    <a:pt x="57912" y="390525"/>
                    <a:pt x="53848" y="390144"/>
                    <a:pt x="49911" y="389382"/>
                  </a:cubicBezTo>
                  <a:lnTo>
                    <a:pt x="50800" y="384683"/>
                  </a:lnTo>
                  <a:lnTo>
                    <a:pt x="49911" y="389382"/>
                  </a:lnTo>
                  <a:cubicBezTo>
                    <a:pt x="45847" y="388620"/>
                    <a:pt x="42037" y="387350"/>
                    <a:pt x="38227" y="385826"/>
                  </a:cubicBezTo>
                  <a:lnTo>
                    <a:pt x="38227" y="385826"/>
                  </a:lnTo>
                  <a:lnTo>
                    <a:pt x="38227" y="385826"/>
                  </a:lnTo>
                  <a:cubicBezTo>
                    <a:pt x="34417" y="384302"/>
                    <a:pt x="30861" y="382397"/>
                    <a:pt x="27559" y="380111"/>
                  </a:cubicBezTo>
                  <a:lnTo>
                    <a:pt x="27559" y="380111"/>
                  </a:lnTo>
                  <a:lnTo>
                    <a:pt x="27559" y="380111"/>
                  </a:lnTo>
                  <a:cubicBezTo>
                    <a:pt x="24130" y="377825"/>
                    <a:pt x="21082" y="375285"/>
                    <a:pt x="18161" y="372364"/>
                  </a:cubicBezTo>
                  <a:lnTo>
                    <a:pt x="21590" y="369062"/>
                  </a:lnTo>
                  <a:lnTo>
                    <a:pt x="18288" y="372491"/>
                  </a:lnTo>
                  <a:cubicBezTo>
                    <a:pt x="15367" y="369570"/>
                    <a:pt x="12827" y="366522"/>
                    <a:pt x="10541" y="363093"/>
                  </a:cubicBezTo>
                  <a:lnTo>
                    <a:pt x="14478" y="360426"/>
                  </a:lnTo>
                  <a:lnTo>
                    <a:pt x="10541" y="363093"/>
                  </a:lnTo>
                  <a:cubicBezTo>
                    <a:pt x="8255" y="359664"/>
                    <a:pt x="6350" y="356108"/>
                    <a:pt x="4826" y="352298"/>
                  </a:cubicBezTo>
                  <a:lnTo>
                    <a:pt x="9271" y="350520"/>
                  </a:lnTo>
                  <a:lnTo>
                    <a:pt x="4826" y="352298"/>
                  </a:lnTo>
                  <a:cubicBezTo>
                    <a:pt x="3302" y="348488"/>
                    <a:pt x="2032" y="344678"/>
                    <a:pt x="1270" y="340614"/>
                  </a:cubicBezTo>
                  <a:lnTo>
                    <a:pt x="1270" y="340614"/>
                  </a:lnTo>
                  <a:lnTo>
                    <a:pt x="1270" y="340614"/>
                  </a:lnTo>
                  <a:cubicBezTo>
                    <a:pt x="508" y="336677"/>
                    <a:pt x="127" y="332613"/>
                    <a:pt x="127" y="328549"/>
                  </a:cubicBezTo>
                  <a:lnTo>
                    <a:pt x="4953" y="328549"/>
                  </a:lnTo>
                  <a:lnTo>
                    <a:pt x="0" y="328549"/>
                  </a:lnTo>
                  <a:moveTo>
                    <a:pt x="9525" y="328549"/>
                  </a:moveTo>
                  <a:cubicBezTo>
                    <a:pt x="9525" y="331978"/>
                    <a:pt x="9906" y="335407"/>
                    <a:pt x="10541" y="338836"/>
                  </a:cubicBezTo>
                  <a:lnTo>
                    <a:pt x="5842" y="339725"/>
                  </a:lnTo>
                  <a:lnTo>
                    <a:pt x="10541" y="338836"/>
                  </a:lnTo>
                  <a:cubicBezTo>
                    <a:pt x="11176" y="342265"/>
                    <a:pt x="12192" y="345440"/>
                    <a:pt x="13589" y="348615"/>
                  </a:cubicBezTo>
                  <a:lnTo>
                    <a:pt x="13589" y="348615"/>
                  </a:lnTo>
                  <a:lnTo>
                    <a:pt x="13589" y="348615"/>
                  </a:lnTo>
                  <a:cubicBezTo>
                    <a:pt x="14859" y="351790"/>
                    <a:pt x="16510" y="354838"/>
                    <a:pt x="18415" y="357632"/>
                  </a:cubicBezTo>
                  <a:lnTo>
                    <a:pt x="18415" y="357632"/>
                  </a:lnTo>
                  <a:lnTo>
                    <a:pt x="18415" y="357632"/>
                  </a:lnTo>
                  <a:cubicBezTo>
                    <a:pt x="20320" y="360553"/>
                    <a:pt x="22479" y="363093"/>
                    <a:pt x="24892" y="365633"/>
                  </a:cubicBezTo>
                  <a:lnTo>
                    <a:pt x="24892" y="365633"/>
                  </a:lnTo>
                  <a:lnTo>
                    <a:pt x="24892" y="365633"/>
                  </a:lnTo>
                  <a:cubicBezTo>
                    <a:pt x="27305" y="368046"/>
                    <a:pt x="29972" y="370205"/>
                    <a:pt x="32893" y="372110"/>
                  </a:cubicBezTo>
                  <a:lnTo>
                    <a:pt x="30226" y="376047"/>
                  </a:lnTo>
                  <a:lnTo>
                    <a:pt x="32893" y="372110"/>
                  </a:lnTo>
                  <a:cubicBezTo>
                    <a:pt x="35814" y="374015"/>
                    <a:pt x="38735" y="375666"/>
                    <a:pt x="42037" y="376936"/>
                  </a:cubicBezTo>
                  <a:lnTo>
                    <a:pt x="40259" y="381381"/>
                  </a:lnTo>
                  <a:lnTo>
                    <a:pt x="42037" y="376936"/>
                  </a:lnTo>
                  <a:cubicBezTo>
                    <a:pt x="45212" y="378206"/>
                    <a:pt x="48514" y="379222"/>
                    <a:pt x="51943" y="379857"/>
                  </a:cubicBezTo>
                  <a:lnTo>
                    <a:pt x="51943" y="379857"/>
                  </a:lnTo>
                  <a:lnTo>
                    <a:pt x="51943" y="379857"/>
                  </a:lnTo>
                  <a:cubicBezTo>
                    <a:pt x="55372" y="380492"/>
                    <a:pt x="58674" y="380873"/>
                    <a:pt x="62230" y="380873"/>
                  </a:cubicBezTo>
                  <a:lnTo>
                    <a:pt x="338074" y="380873"/>
                  </a:lnTo>
                  <a:cubicBezTo>
                    <a:pt x="341503" y="380873"/>
                    <a:pt x="344932" y="380492"/>
                    <a:pt x="348361" y="379857"/>
                  </a:cubicBezTo>
                  <a:lnTo>
                    <a:pt x="348361" y="379857"/>
                  </a:lnTo>
                  <a:lnTo>
                    <a:pt x="348361" y="379857"/>
                  </a:lnTo>
                  <a:cubicBezTo>
                    <a:pt x="351790" y="379222"/>
                    <a:pt x="354965" y="378206"/>
                    <a:pt x="358267" y="376936"/>
                  </a:cubicBezTo>
                  <a:lnTo>
                    <a:pt x="360045" y="381381"/>
                  </a:lnTo>
                  <a:lnTo>
                    <a:pt x="358267" y="376936"/>
                  </a:lnTo>
                  <a:cubicBezTo>
                    <a:pt x="361442" y="375666"/>
                    <a:pt x="364490" y="374015"/>
                    <a:pt x="367411" y="372110"/>
                  </a:cubicBezTo>
                  <a:lnTo>
                    <a:pt x="370078" y="376047"/>
                  </a:lnTo>
                  <a:lnTo>
                    <a:pt x="367411" y="372110"/>
                  </a:lnTo>
                  <a:cubicBezTo>
                    <a:pt x="370332" y="370205"/>
                    <a:pt x="372999" y="368046"/>
                    <a:pt x="375412" y="365633"/>
                  </a:cubicBezTo>
                  <a:lnTo>
                    <a:pt x="375412" y="365633"/>
                  </a:lnTo>
                  <a:lnTo>
                    <a:pt x="375412" y="365633"/>
                  </a:lnTo>
                  <a:cubicBezTo>
                    <a:pt x="377825" y="363220"/>
                    <a:pt x="379984" y="360553"/>
                    <a:pt x="381889" y="357632"/>
                  </a:cubicBezTo>
                  <a:lnTo>
                    <a:pt x="381889" y="357632"/>
                  </a:lnTo>
                  <a:lnTo>
                    <a:pt x="381889" y="357632"/>
                  </a:lnTo>
                  <a:cubicBezTo>
                    <a:pt x="383794" y="354711"/>
                    <a:pt x="385445" y="351790"/>
                    <a:pt x="386715" y="348615"/>
                  </a:cubicBezTo>
                  <a:lnTo>
                    <a:pt x="386715" y="348615"/>
                  </a:lnTo>
                  <a:lnTo>
                    <a:pt x="386715" y="348615"/>
                  </a:lnTo>
                  <a:cubicBezTo>
                    <a:pt x="387985" y="345440"/>
                    <a:pt x="389001" y="342138"/>
                    <a:pt x="389763" y="338836"/>
                  </a:cubicBezTo>
                  <a:lnTo>
                    <a:pt x="394462" y="339725"/>
                  </a:lnTo>
                  <a:lnTo>
                    <a:pt x="389763" y="338836"/>
                  </a:lnTo>
                  <a:cubicBezTo>
                    <a:pt x="390398" y="335407"/>
                    <a:pt x="390779" y="331978"/>
                    <a:pt x="390779" y="328549"/>
                  </a:cubicBezTo>
                  <a:lnTo>
                    <a:pt x="390779" y="61976"/>
                  </a:lnTo>
                  <a:cubicBezTo>
                    <a:pt x="390779" y="58547"/>
                    <a:pt x="390398" y="55118"/>
                    <a:pt x="389763" y="51689"/>
                  </a:cubicBezTo>
                  <a:lnTo>
                    <a:pt x="394208" y="50800"/>
                  </a:lnTo>
                  <a:lnTo>
                    <a:pt x="389509" y="51689"/>
                  </a:lnTo>
                  <a:cubicBezTo>
                    <a:pt x="388874" y="48260"/>
                    <a:pt x="387858" y="45085"/>
                    <a:pt x="386461" y="41783"/>
                  </a:cubicBezTo>
                  <a:lnTo>
                    <a:pt x="390906" y="40005"/>
                  </a:lnTo>
                  <a:lnTo>
                    <a:pt x="386461" y="41783"/>
                  </a:lnTo>
                  <a:cubicBezTo>
                    <a:pt x="385191" y="38608"/>
                    <a:pt x="383540" y="35560"/>
                    <a:pt x="381635" y="32766"/>
                  </a:cubicBezTo>
                  <a:lnTo>
                    <a:pt x="381635" y="32766"/>
                  </a:lnTo>
                  <a:lnTo>
                    <a:pt x="381635" y="32766"/>
                  </a:lnTo>
                  <a:cubicBezTo>
                    <a:pt x="379730" y="29845"/>
                    <a:pt x="377571" y="27305"/>
                    <a:pt x="375158" y="24765"/>
                  </a:cubicBezTo>
                  <a:lnTo>
                    <a:pt x="378587" y="21463"/>
                  </a:lnTo>
                  <a:lnTo>
                    <a:pt x="375285" y="24892"/>
                  </a:lnTo>
                  <a:cubicBezTo>
                    <a:pt x="372872" y="22479"/>
                    <a:pt x="370205" y="20320"/>
                    <a:pt x="367284" y="18415"/>
                  </a:cubicBezTo>
                  <a:lnTo>
                    <a:pt x="367284" y="18415"/>
                  </a:lnTo>
                  <a:lnTo>
                    <a:pt x="367284" y="18415"/>
                  </a:lnTo>
                  <a:cubicBezTo>
                    <a:pt x="364363" y="16510"/>
                    <a:pt x="361442" y="14859"/>
                    <a:pt x="358267" y="13589"/>
                  </a:cubicBezTo>
                  <a:lnTo>
                    <a:pt x="360045" y="9144"/>
                  </a:lnTo>
                  <a:lnTo>
                    <a:pt x="358267" y="13589"/>
                  </a:lnTo>
                  <a:cubicBezTo>
                    <a:pt x="355092" y="12319"/>
                    <a:pt x="351790" y="11303"/>
                    <a:pt x="348361" y="10541"/>
                  </a:cubicBezTo>
                  <a:lnTo>
                    <a:pt x="349250" y="5842"/>
                  </a:lnTo>
                  <a:lnTo>
                    <a:pt x="348361" y="10541"/>
                  </a:lnTo>
                  <a:cubicBezTo>
                    <a:pt x="344932" y="9906"/>
                    <a:pt x="341503" y="9525"/>
                    <a:pt x="338074" y="9525"/>
                  </a:cubicBezTo>
                  <a:lnTo>
                    <a:pt x="61976" y="9525"/>
                  </a:lnTo>
                  <a:cubicBezTo>
                    <a:pt x="58547" y="9525"/>
                    <a:pt x="55118" y="9906"/>
                    <a:pt x="51689" y="10541"/>
                  </a:cubicBezTo>
                  <a:lnTo>
                    <a:pt x="50800" y="5842"/>
                  </a:lnTo>
                  <a:lnTo>
                    <a:pt x="51689" y="10541"/>
                  </a:lnTo>
                  <a:cubicBezTo>
                    <a:pt x="48260" y="11176"/>
                    <a:pt x="44958" y="12192"/>
                    <a:pt x="41783" y="13589"/>
                  </a:cubicBezTo>
                  <a:lnTo>
                    <a:pt x="40005" y="9144"/>
                  </a:lnTo>
                  <a:lnTo>
                    <a:pt x="41783" y="13589"/>
                  </a:lnTo>
                  <a:cubicBezTo>
                    <a:pt x="38608" y="14859"/>
                    <a:pt x="35560" y="16510"/>
                    <a:pt x="32766" y="18415"/>
                  </a:cubicBezTo>
                  <a:lnTo>
                    <a:pt x="32766" y="18415"/>
                  </a:lnTo>
                  <a:lnTo>
                    <a:pt x="32766" y="18415"/>
                  </a:lnTo>
                  <a:cubicBezTo>
                    <a:pt x="29845" y="20320"/>
                    <a:pt x="27305" y="22479"/>
                    <a:pt x="24765" y="24892"/>
                  </a:cubicBezTo>
                  <a:lnTo>
                    <a:pt x="21590" y="21463"/>
                  </a:lnTo>
                  <a:lnTo>
                    <a:pt x="25019" y="24765"/>
                  </a:lnTo>
                  <a:cubicBezTo>
                    <a:pt x="22606" y="27178"/>
                    <a:pt x="20447" y="29845"/>
                    <a:pt x="18542" y="32766"/>
                  </a:cubicBezTo>
                  <a:lnTo>
                    <a:pt x="18542" y="32766"/>
                  </a:lnTo>
                  <a:lnTo>
                    <a:pt x="18542" y="32766"/>
                  </a:lnTo>
                  <a:cubicBezTo>
                    <a:pt x="16637" y="35687"/>
                    <a:pt x="14986" y="38608"/>
                    <a:pt x="13716" y="41783"/>
                  </a:cubicBezTo>
                  <a:lnTo>
                    <a:pt x="9271" y="40005"/>
                  </a:lnTo>
                  <a:lnTo>
                    <a:pt x="13716" y="41783"/>
                  </a:lnTo>
                  <a:cubicBezTo>
                    <a:pt x="12446" y="44958"/>
                    <a:pt x="11430" y="48260"/>
                    <a:pt x="10668" y="51689"/>
                  </a:cubicBezTo>
                  <a:lnTo>
                    <a:pt x="5842" y="50800"/>
                  </a:lnTo>
                  <a:lnTo>
                    <a:pt x="10541" y="51689"/>
                  </a:lnTo>
                  <a:cubicBezTo>
                    <a:pt x="9906" y="55118"/>
                    <a:pt x="9525" y="58547"/>
                    <a:pt x="9525" y="61976"/>
                  </a:cubicBezTo>
                  <a:lnTo>
                    <a:pt x="9525" y="328549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55622" y="4022722"/>
            <a:ext cx="527047" cy="527047"/>
            <a:chOff x="0" y="0"/>
            <a:chExt cx="527050" cy="527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8072" y="68072"/>
              <a:ext cx="390906" cy="390906"/>
            </a:xfrm>
            <a:custGeom>
              <a:avLst/>
              <a:gdLst/>
              <a:ahLst/>
              <a:cxnLst/>
              <a:rect r="r" b="b" t="t" l="l"/>
              <a:pathLst>
                <a:path h="390906" w="390906">
                  <a:moveTo>
                    <a:pt x="254" y="333502"/>
                  </a:moveTo>
                  <a:lnTo>
                    <a:pt x="254" y="57404"/>
                  </a:lnTo>
                  <a:cubicBezTo>
                    <a:pt x="254" y="53594"/>
                    <a:pt x="635" y="49911"/>
                    <a:pt x="1397" y="46228"/>
                  </a:cubicBezTo>
                  <a:cubicBezTo>
                    <a:pt x="2159" y="42545"/>
                    <a:pt x="3175" y="38989"/>
                    <a:pt x="4699" y="35433"/>
                  </a:cubicBezTo>
                  <a:cubicBezTo>
                    <a:pt x="6223" y="31877"/>
                    <a:pt x="7874" y="28702"/>
                    <a:pt x="10033" y="25527"/>
                  </a:cubicBezTo>
                  <a:cubicBezTo>
                    <a:pt x="12192" y="22352"/>
                    <a:pt x="14478" y="19558"/>
                    <a:pt x="17145" y="16891"/>
                  </a:cubicBezTo>
                  <a:cubicBezTo>
                    <a:pt x="19812" y="14224"/>
                    <a:pt x="22733" y="11811"/>
                    <a:pt x="25781" y="9779"/>
                  </a:cubicBezTo>
                  <a:cubicBezTo>
                    <a:pt x="28829" y="7747"/>
                    <a:pt x="32258" y="5969"/>
                    <a:pt x="35687" y="4445"/>
                  </a:cubicBezTo>
                  <a:cubicBezTo>
                    <a:pt x="39116" y="2921"/>
                    <a:pt x="42799" y="1905"/>
                    <a:pt x="46482" y="1143"/>
                  </a:cubicBezTo>
                  <a:cubicBezTo>
                    <a:pt x="50165" y="381"/>
                    <a:pt x="53848" y="0"/>
                    <a:pt x="57658" y="0"/>
                  </a:cubicBezTo>
                  <a:lnTo>
                    <a:pt x="333502" y="0"/>
                  </a:lnTo>
                  <a:cubicBezTo>
                    <a:pt x="337312" y="0"/>
                    <a:pt x="340995" y="381"/>
                    <a:pt x="344678" y="1143"/>
                  </a:cubicBezTo>
                  <a:cubicBezTo>
                    <a:pt x="348361" y="1905"/>
                    <a:pt x="351917" y="2921"/>
                    <a:pt x="355473" y="4445"/>
                  </a:cubicBezTo>
                  <a:cubicBezTo>
                    <a:pt x="359029" y="5969"/>
                    <a:pt x="362204" y="7620"/>
                    <a:pt x="365379" y="9779"/>
                  </a:cubicBezTo>
                  <a:cubicBezTo>
                    <a:pt x="368554" y="11938"/>
                    <a:pt x="371348" y="14224"/>
                    <a:pt x="374015" y="16891"/>
                  </a:cubicBezTo>
                  <a:cubicBezTo>
                    <a:pt x="376682" y="19558"/>
                    <a:pt x="379095" y="22479"/>
                    <a:pt x="381127" y="25527"/>
                  </a:cubicBezTo>
                  <a:cubicBezTo>
                    <a:pt x="383159" y="28575"/>
                    <a:pt x="384937" y="32004"/>
                    <a:pt x="386461" y="35433"/>
                  </a:cubicBezTo>
                  <a:cubicBezTo>
                    <a:pt x="387985" y="38862"/>
                    <a:pt x="389001" y="42545"/>
                    <a:pt x="389763" y="46228"/>
                  </a:cubicBezTo>
                  <a:cubicBezTo>
                    <a:pt x="390525" y="49911"/>
                    <a:pt x="390906" y="53594"/>
                    <a:pt x="390906" y="57404"/>
                  </a:cubicBezTo>
                  <a:lnTo>
                    <a:pt x="390906" y="333502"/>
                  </a:lnTo>
                  <a:cubicBezTo>
                    <a:pt x="390906" y="337312"/>
                    <a:pt x="390525" y="340995"/>
                    <a:pt x="389763" y="344678"/>
                  </a:cubicBezTo>
                  <a:cubicBezTo>
                    <a:pt x="389001" y="348361"/>
                    <a:pt x="387985" y="351917"/>
                    <a:pt x="386461" y="355473"/>
                  </a:cubicBezTo>
                  <a:cubicBezTo>
                    <a:pt x="384937" y="359029"/>
                    <a:pt x="383286" y="362204"/>
                    <a:pt x="381127" y="365379"/>
                  </a:cubicBezTo>
                  <a:cubicBezTo>
                    <a:pt x="378968" y="368554"/>
                    <a:pt x="376682" y="371348"/>
                    <a:pt x="374015" y="374015"/>
                  </a:cubicBezTo>
                  <a:cubicBezTo>
                    <a:pt x="371348" y="376682"/>
                    <a:pt x="368427" y="379095"/>
                    <a:pt x="365379" y="381127"/>
                  </a:cubicBezTo>
                  <a:cubicBezTo>
                    <a:pt x="362331" y="383159"/>
                    <a:pt x="358902" y="384937"/>
                    <a:pt x="355473" y="386461"/>
                  </a:cubicBezTo>
                  <a:cubicBezTo>
                    <a:pt x="352044" y="387985"/>
                    <a:pt x="348361" y="389001"/>
                    <a:pt x="344678" y="389763"/>
                  </a:cubicBezTo>
                  <a:cubicBezTo>
                    <a:pt x="340995" y="390525"/>
                    <a:pt x="337312" y="390906"/>
                    <a:pt x="333502" y="390906"/>
                  </a:cubicBezTo>
                  <a:lnTo>
                    <a:pt x="57404" y="390906"/>
                  </a:lnTo>
                  <a:cubicBezTo>
                    <a:pt x="53594" y="390906"/>
                    <a:pt x="49911" y="390525"/>
                    <a:pt x="46228" y="389763"/>
                  </a:cubicBezTo>
                  <a:cubicBezTo>
                    <a:pt x="42545" y="389001"/>
                    <a:pt x="38989" y="387985"/>
                    <a:pt x="35433" y="386461"/>
                  </a:cubicBezTo>
                  <a:cubicBezTo>
                    <a:pt x="31877" y="384937"/>
                    <a:pt x="28702" y="383286"/>
                    <a:pt x="25527" y="381127"/>
                  </a:cubicBezTo>
                  <a:cubicBezTo>
                    <a:pt x="22352" y="378968"/>
                    <a:pt x="19558" y="376682"/>
                    <a:pt x="16891" y="374015"/>
                  </a:cubicBezTo>
                  <a:cubicBezTo>
                    <a:pt x="14224" y="371348"/>
                    <a:pt x="11811" y="368427"/>
                    <a:pt x="9779" y="365379"/>
                  </a:cubicBezTo>
                  <a:cubicBezTo>
                    <a:pt x="7747" y="362331"/>
                    <a:pt x="5969" y="358902"/>
                    <a:pt x="4445" y="355473"/>
                  </a:cubicBezTo>
                  <a:cubicBezTo>
                    <a:pt x="2921" y="352044"/>
                    <a:pt x="1905" y="348488"/>
                    <a:pt x="1143" y="344678"/>
                  </a:cubicBezTo>
                  <a:cubicBezTo>
                    <a:pt x="381" y="340868"/>
                    <a:pt x="0" y="337312"/>
                    <a:pt x="0" y="333502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400050" cy="400050"/>
            </a:xfrm>
            <a:custGeom>
              <a:avLst/>
              <a:gdLst/>
              <a:ahLst/>
              <a:cxnLst/>
              <a:rect r="r" b="b" t="t" l="l"/>
              <a:pathLst>
                <a:path h="400050" w="400050">
                  <a:moveTo>
                    <a:pt x="0" y="338074"/>
                  </a:moveTo>
                  <a:lnTo>
                    <a:pt x="0" y="61976"/>
                  </a:lnTo>
                  <a:lnTo>
                    <a:pt x="4826" y="61976"/>
                  </a:ln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lnTo>
                    <a:pt x="1143" y="49911"/>
                  </a:lnTo>
                  <a:lnTo>
                    <a:pt x="1143" y="49911"/>
                  </a:lnTo>
                  <a:cubicBezTo>
                    <a:pt x="1905" y="45974"/>
                    <a:pt x="3175" y="42037"/>
                    <a:pt x="4699" y="38227"/>
                  </a:cubicBezTo>
                  <a:lnTo>
                    <a:pt x="4699" y="38227"/>
                  </a:lnTo>
                  <a:lnTo>
                    <a:pt x="4699" y="38227"/>
                  </a:lnTo>
                  <a:cubicBezTo>
                    <a:pt x="6223" y="34417"/>
                    <a:pt x="8128" y="30861"/>
                    <a:pt x="10414" y="27559"/>
                  </a:cubicBezTo>
                  <a:lnTo>
                    <a:pt x="14351" y="30226"/>
                  </a:lnTo>
                  <a:lnTo>
                    <a:pt x="10414" y="27559"/>
                  </a:lnTo>
                  <a:cubicBezTo>
                    <a:pt x="12700" y="24130"/>
                    <a:pt x="15240" y="21082"/>
                    <a:pt x="18161" y="18161"/>
                  </a:cubicBezTo>
                  <a:lnTo>
                    <a:pt x="18161" y="18161"/>
                  </a:lnTo>
                  <a:lnTo>
                    <a:pt x="18161" y="18161"/>
                  </a:lnTo>
                  <a:cubicBezTo>
                    <a:pt x="21082" y="15240"/>
                    <a:pt x="24130" y="12700"/>
                    <a:pt x="27559" y="10414"/>
                  </a:cubicBezTo>
                  <a:lnTo>
                    <a:pt x="30226" y="14351"/>
                  </a:lnTo>
                  <a:lnTo>
                    <a:pt x="27559" y="10414"/>
                  </a:lnTo>
                  <a:cubicBezTo>
                    <a:pt x="30988" y="8128"/>
                    <a:pt x="34544" y="6223"/>
                    <a:pt x="38227" y="4699"/>
                  </a:cubicBezTo>
                  <a:lnTo>
                    <a:pt x="38227" y="4699"/>
                  </a:lnTo>
                  <a:lnTo>
                    <a:pt x="38227" y="4699"/>
                  </a:lnTo>
                  <a:cubicBezTo>
                    <a:pt x="42037" y="3175"/>
                    <a:pt x="45847" y="1905"/>
                    <a:pt x="49911" y="1143"/>
                  </a:cubicBezTo>
                  <a:lnTo>
                    <a:pt x="49911" y="1143"/>
                  </a:lnTo>
                  <a:lnTo>
                    <a:pt x="49911" y="1143"/>
                  </a:lnTo>
                  <a:cubicBezTo>
                    <a:pt x="53848" y="381"/>
                    <a:pt x="57912" y="0"/>
                    <a:pt x="61976" y="0"/>
                  </a:cubicBezTo>
                  <a:lnTo>
                    <a:pt x="61976" y="4826"/>
                  </a:lnTo>
                  <a:lnTo>
                    <a:pt x="61976" y="0"/>
                  </a:lnTo>
                  <a:lnTo>
                    <a:pt x="338074" y="0"/>
                  </a:lnTo>
                  <a:lnTo>
                    <a:pt x="338074" y="4826"/>
                  </a:lnTo>
                  <a:lnTo>
                    <a:pt x="338074" y="0"/>
                  </a:lnTo>
                  <a:cubicBezTo>
                    <a:pt x="342138" y="0"/>
                    <a:pt x="346202" y="381"/>
                    <a:pt x="350139" y="1143"/>
                  </a:cubicBezTo>
                  <a:lnTo>
                    <a:pt x="350139" y="1143"/>
                  </a:lnTo>
                  <a:lnTo>
                    <a:pt x="350139" y="1143"/>
                  </a:lnTo>
                  <a:cubicBezTo>
                    <a:pt x="354076" y="1905"/>
                    <a:pt x="358013" y="3175"/>
                    <a:pt x="361823" y="4699"/>
                  </a:cubicBezTo>
                  <a:lnTo>
                    <a:pt x="361823" y="4699"/>
                  </a:lnTo>
                  <a:lnTo>
                    <a:pt x="361823" y="4699"/>
                  </a:lnTo>
                  <a:cubicBezTo>
                    <a:pt x="365633" y="6223"/>
                    <a:pt x="369189" y="8128"/>
                    <a:pt x="372491" y="10414"/>
                  </a:cubicBezTo>
                  <a:lnTo>
                    <a:pt x="369824" y="14351"/>
                  </a:lnTo>
                  <a:lnTo>
                    <a:pt x="372491" y="10414"/>
                  </a:lnTo>
                  <a:cubicBezTo>
                    <a:pt x="375920" y="12700"/>
                    <a:pt x="378968" y="15240"/>
                    <a:pt x="381889" y="18161"/>
                  </a:cubicBezTo>
                  <a:lnTo>
                    <a:pt x="381889" y="18161"/>
                  </a:lnTo>
                  <a:lnTo>
                    <a:pt x="381889" y="18161"/>
                  </a:lnTo>
                  <a:cubicBezTo>
                    <a:pt x="384810" y="21082"/>
                    <a:pt x="387350" y="24130"/>
                    <a:pt x="389636" y="27559"/>
                  </a:cubicBezTo>
                  <a:lnTo>
                    <a:pt x="385699" y="30226"/>
                  </a:lnTo>
                  <a:lnTo>
                    <a:pt x="389636" y="27559"/>
                  </a:lnTo>
                  <a:cubicBezTo>
                    <a:pt x="391922" y="30988"/>
                    <a:pt x="393827" y="34544"/>
                    <a:pt x="395351" y="38227"/>
                  </a:cubicBezTo>
                  <a:lnTo>
                    <a:pt x="395351" y="38227"/>
                  </a:lnTo>
                  <a:lnTo>
                    <a:pt x="395351" y="38227"/>
                  </a:lnTo>
                  <a:cubicBezTo>
                    <a:pt x="396875" y="42037"/>
                    <a:pt x="398145" y="45847"/>
                    <a:pt x="398907" y="49911"/>
                  </a:cubicBezTo>
                  <a:lnTo>
                    <a:pt x="398907" y="49911"/>
                  </a:lnTo>
                  <a:lnTo>
                    <a:pt x="398907" y="49911"/>
                  </a:lnTo>
                  <a:cubicBezTo>
                    <a:pt x="399669" y="53848"/>
                    <a:pt x="400050" y="57912"/>
                    <a:pt x="400050" y="61976"/>
                  </a:cubicBezTo>
                  <a:lnTo>
                    <a:pt x="395224" y="61976"/>
                  </a:lnTo>
                  <a:lnTo>
                    <a:pt x="400050" y="61976"/>
                  </a:lnTo>
                  <a:lnTo>
                    <a:pt x="400050" y="338074"/>
                  </a:lnTo>
                  <a:lnTo>
                    <a:pt x="395224" y="338074"/>
                  </a:lnTo>
                  <a:lnTo>
                    <a:pt x="400050" y="338074"/>
                  </a:lnTo>
                  <a:cubicBezTo>
                    <a:pt x="400050" y="342138"/>
                    <a:pt x="399669" y="346202"/>
                    <a:pt x="398907" y="350139"/>
                  </a:cubicBezTo>
                  <a:lnTo>
                    <a:pt x="394208" y="349250"/>
                  </a:lnTo>
                  <a:lnTo>
                    <a:pt x="398907" y="350139"/>
                  </a:lnTo>
                  <a:cubicBezTo>
                    <a:pt x="398145" y="354076"/>
                    <a:pt x="396875" y="358013"/>
                    <a:pt x="395351" y="361823"/>
                  </a:cubicBezTo>
                  <a:lnTo>
                    <a:pt x="390906" y="360045"/>
                  </a:lnTo>
                  <a:lnTo>
                    <a:pt x="395351" y="361823"/>
                  </a:lnTo>
                  <a:cubicBezTo>
                    <a:pt x="393827" y="365633"/>
                    <a:pt x="391922" y="369189"/>
                    <a:pt x="389636" y="372618"/>
                  </a:cubicBezTo>
                  <a:lnTo>
                    <a:pt x="385699" y="369951"/>
                  </a:lnTo>
                  <a:lnTo>
                    <a:pt x="389636" y="372618"/>
                  </a:lnTo>
                  <a:cubicBezTo>
                    <a:pt x="387350" y="376047"/>
                    <a:pt x="384810" y="379095"/>
                    <a:pt x="381889" y="382016"/>
                  </a:cubicBezTo>
                  <a:lnTo>
                    <a:pt x="378587" y="378587"/>
                  </a:lnTo>
                  <a:lnTo>
                    <a:pt x="382016" y="381889"/>
                  </a:lnTo>
                  <a:cubicBezTo>
                    <a:pt x="379095" y="384810"/>
                    <a:pt x="376047" y="387350"/>
                    <a:pt x="372618" y="389636"/>
                  </a:cubicBezTo>
                  <a:lnTo>
                    <a:pt x="372618" y="389636"/>
                  </a:lnTo>
                  <a:lnTo>
                    <a:pt x="372618" y="389636"/>
                  </a:lnTo>
                  <a:cubicBezTo>
                    <a:pt x="369189" y="391922"/>
                    <a:pt x="365633" y="393827"/>
                    <a:pt x="361950" y="395351"/>
                  </a:cubicBezTo>
                  <a:lnTo>
                    <a:pt x="361950" y="395351"/>
                  </a:lnTo>
                  <a:lnTo>
                    <a:pt x="361950" y="395351"/>
                  </a:lnTo>
                  <a:cubicBezTo>
                    <a:pt x="358140" y="396875"/>
                    <a:pt x="354330" y="398145"/>
                    <a:pt x="350266" y="398907"/>
                  </a:cubicBezTo>
                  <a:lnTo>
                    <a:pt x="349377" y="394208"/>
                  </a:lnTo>
                  <a:lnTo>
                    <a:pt x="350266" y="398907"/>
                  </a:lnTo>
                  <a:cubicBezTo>
                    <a:pt x="346329" y="399669"/>
                    <a:pt x="342265" y="400050"/>
                    <a:pt x="338201" y="400050"/>
                  </a:cubicBezTo>
                  <a:lnTo>
                    <a:pt x="338201" y="395224"/>
                  </a:lnTo>
                  <a:lnTo>
                    <a:pt x="338201" y="400050"/>
                  </a:lnTo>
                  <a:lnTo>
                    <a:pt x="61976" y="400050"/>
                  </a:lnTo>
                  <a:lnTo>
                    <a:pt x="61976" y="395224"/>
                  </a:lnTo>
                  <a:lnTo>
                    <a:pt x="61976" y="400050"/>
                  </a:lnTo>
                  <a:cubicBezTo>
                    <a:pt x="57912" y="400050"/>
                    <a:pt x="53848" y="399669"/>
                    <a:pt x="49911" y="398907"/>
                  </a:cubicBezTo>
                  <a:lnTo>
                    <a:pt x="50800" y="394208"/>
                  </a:lnTo>
                  <a:lnTo>
                    <a:pt x="49911" y="398907"/>
                  </a:lnTo>
                  <a:cubicBezTo>
                    <a:pt x="45847" y="398145"/>
                    <a:pt x="42037" y="396875"/>
                    <a:pt x="38227" y="395351"/>
                  </a:cubicBezTo>
                  <a:lnTo>
                    <a:pt x="38227" y="395351"/>
                  </a:lnTo>
                  <a:lnTo>
                    <a:pt x="38227" y="395351"/>
                  </a:lnTo>
                  <a:cubicBezTo>
                    <a:pt x="34417" y="393827"/>
                    <a:pt x="30861" y="391922"/>
                    <a:pt x="27559" y="389636"/>
                  </a:cubicBezTo>
                  <a:lnTo>
                    <a:pt x="27559" y="389636"/>
                  </a:lnTo>
                  <a:lnTo>
                    <a:pt x="27559" y="389636"/>
                  </a:lnTo>
                  <a:cubicBezTo>
                    <a:pt x="24130" y="387350"/>
                    <a:pt x="21082" y="384810"/>
                    <a:pt x="18161" y="381889"/>
                  </a:cubicBezTo>
                  <a:lnTo>
                    <a:pt x="21590" y="378587"/>
                  </a:lnTo>
                  <a:lnTo>
                    <a:pt x="18288" y="382016"/>
                  </a:lnTo>
                  <a:cubicBezTo>
                    <a:pt x="15367" y="379095"/>
                    <a:pt x="12827" y="376047"/>
                    <a:pt x="10541" y="372618"/>
                  </a:cubicBezTo>
                  <a:lnTo>
                    <a:pt x="14478" y="369951"/>
                  </a:lnTo>
                  <a:lnTo>
                    <a:pt x="10541" y="372618"/>
                  </a:lnTo>
                  <a:cubicBezTo>
                    <a:pt x="8255" y="369189"/>
                    <a:pt x="6350" y="365633"/>
                    <a:pt x="4826" y="361823"/>
                  </a:cubicBezTo>
                  <a:lnTo>
                    <a:pt x="9271" y="360045"/>
                  </a:lnTo>
                  <a:lnTo>
                    <a:pt x="4826" y="361823"/>
                  </a:lnTo>
                  <a:cubicBezTo>
                    <a:pt x="3302" y="358013"/>
                    <a:pt x="2032" y="354203"/>
                    <a:pt x="1270" y="350139"/>
                  </a:cubicBezTo>
                  <a:lnTo>
                    <a:pt x="5969" y="349250"/>
                  </a:lnTo>
                  <a:lnTo>
                    <a:pt x="1270" y="350139"/>
                  </a:lnTo>
                  <a:cubicBezTo>
                    <a:pt x="508" y="346202"/>
                    <a:pt x="127" y="342138"/>
                    <a:pt x="127" y="338074"/>
                  </a:cubicBezTo>
                  <a:lnTo>
                    <a:pt x="4953" y="338074"/>
                  </a:lnTo>
                  <a:lnTo>
                    <a:pt x="0" y="338074"/>
                  </a:lnTo>
                  <a:moveTo>
                    <a:pt x="9525" y="338074"/>
                  </a:moveTo>
                  <a:cubicBezTo>
                    <a:pt x="9525" y="341503"/>
                    <a:pt x="9906" y="344932"/>
                    <a:pt x="10541" y="348361"/>
                  </a:cubicBezTo>
                  <a:lnTo>
                    <a:pt x="10541" y="348361"/>
                  </a:lnTo>
                  <a:lnTo>
                    <a:pt x="10541" y="348361"/>
                  </a:lnTo>
                  <a:cubicBezTo>
                    <a:pt x="11176" y="351790"/>
                    <a:pt x="12192" y="354965"/>
                    <a:pt x="13589" y="358140"/>
                  </a:cubicBezTo>
                  <a:lnTo>
                    <a:pt x="13589" y="358140"/>
                  </a:lnTo>
                  <a:lnTo>
                    <a:pt x="13589" y="358140"/>
                  </a:lnTo>
                  <a:cubicBezTo>
                    <a:pt x="14859" y="361315"/>
                    <a:pt x="16510" y="364363"/>
                    <a:pt x="18415" y="367157"/>
                  </a:cubicBezTo>
                  <a:lnTo>
                    <a:pt x="18415" y="367157"/>
                  </a:lnTo>
                  <a:lnTo>
                    <a:pt x="18415" y="367157"/>
                  </a:lnTo>
                  <a:cubicBezTo>
                    <a:pt x="20320" y="370078"/>
                    <a:pt x="22479" y="372618"/>
                    <a:pt x="24892" y="375158"/>
                  </a:cubicBezTo>
                  <a:lnTo>
                    <a:pt x="24892" y="375158"/>
                  </a:lnTo>
                  <a:lnTo>
                    <a:pt x="24892" y="375158"/>
                  </a:lnTo>
                  <a:cubicBezTo>
                    <a:pt x="27305" y="377571"/>
                    <a:pt x="29972" y="379730"/>
                    <a:pt x="32893" y="381635"/>
                  </a:cubicBezTo>
                  <a:lnTo>
                    <a:pt x="30226" y="385572"/>
                  </a:lnTo>
                  <a:lnTo>
                    <a:pt x="32893" y="381635"/>
                  </a:lnTo>
                  <a:cubicBezTo>
                    <a:pt x="35814" y="383540"/>
                    <a:pt x="38735" y="385191"/>
                    <a:pt x="42037" y="386461"/>
                  </a:cubicBezTo>
                  <a:lnTo>
                    <a:pt x="40259" y="390906"/>
                  </a:lnTo>
                  <a:lnTo>
                    <a:pt x="42037" y="386461"/>
                  </a:lnTo>
                  <a:cubicBezTo>
                    <a:pt x="45212" y="387731"/>
                    <a:pt x="48514" y="388747"/>
                    <a:pt x="51943" y="389382"/>
                  </a:cubicBezTo>
                  <a:lnTo>
                    <a:pt x="51943" y="389382"/>
                  </a:lnTo>
                  <a:lnTo>
                    <a:pt x="51943" y="389382"/>
                  </a:lnTo>
                  <a:cubicBezTo>
                    <a:pt x="55372" y="390017"/>
                    <a:pt x="58674" y="390398"/>
                    <a:pt x="62230" y="390398"/>
                  </a:cubicBezTo>
                  <a:lnTo>
                    <a:pt x="338074" y="390398"/>
                  </a:lnTo>
                  <a:cubicBezTo>
                    <a:pt x="341503" y="390398"/>
                    <a:pt x="344932" y="390017"/>
                    <a:pt x="348361" y="389382"/>
                  </a:cubicBezTo>
                  <a:lnTo>
                    <a:pt x="348361" y="389382"/>
                  </a:lnTo>
                  <a:lnTo>
                    <a:pt x="348361" y="389382"/>
                  </a:lnTo>
                  <a:cubicBezTo>
                    <a:pt x="351790" y="388747"/>
                    <a:pt x="354965" y="387731"/>
                    <a:pt x="358267" y="386461"/>
                  </a:cubicBezTo>
                  <a:lnTo>
                    <a:pt x="360045" y="390906"/>
                  </a:lnTo>
                  <a:lnTo>
                    <a:pt x="358267" y="386461"/>
                  </a:lnTo>
                  <a:cubicBezTo>
                    <a:pt x="361442" y="385191"/>
                    <a:pt x="364490" y="383540"/>
                    <a:pt x="367411" y="381635"/>
                  </a:cubicBezTo>
                  <a:lnTo>
                    <a:pt x="370078" y="385572"/>
                  </a:lnTo>
                  <a:lnTo>
                    <a:pt x="367411" y="381635"/>
                  </a:lnTo>
                  <a:cubicBezTo>
                    <a:pt x="370332" y="379730"/>
                    <a:pt x="372999" y="377571"/>
                    <a:pt x="375412" y="375158"/>
                  </a:cubicBezTo>
                  <a:lnTo>
                    <a:pt x="375412" y="375158"/>
                  </a:lnTo>
                  <a:lnTo>
                    <a:pt x="375412" y="375158"/>
                  </a:lnTo>
                  <a:cubicBezTo>
                    <a:pt x="377825" y="372745"/>
                    <a:pt x="379984" y="370078"/>
                    <a:pt x="381889" y="367157"/>
                  </a:cubicBezTo>
                  <a:lnTo>
                    <a:pt x="381889" y="367157"/>
                  </a:lnTo>
                  <a:lnTo>
                    <a:pt x="381889" y="367157"/>
                  </a:lnTo>
                  <a:cubicBezTo>
                    <a:pt x="383794" y="364236"/>
                    <a:pt x="385445" y="361315"/>
                    <a:pt x="386715" y="358140"/>
                  </a:cubicBezTo>
                  <a:lnTo>
                    <a:pt x="386715" y="358140"/>
                  </a:lnTo>
                  <a:lnTo>
                    <a:pt x="386715" y="358140"/>
                  </a:lnTo>
                  <a:cubicBezTo>
                    <a:pt x="387985" y="354965"/>
                    <a:pt x="389001" y="351663"/>
                    <a:pt x="389763" y="348361"/>
                  </a:cubicBezTo>
                  <a:lnTo>
                    <a:pt x="389763" y="348361"/>
                  </a:lnTo>
                  <a:lnTo>
                    <a:pt x="389763" y="348361"/>
                  </a:lnTo>
                  <a:cubicBezTo>
                    <a:pt x="390398" y="344932"/>
                    <a:pt x="390779" y="341503"/>
                    <a:pt x="390779" y="338074"/>
                  </a:cubicBezTo>
                  <a:lnTo>
                    <a:pt x="390779" y="61976"/>
                  </a:lnTo>
                  <a:cubicBezTo>
                    <a:pt x="390779" y="58547"/>
                    <a:pt x="390398" y="55118"/>
                    <a:pt x="389763" y="51689"/>
                  </a:cubicBezTo>
                  <a:lnTo>
                    <a:pt x="394208" y="50800"/>
                  </a:lnTo>
                  <a:lnTo>
                    <a:pt x="389509" y="51689"/>
                  </a:lnTo>
                  <a:cubicBezTo>
                    <a:pt x="388874" y="48260"/>
                    <a:pt x="387858" y="45085"/>
                    <a:pt x="386461" y="41783"/>
                  </a:cubicBezTo>
                  <a:lnTo>
                    <a:pt x="390906" y="40005"/>
                  </a:lnTo>
                  <a:lnTo>
                    <a:pt x="386461" y="41783"/>
                  </a:lnTo>
                  <a:cubicBezTo>
                    <a:pt x="385191" y="38608"/>
                    <a:pt x="383540" y="35560"/>
                    <a:pt x="381635" y="32766"/>
                  </a:cubicBezTo>
                  <a:lnTo>
                    <a:pt x="381635" y="32766"/>
                  </a:lnTo>
                  <a:lnTo>
                    <a:pt x="381635" y="32766"/>
                  </a:lnTo>
                  <a:cubicBezTo>
                    <a:pt x="379730" y="29845"/>
                    <a:pt x="377571" y="27305"/>
                    <a:pt x="375158" y="24765"/>
                  </a:cubicBezTo>
                  <a:lnTo>
                    <a:pt x="378587" y="21463"/>
                  </a:lnTo>
                  <a:lnTo>
                    <a:pt x="375285" y="24892"/>
                  </a:lnTo>
                  <a:cubicBezTo>
                    <a:pt x="372872" y="22479"/>
                    <a:pt x="370205" y="20320"/>
                    <a:pt x="367284" y="18415"/>
                  </a:cubicBezTo>
                  <a:lnTo>
                    <a:pt x="367284" y="18415"/>
                  </a:lnTo>
                  <a:lnTo>
                    <a:pt x="367284" y="18415"/>
                  </a:lnTo>
                  <a:cubicBezTo>
                    <a:pt x="364363" y="16510"/>
                    <a:pt x="361442" y="14859"/>
                    <a:pt x="358267" y="13589"/>
                  </a:cubicBezTo>
                  <a:lnTo>
                    <a:pt x="360045" y="9144"/>
                  </a:lnTo>
                  <a:lnTo>
                    <a:pt x="358267" y="13589"/>
                  </a:lnTo>
                  <a:cubicBezTo>
                    <a:pt x="355092" y="12319"/>
                    <a:pt x="351790" y="11303"/>
                    <a:pt x="348361" y="10541"/>
                  </a:cubicBezTo>
                  <a:lnTo>
                    <a:pt x="349250" y="5842"/>
                  </a:lnTo>
                  <a:lnTo>
                    <a:pt x="348361" y="10541"/>
                  </a:lnTo>
                  <a:cubicBezTo>
                    <a:pt x="344932" y="9906"/>
                    <a:pt x="341503" y="9525"/>
                    <a:pt x="338074" y="9525"/>
                  </a:cubicBezTo>
                  <a:lnTo>
                    <a:pt x="61976" y="9525"/>
                  </a:lnTo>
                  <a:cubicBezTo>
                    <a:pt x="58547" y="9525"/>
                    <a:pt x="55118" y="9906"/>
                    <a:pt x="51689" y="10541"/>
                  </a:cubicBezTo>
                  <a:lnTo>
                    <a:pt x="50800" y="5842"/>
                  </a:lnTo>
                  <a:lnTo>
                    <a:pt x="51689" y="10541"/>
                  </a:lnTo>
                  <a:cubicBezTo>
                    <a:pt x="48260" y="11176"/>
                    <a:pt x="44958" y="12192"/>
                    <a:pt x="41783" y="13589"/>
                  </a:cubicBezTo>
                  <a:lnTo>
                    <a:pt x="40005" y="9144"/>
                  </a:lnTo>
                  <a:lnTo>
                    <a:pt x="41783" y="13589"/>
                  </a:lnTo>
                  <a:cubicBezTo>
                    <a:pt x="38608" y="14859"/>
                    <a:pt x="35560" y="16510"/>
                    <a:pt x="32766" y="18415"/>
                  </a:cubicBezTo>
                  <a:lnTo>
                    <a:pt x="32766" y="18415"/>
                  </a:lnTo>
                  <a:lnTo>
                    <a:pt x="32766" y="18415"/>
                  </a:lnTo>
                  <a:cubicBezTo>
                    <a:pt x="29845" y="20320"/>
                    <a:pt x="27305" y="22479"/>
                    <a:pt x="24765" y="24892"/>
                  </a:cubicBezTo>
                  <a:lnTo>
                    <a:pt x="21590" y="21463"/>
                  </a:lnTo>
                  <a:lnTo>
                    <a:pt x="25019" y="24765"/>
                  </a:lnTo>
                  <a:cubicBezTo>
                    <a:pt x="22606" y="27178"/>
                    <a:pt x="20447" y="29845"/>
                    <a:pt x="18542" y="32766"/>
                  </a:cubicBezTo>
                  <a:lnTo>
                    <a:pt x="18542" y="32766"/>
                  </a:lnTo>
                  <a:lnTo>
                    <a:pt x="18542" y="32766"/>
                  </a:lnTo>
                  <a:cubicBezTo>
                    <a:pt x="16637" y="35687"/>
                    <a:pt x="14986" y="38608"/>
                    <a:pt x="13716" y="41783"/>
                  </a:cubicBezTo>
                  <a:lnTo>
                    <a:pt x="9271" y="40005"/>
                  </a:lnTo>
                  <a:lnTo>
                    <a:pt x="13716" y="41783"/>
                  </a:lnTo>
                  <a:cubicBezTo>
                    <a:pt x="12446" y="44958"/>
                    <a:pt x="11430" y="48260"/>
                    <a:pt x="10668" y="51689"/>
                  </a:cubicBezTo>
                  <a:lnTo>
                    <a:pt x="5842" y="50800"/>
                  </a:lnTo>
                  <a:lnTo>
                    <a:pt x="10541" y="51689"/>
                  </a:lnTo>
                  <a:cubicBezTo>
                    <a:pt x="9906" y="55118"/>
                    <a:pt x="9525" y="58547"/>
                    <a:pt x="9525" y="61976"/>
                  </a:cubicBezTo>
                  <a:lnTo>
                    <a:pt x="9525" y="338074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3622672" y="2098672"/>
            <a:ext cx="517522" cy="517522"/>
            <a:chOff x="0" y="0"/>
            <a:chExt cx="517525" cy="5175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8072" y="68072"/>
              <a:ext cx="381381" cy="381254"/>
            </a:xfrm>
            <a:custGeom>
              <a:avLst/>
              <a:gdLst/>
              <a:ahLst/>
              <a:cxnLst/>
              <a:rect r="r" b="b" t="t" l="l"/>
              <a:pathLst>
                <a:path h="381254" w="381381">
                  <a:moveTo>
                    <a:pt x="254" y="323977"/>
                  </a:moveTo>
                  <a:lnTo>
                    <a:pt x="254" y="57404"/>
                  </a:lnTo>
                  <a:cubicBezTo>
                    <a:pt x="254" y="53594"/>
                    <a:pt x="635" y="49911"/>
                    <a:pt x="1397" y="46228"/>
                  </a:cubicBezTo>
                  <a:cubicBezTo>
                    <a:pt x="2159" y="42545"/>
                    <a:pt x="3175" y="38989"/>
                    <a:pt x="4699" y="35433"/>
                  </a:cubicBezTo>
                  <a:cubicBezTo>
                    <a:pt x="6223" y="31877"/>
                    <a:pt x="7874" y="28702"/>
                    <a:pt x="10033" y="25527"/>
                  </a:cubicBezTo>
                  <a:cubicBezTo>
                    <a:pt x="12192" y="22352"/>
                    <a:pt x="14478" y="19558"/>
                    <a:pt x="17145" y="16891"/>
                  </a:cubicBezTo>
                  <a:cubicBezTo>
                    <a:pt x="19812" y="14224"/>
                    <a:pt x="22733" y="11811"/>
                    <a:pt x="25781" y="9779"/>
                  </a:cubicBezTo>
                  <a:cubicBezTo>
                    <a:pt x="28829" y="7747"/>
                    <a:pt x="32258" y="5969"/>
                    <a:pt x="35687" y="4445"/>
                  </a:cubicBezTo>
                  <a:cubicBezTo>
                    <a:pt x="39116" y="2921"/>
                    <a:pt x="42799" y="1905"/>
                    <a:pt x="46482" y="1143"/>
                  </a:cubicBezTo>
                  <a:cubicBezTo>
                    <a:pt x="50165" y="381"/>
                    <a:pt x="53848" y="0"/>
                    <a:pt x="57658" y="0"/>
                  </a:cubicBezTo>
                  <a:lnTo>
                    <a:pt x="323977" y="0"/>
                  </a:lnTo>
                  <a:cubicBezTo>
                    <a:pt x="327787" y="0"/>
                    <a:pt x="331470" y="381"/>
                    <a:pt x="335153" y="1143"/>
                  </a:cubicBezTo>
                  <a:cubicBezTo>
                    <a:pt x="338836" y="1905"/>
                    <a:pt x="342392" y="2921"/>
                    <a:pt x="345948" y="4445"/>
                  </a:cubicBezTo>
                  <a:cubicBezTo>
                    <a:pt x="349504" y="5969"/>
                    <a:pt x="352679" y="7620"/>
                    <a:pt x="355854" y="9779"/>
                  </a:cubicBezTo>
                  <a:cubicBezTo>
                    <a:pt x="359029" y="11938"/>
                    <a:pt x="361823" y="14224"/>
                    <a:pt x="364490" y="16891"/>
                  </a:cubicBezTo>
                  <a:cubicBezTo>
                    <a:pt x="367157" y="19558"/>
                    <a:pt x="369570" y="22479"/>
                    <a:pt x="371602" y="25527"/>
                  </a:cubicBezTo>
                  <a:cubicBezTo>
                    <a:pt x="373634" y="28575"/>
                    <a:pt x="375412" y="32004"/>
                    <a:pt x="376936" y="35433"/>
                  </a:cubicBezTo>
                  <a:cubicBezTo>
                    <a:pt x="378460" y="38862"/>
                    <a:pt x="379476" y="42545"/>
                    <a:pt x="380238" y="46228"/>
                  </a:cubicBezTo>
                  <a:cubicBezTo>
                    <a:pt x="381000" y="49911"/>
                    <a:pt x="381381" y="53594"/>
                    <a:pt x="381381" y="57404"/>
                  </a:cubicBezTo>
                  <a:lnTo>
                    <a:pt x="381381" y="323977"/>
                  </a:lnTo>
                  <a:cubicBezTo>
                    <a:pt x="381381" y="327787"/>
                    <a:pt x="381000" y="331470"/>
                    <a:pt x="380238" y="335153"/>
                  </a:cubicBezTo>
                  <a:cubicBezTo>
                    <a:pt x="379476" y="338836"/>
                    <a:pt x="378460" y="342392"/>
                    <a:pt x="376936" y="345821"/>
                  </a:cubicBezTo>
                  <a:cubicBezTo>
                    <a:pt x="375412" y="349250"/>
                    <a:pt x="373761" y="352552"/>
                    <a:pt x="371602" y="355727"/>
                  </a:cubicBezTo>
                  <a:cubicBezTo>
                    <a:pt x="369443" y="358902"/>
                    <a:pt x="367157" y="361696"/>
                    <a:pt x="364490" y="364363"/>
                  </a:cubicBezTo>
                  <a:cubicBezTo>
                    <a:pt x="361823" y="367030"/>
                    <a:pt x="358902" y="369443"/>
                    <a:pt x="355854" y="371475"/>
                  </a:cubicBezTo>
                  <a:cubicBezTo>
                    <a:pt x="352806" y="373507"/>
                    <a:pt x="349377" y="375285"/>
                    <a:pt x="345948" y="376809"/>
                  </a:cubicBezTo>
                  <a:cubicBezTo>
                    <a:pt x="342519" y="378333"/>
                    <a:pt x="338836" y="379349"/>
                    <a:pt x="335153" y="380111"/>
                  </a:cubicBezTo>
                  <a:cubicBezTo>
                    <a:pt x="331470" y="380873"/>
                    <a:pt x="327787" y="381254"/>
                    <a:pt x="323977" y="381254"/>
                  </a:cubicBezTo>
                  <a:lnTo>
                    <a:pt x="57404" y="381254"/>
                  </a:lnTo>
                  <a:cubicBezTo>
                    <a:pt x="53594" y="381254"/>
                    <a:pt x="49911" y="380873"/>
                    <a:pt x="46228" y="380111"/>
                  </a:cubicBezTo>
                  <a:cubicBezTo>
                    <a:pt x="42545" y="379349"/>
                    <a:pt x="38989" y="378333"/>
                    <a:pt x="35433" y="376809"/>
                  </a:cubicBezTo>
                  <a:cubicBezTo>
                    <a:pt x="31877" y="375285"/>
                    <a:pt x="28702" y="373634"/>
                    <a:pt x="25527" y="371475"/>
                  </a:cubicBezTo>
                  <a:cubicBezTo>
                    <a:pt x="22352" y="369316"/>
                    <a:pt x="19558" y="367030"/>
                    <a:pt x="16891" y="364363"/>
                  </a:cubicBezTo>
                  <a:cubicBezTo>
                    <a:pt x="14224" y="361696"/>
                    <a:pt x="11811" y="358775"/>
                    <a:pt x="9779" y="355727"/>
                  </a:cubicBezTo>
                  <a:cubicBezTo>
                    <a:pt x="7747" y="352679"/>
                    <a:pt x="5969" y="349250"/>
                    <a:pt x="4445" y="345821"/>
                  </a:cubicBezTo>
                  <a:cubicBezTo>
                    <a:pt x="2921" y="342392"/>
                    <a:pt x="1905" y="338836"/>
                    <a:pt x="1143" y="335153"/>
                  </a:cubicBezTo>
                  <a:cubicBezTo>
                    <a:pt x="381" y="331470"/>
                    <a:pt x="0" y="327787"/>
                    <a:pt x="0" y="323977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63500"/>
              <a:ext cx="390525" cy="390271"/>
            </a:xfrm>
            <a:custGeom>
              <a:avLst/>
              <a:gdLst/>
              <a:ahLst/>
              <a:cxnLst/>
              <a:rect r="r" b="b" t="t" l="l"/>
              <a:pathLst>
                <a:path h="390271" w="390525">
                  <a:moveTo>
                    <a:pt x="0" y="328549"/>
                  </a:moveTo>
                  <a:lnTo>
                    <a:pt x="0" y="61976"/>
                  </a:lnTo>
                  <a:lnTo>
                    <a:pt x="4826" y="61976"/>
                  </a:ln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lnTo>
                    <a:pt x="1143" y="49911"/>
                  </a:lnTo>
                  <a:lnTo>
                    <a:pt x="1143" y="49911"/>
                  </a:lnTo>
                  <a:cubicBezTo>
                    <a:pt x="1905" y="45974"/>
                    <a:pt x="3048" y="42037"/>
                    <a:pt x="4699" y="38227"/>
                  </a:cubicBezTo>
                  <a:lnTo>
                    <a:pt x="4699" y="38227"/>
                  </a:lnTo>
                  <a:lnTo>
                    <a:pt x="4699" y="38227"/>
                  </a:lnTo>
                  <a:cubicBezTo>
                    <a:pt x="6223" y="34544"/>
                    <a:pt x="8128" y="30861"/>
                    <a:pt x="10414" y="27559"/>
                  </a:cubicBezTo>
                  <a:lnTo>
                    <a:pt x="14351" y="30226"/>
                  </a:lnTo>
                  <a:lnTo>
                    <a:pt x="10414" y="27559"/>
                  </a:lnTo>
                  <a:cubicBezTo>
                    <a:pt x="12700" y="24130"/>
                    <a:pt x="15240" y="21082"/>
                    <a:pt x="18161" y="18161"/>
                  </a:cubicBezTo>
                  <a:lnTo>
                    <a:pt x="18161" y="18161"/>
                  </a:lnTo>
                  <a:lnTo>
                    <a:pt x="18161" y="18161"/>
                  </a:lnTo>
                  <a:cubicBezTo>
                    <a:pt x="21082" y="15240"/>
                    <a:pt x="24130" y="12700"/>
                    <a:pt x="27559" y="10414"/>
                  </a:cubicBezTo>
                  <a:lnTo>
                    <a:pt x="30226" y="14351"/>
                  </a:lnTo>
                  <a:lnTo>
                    <a:pt x="27559" y="10414"/>
                  </a:lnTo>
                  <a:cubicBezTo>
                    <a:pt x="30988" y="8128"/>
                    <a:pt x="34544" y="6223"/>
                    <a:pt x="38227" y="4699"/>
                  </a:cubicBezTo>
                  <a:lnTo>
                    <a:pt x="38227" y="4699"/>
                  </a:lnTo>
                  <a:lnTo>
                    <a:pt x="38227" y="4699"/>
                  </a:lnTo>
                  <a:cubicBezTo>
                    <a:pt x="42037" y="3175"/>
                    <a:pt x="45847" y="1905"/>
                    <a:pt x="49911" y="1143"/>
                  </a:cubicBezTo>
                  <a:lnTo>
                    <a:pt x="49911" y="1143"/>
                  </a:lnTo>
                  <a:lnTo>
                    <a:pt x="49911" y="1143"/>
                  </a:lnTo>
                  <a:cubicBezTo>
                    <a:pt x="53848" y="381"/>
                    <a:pt x="57912" y="0"/>
                    <a:pt x="61976" y="0"/>
                  </a:cubicBezTo>
                  <a:lnTo>
                    <a:pt x="61976" y="4826"/>
                  </a:lnTo>
                  <a:lnTo>
                    <a:pt x="61976" y="0"/>
                  </a:lnTo>
                  <a:lnTo>
                    <a:pt x="328549" y="0"/>
                  </a:lnTo>
                  <a:lnTo>
                    <a:pt x="328549" y="4826"/>
                  </a:lnTo>
                  <a:lnTo>
                    <a:pt x="328549" y="0"/>
                  </a:lnTo>
                  <a:cubicBezTo>
                    <a:pt x="332613" y="0"/>
                    <a:pt x="336677" y="381"/>
                    <a:pt x="340614" y="1143"/>
                  </a:cubicBezTo>
                  <a:lnTo>
                    <a:pt x="340614" y="1143"/>
                  </a:lnTo>
                  <a:lnTo>
                    <a:pt x="340614" y="1143"/>
                  </a:lnTo>
                  <a:cubicBezTo>
                    <a:pt x="344551" y="1905"/>
                    <a:pt x="348488" y="3175"/>
                    <a:pt x="352298" y="4699"/>
                  </a:cubicBezTo>
                  <a:lnTo>
                    <a:pt x="352298" y="4699"/>
                  </a:lnTo>
                  <a:lnTo>
                    <a:pt x="352298" y="4699"/>
                  </a:lnTo>
                  <a:cubicBezTo>
                    <a:pt x="356108" y="6223"/>
                    <a:pt x="359664" y="8128"/>
                    <a:pt x="362966" y="10414"/>
                  </a:cubicBezTo>
                  <a:lnTo>
                    <a:pt x="360299" y="14351"/>
                  </a:lnTo>
                  <a:lnTo>
                    <a:pt x="362966" y="10414"/>
                  </a:lnTo>
                  <a:cubicBezTo>
                    <a:pt x="366395" y="12700"/>
                    <a:pt x="369443" y="15240"/>
                    <a:pt x="372364" y="18161"/>
                  </a:cubicBezTo>
                  <a:lnTo>
                    <a:pt x="372364" y="18161"/>
                  </a:lnTo>
                  <a:lnTo>
                    <a:pt x="372364" y="18161"/>
                  </a:lnTo>
                  <a:cubicBezTo>
                    <a:pt x="375285" y="21082"/>
                    <a:pt x="377825" y="24130"/>
                    <a:pt x="380111" y="27559"/>
                  </a:cubicBezTo>
                  <a:lnTo>
                    <a:pt x="376174" y="30226"/>
                  </a:lnTo>
                  <a:lnTo>
                    <a:pt x="380111" y="27559"/>
                  </a:lnTo>
                  <a:cubicBezTo>
                    <a:pt x="382397" y="30988"/>
                    <a:pt x="384302" y="34544"/>
                    <a:pt x="385826" y="38227"/>
                  </a:cubicBezTo>
                  <a:lnTo>
                    <a:pt x="385826" y="38227"/>
                  </a:lnTo>
                  <a:lnTo>
                    <a:pt x="385826" y="38227"/>
                  </a:lnTo>
                  <a:cubicBezTo>
                    <a:pt x="387350" y="42037"/>
                    <a:pt x="388493" y="45847"/>
                    <a:pt x="389382" y="49911"/>
                  </a:cubicBezTo>
                  <a:lnTo>
                    <a:pt x="389382" y="49911"/>
                  </a:lnTo>
                  <a:lnTo>
                    <a:pt x="389382" y="49911"/>
                  </a:lnTo>
                  <a:cubicBezTo>
                    <a:pt x="390144" y="53975"/>
                    <a:pt x="390525" y="57912"/>
                    <a:pt x="390525" y="61976"/>
                  </a:cubicBezTo>
                  <a:lnTo>
                    <a:pt x="385699" y="61976"/>
                  </a:lnTo>
                  <a:lnTo>
                    <a:pt x="390525" y="61976"/>
                  </a:lnTo>
                  <a:lnTo>
                    <a:pt x="390525" y="328549"/>
                  </a:lnTo>
                  <a:lnTo>
                    <a:pt x="385699" y="328549"/>
                  </a:lnTo>
                  <a:lnTo>
                    <a:pt x="390525" y="328549"/>
                  </a:lnTo>
                  <a:cubicBezTo>
                    <a:pt x="390525" y="332613"/>
                    <a:pt x="390144" y="336677"/>
                    <a:pt x="389382" y="340614"/>
                  </a:cubicBezTo>
                  <a:lnTo>
                    <a:pt x="384683" y="339725"/>
                  </a:lnTo>
                  <a:lnTo>
                    <a:pt x="389382" y="340614"/>
                  </a:lnTo>
                  <a:cubicBezTo>
                    <a:pt x="388620" y="344551"/>
                    <a:pt x="387477" y="348488"/>
                    <a:pt x="385826" y="352171"/>
                  </a:cubicBezTo>
                  <a:lnTo>
                    <a:pt x="385826" y="352171"/>
                  </a:lnTo>
                  <a:lnTo>
                    <a:pt x="385826" y="352171"/>
                  </a:lnTo>
                  <a:cubicBezTo>
                    <a:pt x="384302" y="355981"/>
                    <a:pt x="382397" y="359537"/>
                    <a:pt x="380111" y="362839"/>
                  </a:cubicBezTo>
                  <a:lnTo>
                    <a:pt x="376174" y="360172"/>
                  </a:lnTo>
                  <a:lnTo>
                    <a:pt x="380111" y="362839"/>
                  </a:lnTo>
                  <a:cubicBezTo>
                    <a:pt x="377825" y="366268"/>
                    <a:pt x="375285" y="369316"/>
                    <a:pt x="372364" y="372237"/>
                  </a:cubicBezTo>
                  <a:lnTo>
                    <a:pt x="369062" y="368808"/>
                  </a:lnTo>
                  <a:lnTo>
                    <a:pt x="372491" y="372110"/>
                  </a:lnTo>
                  <a:cubicBezTo>
                    <a:pt x="369570" y="375031"/>
                    <a:pt x="366522" y="377571"/>
                    <a:pt x="363093" y="379857"/>
                  </a:cubicBezTo>
                  <a:lnTo>
                    <a:pt x="363093" y="379857"/>
                  </a:lnTo>
                  <a:lnTo>
                    <a:pt x="363093" y="379857"/>
                  </a:lnTo>
                  <a:cubicBezTo>
                    <a:pt x="359664" y="382143"/>
                    <a:pt x="356108" y="384048"/>
                    <a:pt x="352425" y="385572"/>
                  </a:cubicBezTo>
                  <a:lnTo>
                    <a:pt x="352425" y="385572"/>
                  </a:lnTo>
                  <a:lnTo>
                    <a:pt x="352425" y="385572"/>
                  </a:lnTo>
                  <a:cubicBezTo>
                    <a:pt x="348615" y="387096"/>
                    <a:pt x="344805" y="388366"/>
                    <a:pt x="340741" y="389128"/>
                  </a:cubicBezTo>
                  <a:lnTo>
                    <a:pt x="339852" y="384429"/>
                  </a:lnTo>
                  <a:lnTo>
                    <a:pt x="340741" y="389128"/>
                  </a:lnTo>
                  <a:cubicBezTo>
                    <a:pt x="336804" y="389890"/>
                    <a:pt x="332740" y="390271"/>
                    <a:pt x="328676" y="390271"/>
                  </a:cubicBezTo>
                  <a:lnTo>
                    <a:pt x="328676" y="385445"/>
                  </a:lnTo>
                  <a:lnTo>
                    <a:pt x="328676" y="390271"/>
                  </a:lnTo>
                  <a:lnTo>
                    <a:pt x="61976" y="390271"/>
                  </a:lnTo>
                  <a:lnTo>
                    <a:pt x="61976" y="385445"/>
                  </a:lnTo>
                  <a:lnTo>
                    <a:pt x="61976" y="390271"/>
                  </a:lnTo>
                  <a:cubicBezTo>
                    <a:pt x="57912" y="390271"/>
                    <a:pt x="53848" y="389890"/>
                    <a:pt x="49911" y="389128"/>
                  </a:cubicBezTo>
                  <a:lnTo>
                    <a:pt x="50800" y="384683"/>
                  </a:lnTo>
                  <a:lnTo>
                    <a:pt x="49911" y="389382"/>
                  </a:lnTo>
                  <a:cubicBezTo>
                    <a:pt x="45847" y="388620"/>
                    <a:pt x="42037" y="387350"/>
                    <a:pt x="38227" y="385826"/>
                  </a:cubicBezTo>
                  <a:lnTo>
                    <a:pt x="38227" y="385826"/>
                  </a:lnTo>
                  <a:lnTo>
                    <a:pt x="38227" y="385826"/>
                  </a:lnTo>
                  <a:cubicBezTo>
                    <a:pt x="34417" y="384302"/>
                    <a:pt x="30861" y="382397"/>
                    <a:pt x="27559" y="380111"/>
                  </a:cubicBezTo>
                  <a:lnTo>
                    <a:pt x="27559" y="380111"/>
                  </a:lnTo>
                  <a:lnTo>
                    <a:pt x="27559" y="380111"/>
                  </a:lnTo>
                  <a:cubicBezTo>
                    <a:pt x="24130" y="377825"/>
                    <a:pt x="21082" y="375285"/>
                    <a:pt x="18161" y="372364"/>
                  </a:cubicBezTo>
                  <a:lnTo>
                    <a:pt x="21590" y="369062"/>
                  </a:lnTo>
                  <a:lnTo>
                    <a:pt x="18288" y="372491"/>
                  </a:lnTo>
                  <a:cubicBezTo>
                    <a:pt x="15367" y="369570"/>
                    <a:pt x="12827" y="366522"/>
                    <a:pt x="10541" y="363093"/>
                  </a:cubicBezTo>
                  <a:lnTo>
                    <a:pt x="14478" y="360426"/>
                  </a:lnTo>
                  <a:lnTo>
                    <a:pt x="10541" y="363093"/>
                  </a:lnTo>
                  <a:cubicBezTo>
                    <a:pt x="8255" y="359664"/>
                    <a:pt x="6350" y="356108"/>
                    <a:pt x="4826" y="352425"/>
                  </a:cubicBezTo>
                  <a:lnTo>
                    <a:pt x="4826" y="352425"/>
                  </a:lnTo>
                  <a:lnTo>
                    <a:pt x="4826" y="352425"/>
                  </a:lnTo>
                  <a:cubicBezTo>
                    <a:pt x="3302" y="348615"/>
                    <a:pt x="2159" y="344805"/>
                    <a:pt x="1270" y="340868"/>
                  </a:cubicBezTo>
                  <a:lnTo>
                    <a:pt x="1270" y="340868"/>
                  </a:lnTo>
                  <a:lnTo>
                    <a:pt x="1270" y="340868"/>
                  </a:lnTo>
                  <a:cubicBezTo>
                    <a:pt x="508" y="336931"/>
                    <a:pt x="127" y="332867"/>
                    <a:pt x="127" y="328803"/>
                  </a:cubicBezTo>
                  <a:lnTo>
                    <a:pt x="4953" y="328803"/>
                  </a:lnTo>
                  <a:lnTo>
                    <a:pt x="0" y="328803"/>
                  </a:lnTo>
                  <a:moveTo>
                    <a:pt x="9525" y="328803"/>
                  </a:moveTo>
                  <a:cubicBezTo>
                    <a:pt x="9525" y="332232"/>
                    <a:pt x="9906" y="335661"/>
                    <a:pt x="10541" y="339090"/>
                  </a:cubicBezTo>
                  <a:lnTo>
                    <a:pt x="5842" y="339979"/>
                  </a:lnTo>
                  <a:lnTo>
                    <a:pt x="10541" y="339090"/>
                  </a:lnTo>
                  <a:cubicBezTo>
                    <a:pt x="11176" y="342519"/>
                    <a:pt x="12192" y="345821"/>
                    <a:pt x="13462" y="348996"/>
                  </a:cubicBezTo>
                  <a:lnTo>
                    <a:pt x="9017" y="350774"/>
                  </a:lnTo>
                  <a:lnTo>
                    <a:pt x="13462" y="348996"/>
                  </a:lnTo>
                  <a:cubicBezTo>
                    <a:pt x="14859" y="352171"/>
                    <a:pt x="16383" y="355219"/>
                    <a:pt x="18288" y="358140"/>
                  </a:cubicBezTo>
                  <a:lnTo>
                    <a:pt x="18288" y="358140"/>
                  </a:lnTo>
                  <a:lnTo>
                    <a:pt x="18288" y="358140"/>
                  </a:lnTo>
                  <a:cubicBezTo>
                    <a:pt x="20193" y="361061"/>
                    <a:pt x="22352" y="363601"/>
                    <a:pt x="24765" y="366141"/>
                  </a:cubicBezTo>
                  <a:lnTo>
                    <a:pt x="24765" y="366141"/>
                  </a:lnTo>
                  <a:lnTo>
                    <a:pt x="24765" y="366141"/>
                  </a:lnTo>
                  <a:cubicBezTo>
                    <a:pt x="27178" y="368554"/>
                    <a:pt x="29845" y="370713"/>
                    <a:pt x="32766" y="372618"/>
                  </a:cubicBezTo>
                  <a:lnTo>
                    <a:pt x="30099" y="376555"/>
                  </a:lnTo>
                  <a:lnTo>
                    <a:pt x="32766" y="372618"/>
                  </a:lnTo>
                  <a:cubicBezTo>
                    <a:pt x="35687" y="374523"/>
                    <a:pt x="38608" y="376174"/>
                    <a:pt x="41910" y="377444"/>
                  </a:cubicBezTo>
                  <a:lnTo>
                    <a:pt x="40132" y="381889"/>
                  </a:lnTo>
                  <a:lnTo>
                    <a:pt x="41910" y="377444"/>
                  </a:lnTo>
                  <a:cubicBezTo>
                    <a:pt x="45085" y="378714"/>
                    <a:pt x="48387" y="379730"/>
                    <a:pt x="51816" y="380365"/>
                  </a:cubicBezTo>
                  <a:lnTo>
                    <a:pt x="51816" y="380365"/>
                  </a:lnTo>
                  <a:lnTo>
                    <a:pt x="51816" y="380365"/>
                  </a:lnTo>
                  <a:cubicBezTo>
                    <a:pt x="55245" y="381000"/>
                    <a:pt x="58674" y="381381"/>
                    <a:pt x="62103" y="381381"/>
                  </a:cubicBezTo>
                  <a:lnTo>
                    <a:pt x="328549" y="381381"/>
                  </a:lnTo>
                  <a:cubicBezTo>
                    <a:pt x="331978" y="381381"/>
                    <a:pt x="335407" y="381000"/>
                    <a:pt x="338836" y="380365"/>
                  </a:cubicBezTo>
                  <a:lnTo>
                    <a:pt x="338836" y="380365"/>
                  </a:lnTo>
                  <a:lnTo>
                    <a:pt x="338836" y="380365"/>
                  </a:lnTo>
                  <a:cubicBezTo>
                    <a:pt x="342138" y="379730"/>
                    <a:pt x="345440" y="378714"/>
                    <a:pt x="348742" y="377444"/>
                  </a:cubicBezTo>
                  <a:lnTo>
                    <a:pt x="350520" y="381889"/>
                  </a:lnTo>
                  <a:lnTo>
                    <a:pt x="348742" y="377444"/>
                  </a:lnTo>
                  <a:cubicBezTo>
                    <a:pt x="351917" y="376174"/>
                    <a:pt x="354965" y="374523"/>
                    <a:pt x="357886" y="372618"/>
                  </a:cubicBezTo>
                  <a:lnTo>
                    <a:pt x="360553" y="376555"/>
                  </a:lnTo>
                  <a:lnTo>
                    <a:pt x="357886" y="372618"/>
                  </a:lnTo>
                  <a:cubicBezTo>
                    <a:pt x="360807" y="370713"/>
                    <a:pt x="363474" y="368554"/>
                    <a:pt x="365887" y="366141"/>
                  </a:cubicBezTo>
                  <a:lnTo>
                    <a:pt x="365887" y="366141"/>
                  </a:lnTo>
                  <a:lnTo>
                    <a:pt x="365887" y="366141"/>
                  </a:lnTo>
                  <a:cubicBezTo>
                    <a:pt x="368300" y="363728"/>
                    <a:pt x="370459" y="361061"/>
                    <a:pt x="372364" y="358140"/>
                  </a:cubicBezTo>
                  <a:lnTo>
                    <a:pt x="372364" y="358140"/>
                  </a:lnTo>
                  <a:lnTo>
                    <a:pt x="372364" y="358140"/>
                  </a:lnTo>
                  <a:cubicBezTo>
                    <a:pt x="374269" y="355346"/>
                    <a:pt x="375920" y="352298"/>
                    <a:pt x="377190" y="348996"/>
                  </a:cubicBezTo>
                  <a:lnTo>
                    <a:pt x="381635" y="350774"/>
                  </a:lnTo>
                  <a:lnTo>
                    <a:pt x="377190" y="348996"/>
                  </a:lnTo>
                  <a:cubicBezTo>
                    <a:pt x="378460" y="345821"/>
                    <a:pt x="379476" y="342519"/>
                    <a:pt x="380111" y="339090"/>
                  </a:cubicBezTo>
                  <a:lnTo>
                    <a:pt x="380111" y="339090"/>
                  </a:lnTo>
                  <a:lnTo>
                    <a:pt x="380111" y="339090"/>
                  </a:lnTo>
                  <a:cubicBezTo>
                    <a:pt x="380746" y="335661"/>
                    <a:pt x="381127" y="332232"/>
                    <a:pt x="381127" y="328803"/>
                  </a:cubicBezTo>
                  <a:lnTo>
                    <a:pt x="381127" y="61976"/>
                  </a:lnTo>
                  <a:cubicBezTo>
                    <a:pt x="381127" y="58547"/>
                    <a:pt x="380746" y="55118"/>
                    <a:pt x="380111" y="51689"/>
                  </a:cubicBezTo>
                  <a:lnTo>
                    <a:pt x="384683" y="50800"/>
                  </a:lnTo>
                  <a:lnTo>
                    <a:pt x="379984" y="51689"/>
                  </a:lnTo>
                  <a:cubicBezTo>
                    <a:pt x="379349" y="48260"/>
                    <a:pt x="378333" y="44958"/>
                    <a:pt x="377063" y="41783"/>
                  </a:cubicBezTo>
                  <a:lnTo>
                    <a:pt x="381508" y="40005"/>
                  </a:lnTo>
                  <a:lnTo>
                    <a:pt x="377063" y="41783"/>
                  </a:lnTo>
                  <a:cubicBezTo>
                    <a:pt x="375666" y="38608"/>
                    <a:pt x="374142" y="35560"/>
                    <a:pt x="372237" y="32766"/>
                  </a:cubicBezTo>
                  <a:lnTo>
                    <a:pt x="372237" y="32766"/>
                  </a:lnTo>
                  <a:lnTo>
                    <a:pt x="372237" y="32766"/>
                  </a:lnTo>
                  <a:cubicBezTo>
                    <a:pt x="370332" y="29845"/>
                    <a:pt x="368173" y="27305"/>
                    <a:pt x="365760" y="24765"/>
                  </a:cubicBezTo>
                  <a:lnTo>
                    <a:pt x="369189" y="21336"/>
                  </a:lnTo>
                  <a:lnTo>
                    <a:pt x="365760" y="24765"/>
                  </a:lnTo>
                  <a:cubicBezTo>
                    <a:pt x="363347" y="22352"/>
                    <a:pt x="360680" y="20193"/>
                    <a:pt x="357759" y="18288"/>
                  </a:cubicBezTo>
                  <a:lnTo>
                    <a:pt x="357759" y="18288"/>
                  </a:lnTo>
                  <a:lnTo>
                    <a:pt x="357759" y="18288"/>
                  </a:lnTo>
                  <a:cubicBezTo>
                    <a:pt x="354838" y="16383"/>
                    <a:pt x="351917" y="14732"/>
                    <a:pt x="348742" y="13462"/>
                  </a:cubicBezTo>
                  <a:lnTo>
                    <a:pt x="350520" y="9017"/>
                  </a:lnTo>
                  <a:lnTo>
                    <a:pt x="348742" y="13462"/>
                  </a:lnTo>
                  <a:cubicBezTo>
                    <a:pt x="345567" y="12192"/>
                    <a:pt x="342265" y="11176"/>
                    <a:pt x="338836" y="10414"/>
                  </a:cubicBezTo>
                  <a:lnTo>
                    <a:pt x="339725" y="5715"/>
                  </a:lnTo>
                  <a:lnTo>
                    <a:pt x="338836" y="10414"/>
                  </a:lnTo>
                  <a:cubicBezTo>
                    <a:pt x="335407" y="9779"/>
                    <a:pt x="331978" y="9398"/>
                    <a:pt x="328549" y="9398"/>
                  </a:cubicBezTo>
                  <a:lnTo>
                    <a:pt x="61976" y="9398"/>
                  </a:lnTo>
                  <a:cubicBezTo>
                    <a:pt x="58547" y="9398"/>
                    <a:pt x="55118" y="9779"/>
                    <a:pt x="51689" y="10414"/>
                  </a:cubicBezTo>
                  <a:lnTo>
                    <a:pt x="50800" y="5842"/>
                  </a:lnTo>
                  <a:lnTo>
                    <a:pt x="51689" y="10541"/>
                  </a:lnTo>
                  <a:cubicBezTo>
                    <a:pt x="48260" y="11176"/>
                    <a:pt x="45085" y="12192"/>
                    <a:pt x="41783" y="13589"/>
                  </a:cubicBezTo>
                  <a:lnTo>
                    <a:pt x="40005" y="9144"/>
                  </a:lnTo>
                  <a:lnTo>
                    <a:pt x="41783" y="13589"/>
                  </a:lnTo>
                  <a:cubicBezTo>
                    <a:pt x="38608" y="14859"/>
                    <a:pt x="35560" y="16510"/>
                    <a:pt x="32766" y="18415"/>
                  </a:cubicBezTo>
                  <a:lnTo>
                    <a:pt x="32766" y="18415"/>
                  </a:lnTo>
                  <a:lnTo>
                    <a:pt x="32766" y="18415"/>
                  </a:lnTo>
                  <a:cubicBezTo>
                    <a:pt x="29845" y="20320"/>
                    <a:pt x="27305" y="22479"/>
                    <a:pt x="24765" y="24892"/>
                  </a:cubicBezTo>
                  <a:lnTo>
                    <a:pt x="21590" y="21463"/>
                  </a:lnTo>
                  <a:lnTo>
                    <a:pt x="25019" y="24892"/>
                  </a:lnTo>
                  <a:cubicBezTo>
                    <a:pt x="22606" y="27305"/>
                    <a:pt x="20447" y="29972"/>
                    <a:pt x="18542" y="32893"/>
                  </a:cubicBezTo>
                  <a:lnTo>
                    <a:pt x="18542" y="32893"/>
                  </a:lnTo>
                  <a:lnTo>
                    <a:pt x="18542" y="32893"/>
                  </a:lnTo>
                  <a:cubicBezTo>
                    <a:pt x="16637" y="35687"/>
                    <a:pt x="14986" y="38735"/>
                    <a:pt x="13716" y="41910"/>
                  </a:cubicBezTo>
                  <a:lnTo>
                    <a:pt x="9271" y="40132"/>
                  </a:lnTo>
                  <a:lnTo>
                    <a:pt x="13716" y="41910"/>
                  </a:lnTo>
                  <a:cubicBezTo>
                    <a:pt x="12446" y="45085"/>
                    <a:pt x="11430" y="48387"/>
                    <a:pt x="10795" y="51816"/>
                  </a:cubicBezTo>
                  <a:lnTo>
                    <a:pt x="5842" y="50800"/>
                  </a:lnTo>
                  <a:lnTo>
                    <a:pt x="10541" y="51689"/>
                  </a:lnTo>
                  <a:cubicBezTo>
                    <a:pt x="9906" y="55118"/>
                    <a:pt x="9525" y="58547"/>
                    <a:pt x="9525" y="61976"/>
                  </a:cubicBezTo>
                  <a:lnTo>
                    <a:pt x="9525" y="328549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20163" y="1318574"/>
            <a:ext cx="3479235" cy="59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Output &amp; Results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5988" y="2207143"/>
            <a:ext cx="2222525" cy="1220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RPM Display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Optional visualization on 7- segment or LCD shows real-time motor speed.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5988" y="4140718"/>
            <a:ext cx="5223529" cy="93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Performance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Hardware logic provides accurate, fast motor speed monitoring essential for safety.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58427" y="2207143"/>
            <a:ext cx="2277447" cy="1497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Alert Mechanism</a:t>
            </a:r>
          </a:p>
          <a:p>
            <a:pPr algn="l">
              <a:lnSpc>
                <a:spcPts val="2212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Buzzer activates immediately if motor speed exceeds safe operational limits.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6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246"/>
            <a:ext cx="11556997" cy="6565897"/>
            <a:chOff x="0" y="0"/>
            <a:chExt cx="11557000" cy="6565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72771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0"/>
                  </a:moveTo>
                  <a:lnTo>
                    <a:pt x="0" y="9271"/>
                  </a:lnTo>
                  <a:lnTo>
                    <a:pt x="11430000" y="9271"/>
                  </a:lnTo>
                  <a:lnTo>
                    <a:pt x="11430000" y="0"/>
                  </a:lnTo>
                  <a:close/>
                  <a:moveTo>
                    <a:pt x="0" y="6438646"/>
                  </a:moveTo>
                  <a:lnTo>
                    <a:pt x="0" y="6438900"/>
                  </a:lnTo>
                  <a:lnTo>
                    <a:pt x="11430000" y="6438900"/>
                  </a:lnTo>
                  <a:lnTo>
                    <a:pt x="11430000" y="643864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620163" y="1690049"/>
            <a:ext cx="5481676" cy="599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Applications of SpinSense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0163" y="2692918"/>
            <a:ext cx="2249567" cy="1849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Industrial Automation</a:t>
            </a:r>
          </a:p>
          <a:p>
            <a:pPr algn="l">
              <a:lnSpc>
                <a:spcPts val="2219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Ensures precise motor control and system diagnostics in manufacturing environments.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5087" y="2692918"/>
            <a:ext cx="2305231" cy="128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Robotics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Monitors motion speeds for safe and efficient robotic operations.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50001" y="2692918"/>
            <a:ext cx="1997974" cy="1573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Smart Appliances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Integrates into home devices for optimized motor performance and alerts.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14915" y="2692918"/>
            <a:ext cx="2036540" cy="1573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Electric Vehicles</a:t>
            </a:r>
          </a:p>
          <a:p>
            <a:pPr algn="l">
              <a:lnSpc>
                <a:spcPts val="2250"/>
              </a:lnSpc>
            </a:pPr>
            <a:r>
              <a:rPr lang="en-US" sz="139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Tracks motor speed for enhanced battery management and safety protocols.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DAGotCahbUg</dc:identifier>
  <dcterms:modified xsi:type="dcterms:W3CDTF">2011-08-01T06:04:30Z</dcterms:modified>
  <cp:revision>1</cp:revision>
  <dc:title>SpinSense-Motor-Speed-Monitoring.pdf</dc:title>
</cp:coreProperties>
</file>